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60"/>
  </p:notesMasterIdLst>
  <p:handoutMasterIdLst>
    <p:handoutMasterId r:id="rId61"/>
  </p:handoutMasterIdLst>
  <p:sldIdLst>
    <p:sldId id="256" r:id="rId3"/>
    <p:sldId id="312"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Lst>
  <p:sldSz cx="9144000" cy="5143500" type="screen16x9"/>
  <p:notesSz cx="6858000" cy="9144000"/>
  <p:embeddedFontLst>
    <p:embeddedFont>
      <p:font typeface="Amatic SC" panose="00000500000000000000" pitchFamily="2" charset="-79"/>
      <p:regular r:id="rId62"/>
      <p:bold r:id="rId63"/>
    </p:embeddedFont>
    <p:embeddedFont>
      <p:font typeface="Anaheim" panose="020B0604020202020204" charset="0"/>
      <p:regular r:id="rId64"/>
    </p:embeddedFont>
    <p:embeddedFont>
      <p:font typeface="Barlow" panose="00000500000000000000" pitchFamily="2" charset="0"/>
      <p:regular r:id="rId65"/>
      <p:bold r:id="rId66"/>
      <p:italic r:id="rId67"/>
      <p:boldItalic r:id="rId68"/>
    </p:embeddedFont>
    <p:embeddedFont>
      <p:font typeface="Barlow Light" panose="00000400000000000000" pitchFamily="2" charset="0"/>
      <p:regular r:id="rId69"/>
      <p:bold r:id="rId70"/>
      <p:italic r:id="rId71"/>
      <p:boldItalic r:id="rId72"/>
    </p:embeddedFont>
    <p:embeddedFont>
      <p:font typeface="Bebas Neue" panose="020B0606020202050201" pitchFamily="34" charset="0"/>
      <p:regular r:id="rId73"/>
    </p:embeddedFont>
    <p:embeddedFont>
      <p:font typeface="iCiel Cadena" panose="02000503000000020004" pitchFamily="2" charset="0"/>
      <p:bold r:id="rId74"/>
    </p:embeddedFont>
    <p:embeddedFont>
      <p:font typeface="Nunito Light" pitchFamily="2" charset="0"/>
      <p:regular r:id="rId75"/>
      <p:italic r:id="rId76"/>
    </p:embeddedFont>
    <p:embeddedFont>
      <p:font typeface="Open Sans" panose="020B0606030504020204" pitchFamily="34" charset="0"/>
      <p:regular r:id="rId77"/>
      <p:bold r:id="rId78"/>
    </p:embeddedFont>
    <p:embeddedFont>
      <p:font typeface="Poppins" panose="00000500000000000000" pitchFamily="2" charset="0"/>
      <p:regular r:id="rId79"/>
      <p:bold r:id="rId80"/>
      <p:italic r:id="rId81"/>
      <p:boldItalic r:id="rId82"/>
    </p:embeddedFont>
    <p:embeddedFont>
      <p:font typeface="Poppins Black" panose="00000A00000000000000" pitchFamily="2" charset="0"/>
      <p:bold r:id="rId83"/>
      <p:boldItalic r:id="rId84"/>
    </p:embeddedFont>
    <p:embeddedFont>
      <p:font typeface="Poppins ExtraBold" panose="00000900000000000000" pitchFamily="2" charset="0"/>
      <p:bold r:id="rId85"/>
      <p:boldItalic r:id="rId86"/>
    </p:embeddedFont>
    <p:embeddedFont>
      <p:font typeface="Proxima Nova" panose="020B0604020202020204" charset="0"/>
      <p:regular r:id="rId87"/>
      <p:bold r:id="rId88"/>
      <p:italic r:id="rId89"/>
      <p:boldItalic r:id="rId90"/>
    </p:embeddedFont>
    <p:embeddedFont>
      <p:font typeface="Roboto Medium" panose="02000000000000000000" pitchFamily="2" charset="0"/>
      <p:regular r:id="rId91"/>
      <p:bold r:id="rId92"/>
      <p:italic r:id="rId93"/>
      <p:boldItalic r:id="rId94"/>
    </p:embeddedFont>
    <p:embeddedFont>
      <p:font typeface="Unbounded" panose="020B0604020202020204" charset="0"/>
      <p:regular r:id="rId95"/>
      <p:bold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6969"/>
    <a:srgbClr val="F6D9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DB3C39E-771F-440F-8133-74805FC637F1}">
  <a:tblStyle styleId="{7DB3C39E-771F-440F-8133-74805FC637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390CA0F-B33C-4B8E-9778-EE789941085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1248" y="12"/>
      </p:cViewPr>
      <p:guideLst>
        <p:guide orient="horz" pos="1620"/>
        <p:guide pos="2880"/>
      </p:guideLst>
    </p:cSldViewPr>
  </p:slideViewPr>
  <p:notesTextViewPr>
    <p:cViewPr>
      <p:scale>
        <a:sx n="1" d="1"/>
        <a:sy n="1" d="1"/>
      </p:scale>
      <p:origin x="0" y="0"/>
    </p:cViewPr>
  </p:notesTextViewPr>
  <p:notesViewPr>
    <p:cSldViewPr snapToGrid="0">
      <p:cViewPr varScale="1">
        <p:scale>
          <a:sx n="89" d="100"/>
          <a:sy n="89" d="100"/>
        </p:scale>
        <p:origin x="912" y="7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font" Target="fonts/font2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3.xml"/><Relationship Id="rId90" Type="http://schemas.openxmlformats.org/officeDocument/2006/relationships/font" Target="fonts/font29.fntdata"/><Relationship Id="rId95" Type="http://schemas.openxmlformats.org/officeDocument/2006/relationships/font" Target="fonts/font3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3.fntdata"/><Relationship Id="rId69" Type="http://schemas.openxmlformats.org/officeDocument/2006/relationships/font" Target="fonts/font8.fntdata"/><Relationship Id="rId80" Type="http://schemas.openxmlformats.org/officeDocument/2006/relationships/font" Target="fonts/font19.fntdata"/><Relationship Id="rId85"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font" Target="fonts/font30.fntdata"/><Relationship Id="rId96" Type="http://schemas.openxmlformats.org/officeDocument/2006/relationships/font" Target="fonts/font3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openxmlformats.org/officeDocument/2006/relationships/font" Target="fonts/font33.fntdata"/><Relationship Id="rId9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97"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0.fntdata"/><Relationship Id="rId92" Type="http://schemas.openxmlformats.org/officeDocument/2006/relationships/font" Target="fonts/font3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handoutMaster" Target="handoutMasters/handoutMaster1.xml"/><Relationship Id="rId82"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6.fntdata"/><Relationship Id="rId100"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93" Type="http://schemas.openxmlformats.org/officeDocument/2006/relationships/font" Target="fonts/font32.fntdata"/><Relationship Id="rId9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FACBB81-3ADA-F75D-7E0C-8BB66B9310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2EB7BEE-E82D-DD5C-1315-0B5C9E3755C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99DBB6-F0A7-4FF1-BE6A-FA2517596649}" type="datetimeFigureOut">
              <a:rPr lang="en-US" smtClean="0"/>
              <a:t>1/11/2024</a:t>
            </a:fld>
            <a:endParaRPr lang="en-US"/>
          </a:p>
        </p:txBody>
      </p:sp>
      <p:sp>
        <p:nvSpPr>
          <p:cNvPr id="4" name="Footer Placeholder 3">
            <a:extLst>
              <a:ext uri="{FF2B5EF4-FFF2-40B4-BE49-F238E27FC236}">
                <a16:creationId xmlns:a16="http://schemas.microsoft.com/office/drawing/2014/main" id="{14DBD3B6-5523-A960-04A6-B2524B4943B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AFEA45A-24E5-5358-79BD-F612CBA9D64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E2BD38E-7B8D-48DF-A45F-D4E5E88E6DFA}" type="slidenum">
              <a:rPr lang="en-US" smtClean="0"/>
              <a:t>‹#›</a:t>
            </a:fld>
            <a:endParaRPr lang="en-US"/>
          </a:p>
        </p:txBody>
      </p:sp>
    </p:spTree>
    <p:extLst>
      <p:ext uri="{BB962C8B-B14F-4D97-AF65-F5344CB8AC3E}">
        <p14:creationId xmlns:p14="http://schemas.microsoft.com/office/powerpoint/2010/main" val="3928796799"/>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 name="Google Shape;110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3" name="Google Shape;1133;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
        <p:cNvGrpSpPr/>
        <p:nvPr/>
      </p:nvGrpSpPr>
      <p:grpSpPr>
        <a:xfrm>
          <a:off x="0" y="0"/>
          <a:ext cx="0" cy="0"/>
          <a:chOff x="0" y="0"/>
          <a:chExt cx="0" cy="0"/>
        </a:xfrm>
      </p:grpSpPr>
      <p:sp>
        <p:nvSpPr>
          <p:cNvPr id="1180" name="Google Shape;1180;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 name="Google Shape;1181;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 name="Google Shape;1224;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4521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3"/>
        <p:cNvGrpSpPr/>
        <p:nvPr/>
      </p:nvGrpSpPr>
      <p:grpSpPr>
        <a:xfrm>
          <a:off x="0" y="0"/>
          <a:ext cx="0" cy="0"/>
          <a:chOff x="0" y="0"/>
          <a:chExt cx="0" cy="0"/>
        </a:xfrm>
      </p:grpSpPr>
      <p:sp>
        <p:nvSpPr>
          <p:cNvPr id="1304" name="Google Shape;1304;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5" name="Google Shape;1305;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
        <p:cNvGrpSpPr/>
        <p:nvPr/>
      </p:nvGrpSpPr>
      <p:grpSpPr>
        <a:xfrm>
          <a:off x="0" y="0"/>
          <a:ext cx="0" cy="0"/>
          <a:chOff x="0" y="0"/>
          <a:chExt cx="0" cy="0"/>
        </a:xfrm>
      </p:grpSpPr>
      <p:sp>
        <p:nvSpPr>
          <p:cNvPr id="1314" name="Google Shape;1314;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 name="Google Shape;1315;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8"/>
        <p:cNvGrpSpPr/>
        <p:nvPr/>
      </p:nvGrpSpPr>
      <p:grpSpPr>
        <a:xfrm>
          <a:off x="0" y="0"/>
          <a:ext cx="0" cy="0"/>
          <a:chOff x="0" y="0"/>
          <a:chExt cx="0" cy="0"/>
        </a:xfrm>
      </p:grpSpPr>
      <p:sp>
        <p:nvSpPr>
          <p:cNvPr id="1459" name="Google Shape;1459;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0" name="Google Shape;146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25c73758105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25c7375810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25c7375810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25c7375810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25c7375810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 name="Google Shape;1540;g25c7375810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25c73758105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0" name="Google Shape;1590;g25c7375810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25d6e676468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25d6e676468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7"/>
        <p:cNvGrpSpPr/>
        <p:nvPr/>
      </p:nvGrpSpPr>
      <p:grpSpPr>
        <a:xfrm>
          <a:off x="0" y="0"/>
          <a:ext cx="0" cy="0"/>
          <a:chOff x="0" y="0"/>
          <a:chExt cx="0" cy="0"/>
        </a:xfrm>
      </p:grpSpPr>
      <p:sp>
        <p:nvSpPr>
          <p:cNvPr id="1728" name="Google Shape;1728;g25d6e676468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9" name="Google Shape;1729;g25d6e676468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25c7375810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25c7375810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2"/>
        <p:cNvGrpSpPr/>
        <p:nvPr/>
      </p:nvGrpSpPr>
      <p:grpSpPr>
        <a:xfrm>
          <a:off x="0" y="0"/>
          <a:ext cx="0" cy="0"/>
          <a:chOff x="0" y="0"/>
          <a:chExt cx="0" cy="0"/>
        </a:xfrm>
      </p:grpSpPr>
      <p:sp>
        <p:nvSpPr>
          <p:cNvPr id="2053" name="Google Shape;2053;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4" name="Google Shape;2054;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2"/>
        <p:cNvGrpSpPr/>
        <p:nvPr/>
      </p:nvGrpSpPr>
      <p:grpSpPr>
        <a:xfrm>
          <a:off x="0" y="0"/>
          <a:ext cx="0" cy="0"/>
          <a:chOff x="0" y="0"/>
          <a:chExt cx="0" cy="0"/>
        </a:xfrm>
      </p:grpSpPr>
      <p:sp>
        <p:nvSpPr>
          <p:cNvPr id="2133" name="Google Shape;2133;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4" name="Google Shape;213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8"/>
        <p:cNvGrpSpPr/>
        <p:nvPr/>
      </p:nvGrpSpPr>
      <p:grpSpPr>
        <a:xfrm>
          <a:off x="0" y="0"/>
          <a:ext cx="0" cy="0"/>
          <a:chOff x="0" y="0"/>
          <a:chExt cx="0" cy="0"/>
        </a:xfrm>
      </p:grpSpPr>
      <p:sp>
        <p:nvSpPr>
          <p:cNvPr id="2139" name="Google Shape;2139;g25d8aaf3782_3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0" name="Google Shape;2140;g25d8aaf3782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4"/>
        <p:cNvGrpSpPr/>
        <p:nvPr/>
      </p:nvGrpSpPr>
      <p:grpSpPr>
        <a:xfrm>
          <a:off x="0" y="0"/>
          <a:ext cx="0" cy="0"/>
          <a:chOff x="0" y="0"/>
          <a:chExt cx="0" cy="0"/>
        </a:xfrm>
      </p:grpSpPr>
      <p:sp>
        <p:nvSpPr>
          <p:cNvPr id="2145" name="Google Shape;2145;g25d8aaf3782_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6" name="Google Shape;2146;g25d8aaf3782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0"/>
        <p:cNvGrpSpPr/>
        <p:nvPr/>
      </p:nvGrpSpPr>
      <p:grpSpPr>
        <a:xfrm>
          <a:off x="0" y="0"/>
          <a:ext cx="0" cy="0"/>
          <a:chOff x="0" y="0"/>
          <a:chExt cx="0" cy="0"/>
        </a:xfrm>
      </p:grpSpPr>
      <p:sp>
        <p:nvSpPr>
          <p:cNvPr id="2151" name="Google Shape;2151;g25d8aaf3782_3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2" name="Google Shape;2152;g25d8aaf3782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8"/>
        <p:cNvGrpSpPr/>
        <p:nvPr/>
      </p:nvGrpSpPr>
      <p:grpSpPr>
        <a:xfrm>
          <a:off x="0" y="0"/>
          <a:ext cx="0" cy="0"/>
          <a:chOff x="0" y="0"/>
          <a:chExt cx="0" cy="0"/>
        </a:xfrm>
      </p:grpSpPr>
      <p:sp>
        <p:nvSpPr>
          <p:cNvPr id="2169" name="Google Shape;2169;g25d8aaf3782_3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0" name="Google Shape;2170;g25d8aaf3782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4"/>
        <p:cNvGrpSpPr/>
        <p:nvPr/>
      </p:nvGrpSpPr>
      <p:grpSpPr>
        <a:xfrm>
          <a:off x="0" y="0"/>
          <a:ext cx="0" cy="0"/>
          <a:chOff x="0" y="0"/>
          <a:chExt cx="0" cy="0"/>
        </a:xfrm>
      </p:grpSpPr>
      <p:sp>
        <p:nvSpPr>
          <p:cNvPr id="2185" name="Google Shape;2185;g25d8aaf3782_3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6" name="Google Shape;2186;g25d8aaf3782_3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1"/>
        <p:cNvGrpSpPr/>
        <p:nvPr/>
      </p:nvGrpSpPr>
      <p:grpSpPr>
        <a:xfrm>
          <a:off x="0" y="0"/>
          <a:ext cx="0" cy="0"/>
          <a:chOff x="0" y="0"/>
          <a:chExt cx="0" cy="0"/>
        </a:xfrm>
      </p:grpSpPr>
      <p:sp>
        <p:nvSpPr>
          <p:cNvPr id="2522" name="Google Shape;2522;g25d8aaf3782_3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3" name="Google Shape;2523;g25d8aaf3782_3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5"/>
        <p:cNvGrpSpPr/>
        <p:nvPr/>
      </p:nvGrpSpPr>
      <p:grpSpPr>
        <a:xfrm>
          <a:off x="0" y="0"/>
          <a:ext cx="0" cy="0"/>
          <a:chOff x="0" y="0"/>
          <a:chExt cx="0" cy="0"/>
        </a:xfrm>
      </p:grpSpPr>
      <p:sp>
        <p:nvSpPr>
          <p:cNvPr id="8436" name="Google Shape;8436;g25d8aaf3782_3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7" name="Google Shape;8437;g25d8aaf3782_3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2"/>
        <p:cNvGrpSpPr/>
        <p:nvPr/>
      </p:nvGrpSpPr>
      <p:grpSpPr>
        <a:xfrm>
          <a:off x="0" y="0"/>
          <a:ext cx="0" cy="0"/>
          <a:chOff x="0" y="0"/>
          <a:chExt cx="0" cy="0"/>
        </a:xfrm>
      </p:grpSpPr>
      <p:sp>
        <p:nvSpPr>
          <p:cNvPr id="8863" name="Google Shape;8863;g25d8aaf3782_3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4" name="Google Shape;8864;g25d8aaf3782_3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5"/>
        <p:cNvGrpSpPr/>
        <p:nvPr/>
      </p:nvGrpSpPr>
      <p:grpSpPr>
        <a:xfrm>
          <a:off x="0" y="0"/>
          <a:ext cx="0" cy="0"/>
          <a:chOff x="0" y="0"/>
          <a:chExt cx="0" cy="0"/>
        </a:xfrm>
      </p:grpSpPr>
      <p:sp>
        <p:nvSpPr>
          <p:cNvPr id="9026" name="Google Shape;9026;g25d8aaf3782_3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7" name="Google Shape;9027;g25d8aaf3782_3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7"/>
        <p:cNvGrpSpPr/>
        <p:nvPr/>
      </p:nvGrpSpPr>
      <p:grpSpPr>
        <a:xfrm>
          <a:off x="0" y="0"/>
          <a:ext cx="0" cy="0"/>
          <a:chOff x="0" y="0"/>
          <a:chExt cx="0" cy="0"/>
        </a:xfrm>
      </p:grpSpPr>
      <p:sp>
        <p:nvSpPr>
          <p:cNvPr id="9428" name="Google Shape;9428;g25d8aaf3782_3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9" name="Google Shape;9429;g25d8aaf3782_3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8"/>
        <p:cNvGrpSpPr/>
        <p:nvPr/>
      </p:nvGrpSpPr>
      <p:grpSpPr>
        <a:xfrm>
          <a:off x="0" y="0"/>
          <a:ext cx="0" cy="0"/>
          <a:chOff x="0" y="0"/>
          <a:chExt cx="0" cy="0"/>
        </a:xfrm>
      </p:grpSpPr>
      <p:sp>
        <p:nvSpPr>
          <p:cNvPr id="9799" name="Google Shape;9799;g25d8aaf3782_3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0" name="Google Shape;9800;g25d8aaf3782_3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2"/>
        <p:cNvGrpSpPr/>
        <p:nvPr/>
      </p:nvGrpSpPr>
      <p:grpSpPr>
        <a:xfrm>
          <a:off x="0" y="0"/>
          <a:ext cx="0" cy="0"/>
          <a:chOff x="0" y="0"/>
          <a:chExt cx="0" cy="0"/>
        </a:xfrm>
      </p:grpSpPr>
      <p:sp>
        <p:nvSpPr>
          <p:cNvPr id="10113" name="Google Shape;10113;g25d8aaf3782_3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4" name="Google Shape;10114;g25d8aaf3782_3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3"/>
        <p:cNvGrpSpPr/>
        <p:nvPr/>
      </p:nvGrpSpPr>
      <p:grpSpPr>
        <a:xfrm>
          <a:off x="0" y="0"/>
          <a:ext cx="0" cy="0"/>
          <a:chOff x="0" y="0"/>
          <a:chExt cx="0" cy="0"/>
        </a:xfrm>
      </p:grpSpPr>
      <p:sp>
        <p:nvSpPr>
          <p:cNvPr id="10404" name="Google Shape;10404;g25d8aaf3782_3_8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5" name="Google Shape;10405;g25d8aaf3782_3_8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2"/>
        <p:cNvGrpSpPr/>
        <p:nvPr/>
      </p:nvGrpSpPr>
      <p:grpSpPr>
        <a:xfrm>
          <a:off x="0" y="0"/>
          <a:ext cx="0" cy="0"/>
          <a:chOff x="0" y="0"/>
          <a:chExt cx="0" cy="0"/>
        </a:xfrm>
      </p:grpSpPr>
      <p:sp>
        <p:nvSpPr>
          <p:cNvPr id="10763" name="Google Shape;10763;g25d8aaf3782_3_8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4" name="Google Shape;10764;g25d8aaf3782_3_8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9"/>
        <p:cNvGrpSpPr/>
        <p:nvPr/>
      </p:nvGrpSpPr>
      <p:grpSpPr>
        <a:xfrm>
          <a:off x="0" y="0"/>
          <a:ext cx="0" cy="0"/>
          <a:chOff x="0" y="0"/>
          <a:chExt cx="0" cy="0"/>
        </a:xfrm>
      </p:grpSpPr>
      <p:sp>
        <p:nvSpPr>
          <p:cNvPr id="11180" name="Google Shape;11180;g25d8aaf3782_3_90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1" name="Google Shape;11181;g25d8aaf3782_3_9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9"/>
        <p:cNvGrpSpPr/>
        <p:nvPr/>
      </p:nvGrpSpPr>
      <p:grpSpPr>
        <a:xfrm>
          <a:off x="0" y="0"/>
          <a:ext cx="0" cy="0"/>
          <a:chOff x="0" y="0"/>
          <a:chExt cx="0" cy="0"/>
        </a:xfrm>
      </p:grpSpPr>
      <p:sp>
        <p:nvSpPr>
          <p:cNvPr id="11520" name="Google Shape;11520;g25d8aaf3782_3_9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1" name="Google Shape;11521;g25d8aaf3782_3_9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7"/>
        <p:cNvGrpSpPr/>
        <p:nvPr/>
      </p:nvGrpSpPr>
      <p:grpSpPr>
        <a:xfrm>
          <a:off x="0" y="0"/>
          <a:ext cx="0" cy="0"/>
          <a:chOff x="0" y="0"/>
          <a:chExt cx="0" cy="0"/>
        </a:xfrm>
      </p:grpSpPr>
      <p:sp>
        <p:nvSpPr>
          <p:cNvPr id="11708" name="Google Shape;11708;g25d8aaf3782_3_9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9" name="Google Shape;11709;g25d8aaf3782_3_9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3"/>
        <p:cNvGrpSpPr/>
        <p:nvPr/>
      </p:nvGrpSpPr>
      <p:grpSpPr>
        <a:xfrm>
          <a:off x="0" y="0"/>
          <a:ext cx="0" cy="0"/>
          <a:chOff x="0" y="0"/>
          <a:chExt cx="0" cy="0"/>
        </a:xfrm>
      </p:grpSpPr>
      <p:sp>
        <p:nvSpPr>
          <p:cNvPr id="11954" name="Google Shape;11954;g25d8aaf3782_3_109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5" name="Google Shape;11955;g25d8aaf3782_3_10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p:cNvGrpSpPr/>
        <p:nvPr/>
      </p:nvGrpSpPr>
      <p:grpSpPr>
        <a:xfrm>
          <a:off x="0" y="0"/>
          <a:ext cx="0" cy="0"/>
          <a:chOff x="0" y="0"/>
          <a:chExt cx="0" cy="0"/>
        </a:xfrm>
      </p:grpSpPr>
      <p:sp>
        <p:nvSpPr>
          <p:cNvPr id="936" name="Google Shape;93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6782" y="-1452127"/>
            <a:ext cx="9807906" cy="8193929"/>
            <a:chOff x="-6782" y="-1452127"/>
            <a:chExt cx="9807906" cy="8193929"/>
          </a:xfrm>
        </p:grpSpPr>
        <p:sp>
          <p:nvSpPr>
            <p:cNvPr id="10" name="Google Shape;10;p2"/>
            <p:cNvSpPr/>
            <p:nvPr/>
          </p:nvSpPr>
          <p:spPr>
            <a:xfrm rot="-5400000">
              <a:off x="7120124" y="4060803"/>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 y="4104678"/>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6782" y="-1452127"/>
              <a:ext cx="9150782"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3;p2"/>
          <p:cNvGrpSpPr/>
          <p:nvPr/>
        </p:nvGrpSpPr>
        <p:grpSpPr>
          <a:xfrm>
            <a:off x="-885529" y="302485"/>
            <a:ext cx="10998540" cy="4878739"/>
            <a:chOff x="-885529" y="302485"/>
            <a:chExt cx="10998540" cy="4878739"/>
          </a:xfrm>
        </p:grpSpPr>
        <p:sp>
          <p:nvSpPr>
            <p:cNvPr id="14" name="Google Shape;14;p2"/>
            <p:cNvSpPr/>
            <p:nvPr/>
          </p:nvSpPr>
          <p:spPr>
            <a:xfrm>
              <a:off x="2581296" y="4914218"/>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7266974" y="4937849"/>
              <a:ext cx="1205478" cy="219752"/>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93550" y="4455724"/>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0800000" flipH="1">
              <a:off x="8291042" y="435380"/>
              <a:ext cx="1821969" cy="184293"/>
            </a:xfrm>
            <a:custGeom>
              <a:avLst/>
              <a:gdLst/>
              <a:ahLst/>
              <a:cxnLst/>
              <a:rect l="l" t="t" r="r" b="b"/>
              <a:pathLst>
                <a:path w="28680" h="2901" extrusionOk="0">
                  <a:moveTo>
                    <a:pt x="28679" y="1"/>
                  </a:moveTo>
                  <a:lnTo>
                    <a:pt x="2737" y="162"/>
                  </a:lnTo>
                  <a:lnTo>
                    <a:pt x="1" y="2900"/>
                  </a:lnTo>
                  <a:lnTo>
                    <a:pt x="28679" y="2751"/>
                  </a:lnTo>
                  <a:lnTo>
                    <a:pt x="286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885529" y="302485"/>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689412" y="-2551151"/>
            <a:ext cx="11168659" cy="9239666"/>
            <a:chOff x="-689412" y="-2551151"/>
            <a:chExt cx="11168659" cy="9239666"/>
          </a:xfrm>
        </p:grpSpPr>
        <p:grpSp>
          <p:nvGrpSpPr>
            <p:cNvPr id="20" name="Google Shape;20;p2"/>
            <p:cNvGrpSpPr/>
            <p:nvPr/>
          </p:nvGrpSpPr>
          <p:grpSpPr>
            <a:xfrm>
              <a:off x="6699625" y="4455725"/>
              <a:ext cx="3779622" cy="1782883"/>
              <a:chOff x="5782225" y="4455725"/>
              <a:chExt cx="3779622" cy="1782883"/>
            </a:xfrm>
          </p:grpSpPr>
          <p:sp>
            <p:nvSpPr>
              <p:cNvPr id="21" name="Google Shape;21;p2"/>
              <p:cNvSpPr/>
              <p:nvPr/>
            </p:nvSpPr>
            <p:spPr>
              <a:xfrm>
                <a:off x="6756575" y="445572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782225" y="470120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48925" y="4604000"/>
              <a:ext cx="5424616" cy="2084515"/>
              <a:chOff x="0" y="4604000"/>
              <a:chExt cx="5424616" cy="2084515"/>
            </a:xfrm>
          </p:grpSpPr>
          <p:sp>
            <p:nvSpPr>
              <p:cNvPr id="24" name="Google Shape;24;p2"/>
              <p:cNvSpPr/>
              <p:nvPr/>
            </p:nvSpPr>
            <p:spPr>
              <a:xfrm>
                <a:off x="0" y="4604000"/>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929600" y="4604000"/>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2"/>
            <p:cNvSpPr/>
            <p:nvPr/>
          </p:nvSpPr>
          <p:spPr>
            <a:xfrm rot="10800000">
              <a:off x="-689412" y="-117347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0800000">
              <a:off x="4904900" y="-255115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txBox="1">
            <a:spLocks noGrp="1"/>
          </p:cNvSpPr>
          <p:nvPr>
            <p:ph type="ctrTitle"/>
          </p:nvPr>
        </p:nvSpPr>
        <p:spPr>
          <a:xfrm>
            <a:off x="1394250" y="1432275"/>
            <a:ext cx="6355500" cy="1610100"/>
          </a:xfrm>
          <a:prstGeom prst="rect">
            <a:avLst/>
          </a:prstGeom>
          <a:noFill/>
        </p:spPr>
        <p:txBody>
          <a:bodyPr spcFirstLastPara="1" wrap="square" lIns="91425" tIns="91425" rIns="91425" bIns="91425" anchor="b" anchorCtr="0">
            <a:noAutofit/>
          </a:bodyPr>
          <a:lstStyle>
            <a:lvl1pPr lvl="0" algn="ctr">
              <a:spcBef>
                <a:spcPts val="0"/>
              </a:spcBef>
              <a:spcAft>
                <a:spcPts val="0"/>
              </a:spcAft>
              <a:buSzPts val="4300"/>
              <a:buNone/>
              <a:defRPr sz="4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9" name="Google Shape;29;p2"/>
          <p:cNvSpPr txBox="1">
            <a:spLocks noGrp="1"/>
          </p:cNvSpPr>
          <p:nvPr>
            <p:ph type="subTitle" idx="1"/>
          </p:nvPr>
        </p:nvSpPr>
        <p:spPr>
          <a:xfrm>
            <a:off x="1394250" y="3058425"/>
            <a:ext cx="6355500" cy="387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3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2"/>
        <p:cNvGrpSpPr/>
        <p:nvPr/>
      </p:nvGrpSpPr>
      <p:grpSpPr>
        <a:xfrm>
          <a:off x="0" y="0"/>
          <a:ext cx="0" cy="0"/>
          <a:chOff x="0" y="0"/>
          <a:chExt cx="0" cy="0"/>
        </a:xfrm>
      </p:grpSpPr>
      <p:grpSp>
        <p:nvGrpSpPr>
          <p:cNvPr id="213" name="Google Shape;213;p11"/>
          <p:cNvGrpSpPr/>
          <p:nvPr/>
        </p:nvGrpSpPr>
        <p:grpSpPr>
          <a:xfrm rot="10800000" flipH="1">
            <a:off x="-3394" y="-2273839"/>
            <a:ext cx="9804518" cy="8448224"/>
            <a:chOff x="-3394" y="-1706421"/>
            <a:chExt cx="9804518" cy="8448224"/>
          </a:xfrm>
        </p:grpSpPr>
        <p:sp>
          <p:nvSpPr>
            <p:cNvPr id="214" name="Google Shape;214;p11"/>
            <p:cNvSpPr/>
            <p:nvPr/>
          </p:nvSpPr>
          <p:spPr>
            <a:xfrm rot="-5400000">
              <a:off x="7120124" y="4060803"/>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 y="3797828"/>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rot="10800000">
              <a:off x="-3394" y="-1706421"/>
              <a:ext cx="9150782"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11"/>
          <p:cNvSpPr txBox="1">
            <a:spLocks noGrp="1"/>
          </p:cNvSpPr>
          <p:nvPr>
            <p:ph type="title" hasCustomPrompt="1"/>
          </p:nvPr>
        </p:nvSpPr>
        <p:spPr>
          <a:xfrm>
            <a:off x="3025725" y="1918850"/>
            <a:ext cx="4078800" cy="768000"/>
          </a:xfrm>
          <a:prstGeom prst="rect">
            <a:avLst/>
          </a:prstGeom>
        </p:spPr>
        <p:txBody>
          <a:bodyPr spcFirstLastPara="1" wrap="square" lIns="91425" tIns="91425" rIns="91425" bIns="91425" anchor="ctr" anchorCtr="0">
            <a:noAutofit/>
          </a:bodyPr>
          <a:lstStyle>
            <a:lvl1pPr lvl="0">
              <a:spcBef>
                <a:spcPts val="0"/>
              </a:spcBef>
              <a:spcAft>
                <a:spcPts val="0"/>
              </a:spcAft>
              <a:buSzPts val="9600"/>
              <a:buFont typeface="Poppins"/>
              <a:buNone/>
              <a:defRPr sz="5300">
                <a:latin typeface="Poppins"/>
                <a:ea typeface="Poppins"/>
                <a:cs typeface="Poppins"/>
                <a:sym typeface="Poppins"/>
              </a:defRPr>
            </a:lvl1pPr>
            <a:lvl2pPr lvl="1" algn="ctr">
              <a:spcBef>
                <a:spcPts val="0"/>
              </a:spcBef>
              <a:spcAft>
                <a:spcPts val="0"/>
              </a:spcAft>
              <a:buSzPts val="9600"/>
              <a:buFont typeface="Poppins"/>
              <a:buNone/>
              <a:defRPr sz="9600" b="0">
                <a:latin typeface="Poppins"/>
                <a:ea typeface="Poppins"/>
                <a:cs typeface="Poppins"/>
                <a:sym typeface="Poppins"/>
              </a:defRPr>
            </a:lvl2pPr>
            <a:lvl3pPr lvl="2" algn="ctr">
              <a:spcBef>
                <a:spcPts val="0"/>
              </a:spcBef>
              <a:spcAft>
                <a:spcPts val="0"/>
              </a:spcAft>
              <a:buSzPts val="9600"/>
              <a:buFont typeface="Poppins"/>
              <a:buNone/>
              <a:defRPr sz="9600" b="0">
                <a:latin typeface="Poppins"/>
                <a:ea typeface="Poppins"/>
                <a:cs typeface="Poppins"/>
                <a:sym typeface="Poppins"/>
              </a:defRPr>
            </a:lvl3pPr>
            <a:lvl4pPr lvl="3" algn="ctr">
              <a:spcBef>
                <a:spcPts val="0"/>
              </a:spcBef>
              <a:spcAft>
                <a:spcPts val="0"/>
              </a:spcAft>
              <a:buSzPts val="9600"/>
              <a:buFont typeface="Poppins"/>
              <a:buNone/>
              <a:defRPr sz="9600" b="0">
                <a:latin typeface="Poppins"/>
                <a:ea typeface="Poppins"/>
                <a:cs typeface="Poppins"/>
                <a:sym typeface="Poppins"/>
              </a:defRPr>
            </a:lvl4pPr>
            <a:lvl5pPr lvl="4" algn="ctr">
              <a:spcBef>
                <a:spcPts val="0"/>
              </a:spcBef>
              <a:spcAft>
                <a:spcPts val="0"/>
              </a:spcAft>
              <a:buSzPts val="9600"/>
              <a:buFont typeface="Poppins"/>
              <a:buNone/>
              <a:defRPr sz="9600" b="0">
                <a:latin typeface="Poppins"/>
                <a:ea typeface="Poppins"/>
                <a:cs typeface="Poppins"/>
                <a:sym typeface="Poppins"/>
              </a:defRPr>
            </a:lvl5pPr>
            <a:lvl6pPr lvl="5" algn="ctr">
              <a:spcBef>
                <a:spcPts val="0"/>
              </a:spcBef>
              <a:spcAft>
                <a:spcPts val="0"/>
              </a:spcAft>
              <a:buSzPts val="9600"/>
              <a:buFont typeface="Poppins"/>
              <a:buNone/>
              <a:defRPr sz="9600" b="0">
                <a:latin typeface="Poppins"/>
                <a:ea typeface="Poppins"/>
                <a:cs typeface="Poppins"/>
                <a:sym typeface="Poppins"/>
              </a:defRPr>
            </a:lvl6pPr>
            <a:lvl7pPr lvl="6" algn="ctr">
              <a:spcBef>
                <a:spcPts val="0"/>
              </a:spcBef>
              <a:spcAft>
                <a:spcPts val="0"/>
              </a:spcAft>
              <a:buSzPts val="9600"/>
              <a:buFont typeface="Poppins"/>
              <a:buNone/>
              <a:defRPr sz="9600" b="0">
                <a:latin typeface="Poppins"/>
                <a:ea typeface="Poppins"/>
                <a:cs typeface="Poppins"/>
                <a:sym typeface="Poppins"/>
              </a:defRPr>
            </a:lvl7pPr>
            <a:lvl8pPr lvl="7" algn="ctr">
              <a:spcBef>
                <a:spcPts val="0"/>
              </a:spcBef>
              <a:spcAft>
                <a:spcPts val="0"/>
              </a:spcAft>
              <a:buSzPts val="9600"/>
              <a:buFont typeface="Poppins"/>
              <a:buNone/>
              <a:defRPr sz="9600" b="0">
                <a:latin typeface="Poppins"/>
                <a:ea typeface="Poppins"/>
                <a:cs typeface="Poppins"/>
                <a:sym typeface="Poppins"/>
              </a:defRPr>
            </a:lvl8pPr>
            <a:lvl9pPr lvl="8" algn="ctr">
              <a:spcBef>
                <a:spcPts val="0"/>
              </a:spcBef>
              <a:spcAft>
                <a:spcPts val="0"/>
              </a:spcAft>
              <a:buSzPts val="9600"/>
              <a:buFont typeface="Poppins"/>
              <a:buNone/>
              <a:defRPr sz="9600" b="0">
                <a:latin typeface="Poppins"/>
                <a:ea typeface="Poppins"/>
                <a:cs typeface="Poppins"/>
                <a:sym typeface="Poppins"/>
              </a:defRPr>
            </a:lvl9pPr>
          </a:lstStyle>
          <a:p>
            <a:r>
              <a:t>xx%</a:t>
            </a:r>
          </a:p>
        </p:txBody>
      </p:sp>
      <p:sp>
        <p:nvSpPr>
          <p:cNvPr id="218" name="Google Shape;218;p11"/>
          <p:cNvSpPr txBox="1">
            <a:spLocks noGrp="1"/>
          </p:cNvSpPr>
          <p:nvPr>
            <p:ph type="subTitle" idx="1"/>
          </p:nvPr>
        </p:nvSpPr>
        <p:spPr>
          <a:xfrm>
            <a:off x="3025725" y="2697650"/>
            <a:ext cx="4078800" cy="497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219" name="Google Shape;219;p11"/>
          <p:cNvGrpSpPr/>
          <p:nvPr/>
        </p:nvGrpSpPr>
        <p:grpSpPr>
          <a:xfrm>
            <a:off x="998171" y="-8"/>
            <a:ext cx="6608794" cy="5143512"/>
            <a:chOff x="998171" y="-8"/>
            <a:chExt cx="6608794" cy="5143512"/>
          </a:xfrm>
        </p:grpSpPr>
        <p:sp>
          <p:nvSpPr>
            <p:cNvPr id="220" name="Google Shape;220;p11"/>
            <p:cNvSpPr/>
            <p:nvPr/>
          </p:nvSpPr>
          <p:spPr>
            <a:xfrm rot="10800000">
              <a:off x="998171" y="4876498"/>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6600181" y="-8"/>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11"/>
          <p:cNvGrpSpPr/>
          <p:nvPr/>
        </p:nvGrpSpPr>
        <p:grpSpPr>
          <a:xfrm rot="10800000" flipH="1">
            <a:off x="-1443375" y="-2220551"/>
            <a:ext cx="11922622" cy="9653454"/>
            <a:chOff x="-1443375" y="-2964939"/>
            <a:chExt cx="11922622" cy="9653454"/>
          </a:xfrm>
        </p:grpSpPr>
        <p:grpSp>
          <p:nvGrpSpPr>
            <p:cNvPr id="223" name="Google Shape;223;p11"/>
            <p:cNvGrpSpPr/>
            <p:nvPr/>
          </p:nvGrpSpPr>
          <p:grpSpPr>
            <a:xfrm>
              <a:off x="6475250" y="3928475"/>
              <a:ext cx="4003997" cy="2064658"/>
              <a:chOff x="5557850" y="3928475"/>
              <a:chExt cx="4003997" cy="2064658"/>
            </a:xfrm>
          </p:grpSpPr>
          <p:sp>
            <p:nvSpPr>
              <p:cNvPr id="224" name="Google Shape;224;p11"/>
              <p:cNvSpPr/>
              <p:nvPr/>
            </p:nvSpPr>
            <p:spPr>
              <a:xfrm>
                <a:off x="6756575" y="445572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5557850" y="392847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11"/>
            <p:cNvGrpSpPr/>
            <p:nvPr/>
          </p:nvGrpSpPr>
          <p:grpSpPr>
            <a:xfrm>
              <a:off x="-1443375" y="3908625"/>
              <a:ext cx="5889466" cy="2779890"/>
              <a:chOff x="-1394450" y="3908625"/>
              <a:chExt cx="5889466" cy="2779890"/>
            </a:xfrm>
          </p:grpSpPr>
          <p:sp>
            <p:nvSpPr>
              <p:cNvPr id="227" name="Google Shape;227;p11"/>
              <p:cNvSpPr/>
              <p:nvPr/>
            </p:nvSpPr>
            <p:spPr>
              <a:xfrm>
                <a:off x="0" y="4604000"/>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a:off x="-1394450" y="3908625"/>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 name="Google Shape;229;p11"/>
            <p:cNvSpPr/>
            <p:nvPr/>
          </p:nvSpPr>
          <p:spPr>
            <a:xfrm rot="10800000">
              <a:off x="-377487" y="-141200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rot="10800000">
              <a:off x="4605266" y="-2964939"/>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23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32"/>
        <p:cNvGrpSpPr/>
        <p:nvPr/>
      </p:nvGrpSpPr>
      <p:grpSpPr>
        <a:xfrm>
          <a:off x="0" y="0"/>
          <a:ext cx="0" cy="0"/>
          <a:chOff x="0" y="0"/>
          <a:chExt cx="0" cy="0"/>
        </a:xfrm>
      </p:grpSpPr>
      <p:grpSp>
        <p:nvGrpSpPr>
          <p:cNvPr id="233" name="Google Shape;233;p13"/>
          <p:cNvGrpSpPr/>
          <p:nvPr/>
        </p:nvGrpSpPr>
        <p:grpSpPr>
          <a:xfrm>
            <a:off x="-150966" y="-1569997"/>
            <a:ext cx="9294978" cy="8009776"/>
            <a:chOff x="-150966" y="-1569997"/>
            <a:chExt cx="9294978" cy="8009776"/>
          </a:xfrm>
        </p:grpSpPr>
        <p:sp>
          <p:nvSpPr>
            <p:cNvPr id="234" name="Google Shape;234;p13"/>
            <p:cNvSpPr/>
            <p:nvPr/>
          </p:nvSpPr>
          <p:spPr>
            <a:xfrm flipH="1">
              <a:off x="-150966" y="4528383"/>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rot="10800000">
              <a:off x="5623599" y="-1569997"/>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13"/>
          <p:cNvSpPr txBox="1">
            <a:spLocks noGrp="1"/>
          </p:cNvSpPr>
          <p:nvPr>
            <p:ph type="subTitle" idx="1"/>
          </p:nvPr>
        </p:nvSpPr>
        <p:spPr>
          <a:xfrm>
            <a:off x="1024750" y="3241688"/>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
        <p:nvSpPr>
          <p:cNvPr id="237" name="Google Shape;237;p13"/>
          <p:cNvSpPr txBox="1">
            <a:spLocks noGrp="1"/>
          </p:cNvSpPr>
          <p:nvPr>
            <p:ph type="subTitle" idx="2"/>
          </p:nvPr>
        </p:nvSpPr>
        <p:spPr>
          <a:xfrm>
            <a:off x="3419221" y="3241688"/>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
        <p:nvSpPr>
          <p:cNvPr id="238" name="Google Shape;238;p13"/>
          <p:cNvSpPr txBox="1">
            <a:spLocks noGrp="1"/>
          </p:cNvSpPr>
          <p:nvPr>
            <p:ph type="subTitle" idx="3"/>
          </p:nvPr>
        </p:nvSpPr>
        <p:spPr>
          <a:xfrm>
            <a:off x="5813699" y="3241688"/>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
        <p:nvSpPr>
          <p:cNvPr id="239" name="Google Shape;239;p13"/>
          <p:cNvSpPr txBox="1">
            <a:spLocks noGrp="1"/>
          </p:cNvSpPr>
          <p:nvPr>
            <p:ph type="subTitle" idx="4"/>
          </p:nvPr>
        </p:nvSpPr>
        <p:spPr>
          <a:xfrm>
            <a:off x="1024750" y="179616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
        <p:nvSpPr>
          <p:cNvPr id="240" name="Google Shape;240;p13"/>
          <p:cNvSpPr txBox="1">
            <a:spLocks noGrp="1"/>
          </p:cNvSpPr>
          <p:nvPr>
            <p:ph type="subTitle" idx="5"/>
          </p:nvPr>
        </p:nvSpPr>
        <p:spPr>
          <a:xfrm>
            <a:off x="3419221" y="179616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
        <p:nvSpPr>
          <p:cNvPr id="241" name="Google Shape;241;p13"/>
          <p:cNvSpPr txBox="1">
            <a:spLocks noGrp="1"/>
          </p:cNvSpPr>
          <p:nvPr>
            <p:ph type="subTitle" idx="6"/>
          </p:nvPr>
        </p:nvSpPr>
        <p:spPr>
          <a:xfrm>
            <a:off x="5813699" y="179616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grpSp>
        <p:nvGrpSpPr>
          <p:cNvPr id="242" name="Google Shape;242;p13"/>
          <p:cNvGrpSpPr/>
          <p:nvPr/>
        </p:nvGrpSpPr>
        <p:grpSpPr>
          <a:xfrm rot="10800000">
            <a:off x="-2096303" y="3730190"/>
            <a:ext cx="3010303" cy="380635"/>
            <a:chOff x="5446772" y="1743190"/>
            <a:chExt cx="3010303" cy="380635"/>
          </a:xfrm>
        </p:grpSpPr>
        <p:grpSp>
          <p:nvGrpSpPr>
            <p:cNvPr id="243" name="Google Shape;243;p13"/>
            <p:cNvGrpSpPr/>
            <p:nvPr/>
          </p:nvGrpSpPr>
          <p:grpSpPr>
            <a:xfrm flipH="1">
              <a:off x="5898325" y="1865405"/>
              <a:ext cx="1567047" cy="45661"/>
              <a:chOff x="1754675" y="2661275"/>
              <a:chExt cx="1945675" cy="56700"/>
            </a:xfrm>
          </p:grpSpPr>
          <p:cxnSp>
            <p:nvCxnSpPr>
              <p:cNvPr id="244" name="Google Shape;244;p13"/>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245" name="Google Shape;245;p13"/>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13"/>
            <p:cNvGrpSpPr/>
            <p:nvPr/>
          </p:nvGrpSpPr>
          <p:grpSpPr>
            <a:xfrm flipH="1">
              <a:off x="5477439" y="1987637"/>
              <a:ext cx="1561280" cy="136187"/>
              <a:chOff x="1754675" y="2824000"/>
              <a:chExt cx="4728285" cy="412439"/>
            </a:xfrm>
          </p:grpSpPr>
          <p:sp>
            <p:nvSpPr>
              <p:cNvPr id="247" name="Google Shape;247;p13"/>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248" name="Google Shape;248;p13"/>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3"/>
            <p:cNvGrpSpPr/>
            <p:nvPr/>
          </p:nvGrpSpPr>
          <p:grpSpPr>
            <a:xfrm flipH="1">
              <a:off x="5446772" y="1743190"/>
              <a:ext cx="3010303" cy="45661"/>
              <a:chOff x="1766900" y="2869225"/>
              <a:chExt cx="3737650" cy="56700"/>
            </a:xfrm>
          </p:grpSpPr>
          <p:cxnSp>
            <p:nvCxnSpPr>
              <p:cNvPr id="250" name="Google Shape;250;p13"/>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251" name="Google Shape;251;p13"/>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2" name="Google Shape;25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3" name="Google Shape;253;p13"/>
          <p:cNvSpPr txBox="1">
            <a:spLocks noGrp="1"/>
          </p:cNvSpPr>
          <p:nvPr>
            <p:ph type="title" idx="7" hasCustomPrompt="1"/>
          </p:nvPr>
        </p:nvSpPr>
        <p:spPr>
          <a:xfrm>
            <a:off x="1450150" y="1229150"/>
            <a:ext cx="567000" cy="567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sz="3000" b="0">
                <a:latin typeface="Poppins"/>
                <a:ea typeface="Poppins"/>
                <a:cs typeface="Poppins"/>
                <a:sym typeface="Poppins"/>
              </a:defRPr>
            </a:lvl2pPr>
            <a:lvl3pPr lvl="2" rtl="0">
              <a:spcBef>
                <a:spcPts val="0"/>
              </a:spcBef>
              <a:spcAft>
                <a:spcPts val="0"/>
              </a:spcAft>
              <a:buSzPts val="3000"/>
              <a:buFont typeface="Poppins"/>
              <a:buNone/>
              <a:defRPr sz="3000" b="0">
                <a:latin typeface="Poppins"/>
                <a:ea typeface="Poppins"/>
                <a:cs typeface="Poppins"/>
                <a:sym typeface="Poppins"/>
              </a:defRPr>
            </a:lvl3pPr>
            <a:lvl4pPr lvl="3" rtl="0">
              <a:spcBef>
                <a:spcPts val="0"/>
              </a:spcBef>
              <a:spcAft>
                <a:spcPts val="0"/>
              </a:spcAft>
              <a:buSzPts val="3000"/>
              <a:buFont typeface="Poppins"/>
              <a:buNone/>
              <a:defRPr sz="3000" b="0">
                <a:latin typeface="Poppins"/>
                <a:ea typeface="Poppins"/>
                <a:cs typeface="Poppins"/>
                <a:sym typeface="Poppins"/>
              </a:defRPr>
            </a:lvl4pPr>
            <a:lvl5pPr lvl="4" rtl="0">
              <a:spcBef>
                <a:spcPts val="0"/>
              </a:spcBef>
              <a:spcAft>
                <a:spcPts val="0"/>
              </a:spcAft>
              <a:buSzPts val="3000"/>
              <a:buFont typeface="Poppins"/>
              <a:buNone/>
              <a:defRPr sz="3000" b="0">
                <a:latin typeface="Poppins"/>
                <a:ea typeface="Poppins"/>
                <a:cs typeface="Poppins"/>
                <a:sym typeface="Poppins"/>
              </a:defRPr>
            </a:lvl5pPr>
            <a:lvl6pPr lvl="5" rtl="0">
              <a:spcBef>
                <a:spcPts val="0"/>
              </a:spcBef>
              <a:spcAft>
                <a:spcPts val="0"/>
              </a:spcAft>
              <a:buSzPts val="3000"/>
              <a:buFont typeface="Poppins"/>
              <a:buNone/>
              <a:defRPr sz="3000" b="0">
                <a:latin typeface="Poppins"/>
                <a:ea typeface="Poppins"/>
                <a:cs typeface="Poppins"/>
                <a:sym typeface="Poppins"/>
              </a:defRPr>
            </a:lvl6pPr>
            <a:lvl7pPr lvl="6" rtl="0">
              <a:spcBef>
                <a:spcPts val="0"/>
              </a:spcBef>
              <a:spcAft>
                <a:spcPts val="0"/>
              </a:spcAft>
              <a:buSzPts val="3000"/>
              <a:buFont typeface="Poppins"/>
              <a:buNone/>
              <a:defRPr sz="3000" b="0">
                <a:latin typeface="Poppins"/>
                <a:ea typeface="Poppins"/>
                <a:cs typeface="Poppins"/>
                <a:sym typeface="Poppins"/>
              </a:defRPr>
            </a:lvl7pPr>
            <a:lvl8pPr lvl="7" rtl="0">
              <a:spcBef>
                <a:spcPts val="0"/>
              </a:spcBef>
              <a:spcAft>
                <a:spcPts val="0"/>
              </a:spcAft>
              <a:buSzPts val="3000"/>
              <a:buFont typeface="Poppins"/>
              <a:buNone/>
              <a:defRPr sz="3000" b="0">
                <a:latin typeface="Poppins"/>
                <a:ea typeface="Poppins"/>
                <a:cs typeface="Poppins"/>
                <a:sym typeface="Poppins"/>
              </a:defRPr>
            </a:lvl8pPr>
            <a:lvl9pPr lvl="8" rtl="0">
              <a:spcBef>
                <a:spcPts val="0"/>
              </a:spcBef>
              <a:spcAft>
                <a:spcPts val="0"/>
              </a:spcAft>
              <a:buSzPts val="3000"/>
              <a:buFont typeface="Poppins"/>
              <a:buNone/>
              <a:defRPr sz="3000" b="0">
                <a:latin typeface="Poppins"/>
                <a:ea typeface="Poppins"/>
                <a:cs typeface="Poppins"/>
                <a:sym typeface="Poppins"/>
              </a:defRPr>
            </a:lvl9pPr>
          </a:lstStyle>
          <a:p>
            <a:r>
              <a:t>xx%</a:t>
            </a:r>
          </a:p>
        </p:txBody>
      </p:sp>
      <p:sp>
        <p:nvSpPr>
          <p:cNvPr id="254" name="Google Shape;254;p13"/>
          <p:cNvSpPr txBox="1">
            <a:spLocks noGrp="1"/>
          </p:cNvSpPr>
          <p:nvPr>
            <p:ph type="title" idx="8" hasCustomPrompt="1"/>
          </p:nvPr>
        </p:nvSpPr>
        <p:spPr>
          <a:xfrm>
            <a:off x="1450200" y="2674700"/>
            <a:ext cx="567000" cy="567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sz="3000" b="0">
                <a:latin typeface="Poppins"/>
                <a:ea typeface="Poppins"/>
                <a:cs typeface="Poppins"/>
                <a:sym typeface="Poppins"/>
              </a:defRPr>
            </a:lvl2pPr>
            <a:lvl3pPr lvl="2" rtl="0">
              <a:spcBef>
                <a:spcPts val="0"/>
              </a:spcBef>
              <a:spcAft>
                <a:spcPts val="0"/>
              </a:spcAft>
              <a:buSzPts val="3000"/>
              <a:buFont typeface="Poppins"/>
              <a:buNone/>
              <a:defRPr sz="3000" b="0">
                <a:latin typeface="Poppins"/>
                <a:ea typeface="Poppins"/>
                <a:cs typeface="Poppins"/>
                <a:sym typeface="Poppins"/>
              </a:defRPr>
            </a:lvl3pPr>
            <a:lvl4pPr lvl="3" rtl="0">
              <a:spcBef>
                <a:spcPts val="0"/>
              </a:spcBef>
              <a:spcAft>
                <a:spcPts val="0"/>
              </a:spcAft>
              <a:buSzPts val="3000"/>
              <a:buFont typeface="Poppins"/>
              <a:buNone/>
              <a:defRPr sz="3000" b="0">
                <a:latin typeface="Poppins"/>
                <a:ea typeface="Poppins"/>
                <a:cs typeface="Poppins"/>
                <a:sym typeface="Poppins"/>
              </a:defRPr>
            </a:lvl4pPr>
            <a:lvl5pPr lvl="4" rtl="0">
              <a:spcBef>
                <a:spcPts val="0"/>
              </a:spcBef>
              <a:spcAft>
                <a:spcPts val="0"/>
              </a:spcAft>
              <a:buSzPts val="3000"/>
              <a:buFont typeface="Poppins"/>
              <a:buNone/>
              <a:defRPr sz="3000" b="0">
                <a:latin typeface="Poppins"/>
                <a:ea typeface="Poppins"/>
                <a:cs typeface="Poppins"/>
                <a:sym typeface="Poppins"/>
              </a:defRPr>
            </a:lvl5pPr>
            <a:lvl6pPr lvl="5" rtl="0">
              <a:spcBef>
                <a:spcPts val="0"/>
              </a:spcBef>
              <a:spcAft>
                <a:spcPts val="0"/>
              </a:spcAft>
              <a:buSzPts val="3000"/>
              <a:buFont typeface="Poppins"/>
              <a:buNone/>
              <a:defRPr sz="3000" b="0">
                <a:latin typeface="Poppins"/>
                <a:ea typeface="Poppins"/>
                <a:cs typeface="Poppins"/>
                <a:sym typeface="Poppins"/>
              </a:defRPr>
            </a:lvl6pPr>
            <a:lvl7pPr lvl="6" rtl="0">
              <a:spcBef>
                <a:spcPts val="0"/>
              </a:spcBef>
              <a:spcAft>
                <a:spcPts val="0"/>
              </a:spcAft>
              <a:buSzPts val="3000"/>
              <a:buFont typeface="Poppins"/>
              <a:buNone/>
              <a:defRPr sz="3000" b="0">
                <a:latin typeface="Poppins"/>
                <a:ea typeface="Poppins"/>
                <a:cs typeface="Poppins"/>
                <a:sym typeface="Poppins"/>
              </a:defRPr>
            </a:lvl7pPr>
            <a:lvl8pPr lvl="7" rtl="0">
              <a:spcBef>
                <a:spcPts val="0"/>
              </a:spcBef>
              <a:spcAft>
                <a:spcPts val="0"/>
              </a:spcAft>
              <a:buSzPts val="3000"/>
              <a:buFont typeface="Poppins"/>
              <a:buNone/>
              <a:defRPr sz="3000" b="0">
                <a:latin typeface="Poppins"/>
                <a:ea typeface="Poppins"/>
                <a:cs typeface="Poppins"/>
                <a:sym typeface="Poppins"/>
              </a:defRPr>
            </a:lvl8pPr>
            <a:lvl9pPr lvl="8" rtl="0">
              <a:spcBef>
                <a:spcPts val="0"/>
              </a:spcBef>
              <a:spcAft>
                <a:spcPts val="0"/>
              </a:spcAft>
              <a:buSzPts val="3000"/>
              <a:buFont typeface="Poppins"/>
              <a:buNone/>
              <a:defRPr sz="3000" b="0">
                <a:latin typeface="Poppins"/>
                <a:ea typeface="Poppins"/>
                <a:cs typeface="Poppins"/>
                <a:sym typeface="Poppins"/>
              </a:defRPr>
            </a:lvl9pPr>
          </a:lstStyle>
          <a:p>
            <a:r>
              <a:t>xx%</a:t>
            </a:r>
          </a:p>
        </p:txBody>
      </p:sp>
      <p:sp>
        <p:nvSpPr>
          <p:cNvPr id="255" name="Google Shape;255;p13"/>
          <p:cNvSpPr txBox="1">
            <a:spLocks noGrp="1"/>
          </p:cNvSpPr>
          <p:nvPr>
            <p:ph type="title" idx="9" hasCustomPrompt="1"/>
          </p:nvPr>
        </p:nvSpPr>
        <p:spPr>
          <a:xfrm>
            <a:off x="3844625" y="1229151"/>
            <a:ext cx="567000" cy="567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sz="3000" b="0">
                <a:latin typeface="Poppins"/>
                <a:ea typeface="Poppins"/>
                <a:cs typeface="Poppins"/>
                <a:sym typeface="Poppins"/>
              </a:defRPr>
            </a:lvl2pPr>
            <a:lvl3pPr lvl="2" rtl="0">
              <a:spcBef>
                <a:spcPts val="0"/>
              </a:spcBef>
              <a:spcAft>
                <a:spcPts val="0"/>
              </a:spcAft>
              <a:buSzPts val="3000"/>
              <a:buFont typeface="Poppins"/>
              <a:buNone/>
              <a:defRPr sz="3000" b="0">
                <a:latin typeface="Poppins"/>
                <a:ea typeface="Poppins"/>
                <a:cs typeface="Poppins"/>
                <a:sym typeface="Poppins"/>
              </a:defRPr>
            </a:lvl3pPr>
            <a:lvl4pPr lvl="3" rtl="0">
              <a:spcBef>
                <a:spcPts val="0"/>
              </a:spcBef>
              <a:spcAft>
                <a:spcPts val="0"/>
              </a:spcAft>
              <a:buSzPts val="3000"/>
              <a:buFont typeface="Poppins"/>
              <a:buNone/>
              <a:defRPr sz="3000" b="0">
                <a:latin typeface="Poppins"/>
                <a:ea typeface="Poppins"/>
                <a:cs typeface="Poppins"/>
                <a:sym typeface="Poppins"/>
              </a:defRPr>
            </a:lvl4pPr>
            <a:lvl5pPr lvl="4" rtl="0">
              <a:spcBef>
                <a:spcPts val="0"/>
              </a:spcBef>
              <a:spcAft>
                <a:spcPts val="0"/>
              </a:spcAft>
              <a:buSzPts val="3000"/>
              <a:buFont typeface="Poppins"/>
              <a:buNone/>
              <a:defRPr sz="3000" b="0">
                <a:latin typeface="Poppins"/>
                <a:ea typeface="Poppins"/>
                <a:cs typeface="Poppins"/>
                <a:sym typeface="Poppins"/>
              </a:defRPr>
            </a:lvl5pPr>
            <a:lvl6pPr lvl="5" rtl="0">
              <a:spcBef>
                <a:spcPts val="0"/>
              </a:spcBef>
              <a:spcAft>
                <a:spcPts val="0"/>
              </a:spcAft>
              <a:buSzPts val="3000"/>
              <a:buFont typeface="Poppins"/>
              <a:buNone/>
              <a:defRPr sz="3000" b="0">
                <a:latin typeface="Poppins"/>
                <a:ea typeface="Poppins"/>
                <a:cs typeface="Poppins"/>
                <a:sym typeface="Poppins"/>
              </a:defRPr>
            </a:lvl6pPr>
            <a:lvl7pPr lvl="6" rtl="0">
              <a:spcBef>
                <a:spcPts val="0"/>
              </a:spcBef>
              <a:spcAft>
                <a:spcPts val="0"/>
              </a:spcAft>
              <a:buSzPts val="3000"/>
              <a:buFont typeface="Poppins"/>
              <a:buNone/>
              <a:defRPr sz="3000" b="0">
                <a:latin typeface="Poppins"/>
                <a:ea typeface="Poppins"/>
                <a:cs typeface="Poppins"/>
                <a:sym typeface="Poppins"/>
              </a:defRPr>
            </a:lvl7pPr>
            <a:lvl8pPr lvl="7" rtl="0">
              <a:spcBef>
                <a:spcPts val="0"/>
              </a:spcBef>
              <a:spcAft>
                <a:spcPts val="0"/>
              </a:spcAft>
              <a:buSzPts val="3000"/>
              <a:buFont typeface="Poppins"/>
              <a:buNone/>
              <a:defRPr sz="3000" b="0">
                <a:latin typeface="Poppins"/>
                <a:ea typeface="Poppins"/>
                <a:cs typeface="Poppins"/>
                <a:sym typeface="Poppins"/>
              </a:defRPr>
            </a:lvl8pPr>
            <a:lvl9pPr lvl="8" rtl="0">
              <a:spcBef>
                <a:spcPts val="0"/>
              </a:spcBef>
              <a:spcAft>
                <a:spcPts val="0"/>
              </a:spcAft>
              <a:buSzPts val="3000"/>
              <a:buFont typeface="Poppins"/>
              <a:buNone/>
              <a:defRPr sz="3000" b="0">
                <a:latin typeface="Poppins"/>
                <a:ea typeface="Poppins"/>
                <a:cs typeface="Poppins"/>
                <a:sym typeface="Poppins"/>
              </a:defRPr>
            </a:lvl9pPr>
          </a:lstStyle>
          <a:p>
            <a:r>
              <a:t>xx%</a:t>
            </a:r>
          </a:p>
        </p:txBody>
      </p:sp>
      <p:sp>
        <p:nvSpPr>
          <p:cNvPr id="256" name="Google Shape;256;p13"/>
          <p:cNvSpPr txBox="1">
            <a:spLocks noGrp="1"/>
          </p:cNvSpPr>
          <p:nvPr>
            <p:ph type="title" idx="13" hasCustomPrompt="1"/>
          </p:nvPr>
        </p:nvSpPr>
        <p:spPr>
          <a:xfrm>
            <a:off x="3844625" y="2674699"/>
            <a:ext cx="567000" cy="567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sz="3000" b="0">
                <a:latin typeface="Poppins"/>
                <a:ea typeface="Poppins"/>
                <a:cs typeface="Poppins"/>
                <a:sym typeface="Poppins"/>
              </a:defRPr>
            </a:lvl2pPr>
            <a:lvl3pPr lvl="2" rtl="0">
              <a:spcBef>
                <a:spcPts val="0"/>
              </a:spcBef>
              <a:spcAft>
                <a:spcPts val="0"/>
              </a:spcAft>
              <a:buSzPts val="3000"/>
              <a:buFont typeface="Poppins"/>
              <a:buNone/>
              <a:defRPr sz="3000" b="0">
                <a:latin typeface="Poppins"/>
                <a:ea typeface="Poppins"/>
                <a:cs typeface="Poppins"/>
                <a:sym typeface="Poppins"/>
              </a:defRPr>
            </a:lvl3pPr>
            <a:lvl4pPr lvl="3" rtl="0">
              <a:spcBef>
                <a:spcPts val="0"/>
              </a:spcBef>
              <a:spcAft>
                <a:spcPts val="0"/>
              </a:spcAft>
              <a:buSzPts val="3000"/>
              <a:buFont typeface="Poppins"/>
              <a:buNone/>
              <a:defRPr sz="3000" b="0">
                <a:latin typeface="Poppins"/>
                <a:ea typeface="Poppins"/>
                <a:cs typeface="Poppins"/>
                <a:sym typeface="Poppins"/>
              </a:defRPr>
            </a:lvl4pPr>
            <a:lvl5pPr lvl="4" rtl="0">
              <a:spcBef>
                <a:spcPts val="0"/>
              </a:spcBef>
              <a:spcAft>
                <a:spcPts val="0"/>
              </a:spcAft>
              <a:buSzPts val="3000"/>
              <a:buFont typeface="Poppins"/>
              <a:buNone/>
              <a:defRPr sz="3000" b="0">
                <a:latin typeface="Poppins"/>
                <a:ea typeface="Poppins"/>
                <a:cs typeface="Poppins"/>
                <a:sym typeface="Poppins"/>
              </a:defRPr>
            </a:lvl5pPr>
            <a:lvl6pPr lvl="5" rtl="0">
              <a:spcBef>
                <a:spcPts val="0"/>
              </a:spcBef>
              <a:spcAft>
                <a:spcPts val="0"/>
              </a:spcAft>
              <a:buSzPts val="3000"/>
              <a:buFont typeface="Poppins"/>
              <a:buNone/>
              <a:defRPr sz="3000" b="0">
                <a:latin typeface="Poppins"/>
                <a:ea typeface="Poppins"/>
                <a:cs typeface="Poppins"/>
                <a:sym typeface="Poppins"/>
              </a:defRPr>
            </a:lvl6pPr>
            <a:lvl7pPr lvl="6" rtl="0">
              <a:spcBef>
                <a:spcPts val="0"/>
              </a:spcBef>
              <a:spcAft>
                <a:spcPts val="0"/>
              </a:spcAft>
              <a:buSzPts val="3000"/>
              <a:buFont typeface="Poppins"/>
              <a:buNone/>
              <a:defRPr sz="3000" b="0">
                <a:latin typeface="Poppins"/>
                <a:ea typeface="Poppins"/>
                <a:cs typeface="Poppins"/>
                <a:sym typeface="Poppins"/>
              </a:defRPr>
            </a:lvl7pPr>
            <a:lvl8pPr lvl="7" rtl="0">
              <a:spcBef>
                <a:spcPts val="0"/>
              </a:spcBef>
              <a:spcAft>
                <a:spcPts val="0"/>
              </a:spcAft>
              <a:buSzPts val="3000"/>
              <a:buFont typeface="Poppins"/>
              <a:buNone/>
              <a:defRPr sz="3000" b="0">
                <a:latin typeface="Poppins"/>
                <a:ea typeface="Poppins"/>
                <a:cs typeface="Poppins"/>
                <a:sym typeface="Poppins"/>
              </a:defRPr>
            </a:lvl8pPr>
            <a:lvl9pPr lvl="8" rtl="0">
              <a:spcBef>
                <a:spcPts val="0"/>
              </a:spcBef>
              <a:spcAft>
                <a:spcPts val="0"/>
              </a:spcAft>
              <a:buSzPts val="3000"/>
              <a:buFont typeface="Poppins"/>
              <a:buNone/>
              <a:defRPr sz="3000" b="0">
                <a:latin typeface="Poppins"/>
                <a:ea typeface="Poppins"/>
                <a:cs typeface="Poppins"/>
                <a:sym typeface="Poppins"/>
              </a:defRPr>
            </a:lvl9pPr>
          </a:lstStyle>
          <a:p>
            <a:r>
              <a:t>xx%</a:t>
            </a:r>
          </a:p>
        </p:txBody>
      </p:sp>
      <p:sp>
        <p:nvSpPr>
          <p:cNvPr id="257" name="Google Shape;257;p13"/>
          <p:cNvSpPr txBox="1">
            <a:spLocks noGrp="1"/>
          </p:cNvSpPr>
          <p:nvPr>
            <p:ph type="title" idx="14" hasCustomPrompt="1"/>
          </p:nvPr>
        </p:nvSpPr>
        <p:spPr>
          <a:xfrm>
            <a:off x="6239100" y="1229152"/>
            <a:ext cx="567000" cy="572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sz="3000" b="0">
                <a:latin typeface="Poppins"/>
                <a:ea typeface="Poppins"/>
                <a:cs typeface="Poppins"/>
                <a:sym typeface="Poppins"/>
              </a:defRPr>
            </a:lvl2pPr>
            <a:lvl3pPr lvl="2" rtl="0">
              <a:spcBef>
                <a:spcPts val="0"/>
              </a:spcBef>
              <a:spcAft>
                <a:spcPts val="0"/>
              </a:spcAft>
              <a:buSzPts val="3000"/>
              <a:buFont typeface="Poppins"/>
              <a:buNone/>
              <a:defRPr sz="3000" b="0">
                <a:latin typeface="Poppins"/>
                <a:ea typeface="Poppins"/>
                <a:cs typeface="Poppins"/>
                <a:sym typeface="Poppins"/>
              </a:defRPr>
            </a:lvl3pPr>
            <a:lvl4pPr lvl="3" rtl="0">
              <a:spcBef>
                <a:spcPts val="0"/>
              </a:spcBef>
              <a:spcAft>
                <a:spcPts val="0"/>
              </a:spcAft>
              <a:buSzPts val="3000"/>
              <a:buFont typeface="Poppins"/>
              <a:buNone/>
              <a:defRPr sz="3000" b="0">
                <a:latin typeface="Poppins"/>
                <a:ea typeface="Poppins"/>
                <a:cs typeface="Poppins"/>
                <a:sym typeface="Poppins"/>
              </a:defRPr>
            </a:lvl4pPr>
            <a:lvl5pPr lvl="4" rtl="0">
              <a:spcBef>
                <a:spcPts val="0"/>
              </a:spcBef>
              <a:spcAft>
                <a:spcPts val="0"/>
              </a:spcAft>
              <a:buSzPts val="3000"/>
              <a:buFont typeface="Poppins"/>
              <a:buNone/>
              <a:defRPr sz="3000" b="0">
                <a:latin typeface="Poppins"/>
                <a:ea typeface="Poppins"/>
                <a:cs typeface="Poppins"/>
                <a:sym typeface="Poppins"/>
              </a:defRPr>
            </a:lvl5pPr>
            <a:lvl6pPr lvl="5" rtl="0">
              <a:spcBef>
                <a:spcPts val="0"/>
              </a:spcBef>
              <a:spcAft>
                <a:spcPts val="0"/>
              </a:spcAft>
              <a:buSzPts val="3000"/>
              <a:buFont typeface="Poppins"/>
              <a:buNone/>
              <a:defRPr sz="3000" b="0">
                <a:latin typeface="Poppins"/>
                <a:ea typeface="Poppins"/>
                <a:cs typeface="Poppins"/>
                <a:sym typeface="Poppins"/>
              </a:defRPr>
            </a:lvl6pPr>
            <a:lvl7pPr lvl="6" rtl="0">
              <a:spcBef>
                <a:spcPts val="0"/>
              </a:spcBef>
              <a:spcAft>
                <a:spcPts val="0"/>
              </a:spcAft>
              <a:buSzPts val="3000"/>
              <a:buFont typeface="Poppins"/>
              <a:buNone/>
              <a:defRPr sz="3000" b="0">
                <a:latin typeface="Poppins"/>
                <a:ea typeface="Poppins"/>
                <a:cs typeface="Poppins"/>
                <a:sym typeface="Poppins"/>
              </a:defRPr>
            </a:lvl7pPr>
            <a:lvl8pPr lvl="7" rtl="0">
              <a:spcBef>
                <a:spcPts val="0"/>
              </a:spcBef>
              <a:spcAft>
                <a:spcPts val="0"/>
              </a:spcAft>
              <a:buSzPts val="3000"/>
              <a:buFont typeface="Poppins"/>
              <a:buNone/>
              <a:defRPr sz="3000" b="0">
                <a:latin typeface="Poppins"/>
                <a:ea typeface="Poppins"/>
                <a:cs typeface="Poppins"/>
                <a:sym typeface="Poppins"/>
              </a:defRPr>
            </a:lvl8pPr>
            <a:lvl9pPr lvl="8" rtl="0">
              <a:spcBef>
                <a:spcPts val="0"/>
              </a:spcBef>
              <a:spcAft>
                <a:spcPts val="0"/>
              </a:spcAft>
              <a:buSzPts val="3000"/>
              <a:buFont typeface="Poppins"/>
              <a:buNone/>
              <a:defRPr sz="3000" b="0">
                <a:latin typeface="Poppins"/>
                <a:ea typeface="Poppins"/>
                <a:cs typeface="Poppins"/>
                <a:sym typeface="Poppins"/>
              </a:defRPr>
            </a:lvl9pPr>
          </a:lstStyle>
          <a:p>
            <a:r>
              <a:t>xx%</a:t>
            </a:r>
          </a:p>
        </p:txBody>
      </p:sp>
      <p:sp>
        <p:nvSpPr>
          <p:cNvPr id="258" name="Google Shape;258;p13"/>
          <p:cNvSpPr txBox="1">
            <a:spLocks noGrp="1"/>
          </p:cNvSpPr>
          <p:nvPr>
            <p:ph type="title" idx="15" hasCustomPrompt="1"/>
          </p:nvPr>
        </p:nvSpPr>
        <p:spPr>
          <a:xfrm>
            <a:off x="6239100" y="2674703"/>
            <a:ext cx="567000" cy="572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sz="3000" b="0">
                <a:latin typeface="Poppins"/>
                <a:ea typeface="Poppins"/>
                <a:cs typeface="Poppins"/>
                <a:sym typeface="Poppins"/>
              </a:defRPr>
            </a:lvl2pPr>
            <a:lvl3pPr lvl="2" rtl="0">
              <a:spcBef>
                <a:spcPts val="0"/>
              </a:spcBef>
              <a:spcAft>
                <a:spcPts val="0"/>
              </a:spcAft>
              <a:buSzPts val="3000"/>
              <a:buFont typeface="Poppins"/>
              <a:buNone/>
              <a:defRPr sz="3000" b="0">
                <a:latin typeface="Poppins"/>
                <a:ea typeface="Poppins"/>
                <a:cs typeface="Poppins"/>
                <a:sym typeface="Poppins"/>
              </a:defRPr>
            </a:lvl3pPr>
            <a:lvl4pPr lvl="3" rtl="0">
              <a:spcBef>
                <a:spcPts val="0"/>
              </a:spcBef>
              <a:spcAft>
                <a:spcPts val="0"/>
              </a:spcAft>
              <a:buSzPts val="3000"/>
              <a:buFont typeface="Poppins"/>
              <a:buNone/>
              <a:defRPr sz="3000" b="0">
                <a:latin typeface="Poppins"/>
                <a:ea typeface="Poppins"/>
                <a:cs typeface="Poppins"/>
                <a:sym typeface="Poppins"/>
              </a:defRPr>
            </a:lvl4pPr>
            <a:lvl5pPr lvl="4" rtl="0">
              <a:spcBef>
                <a:spcPts val="0"/>
              </a:spcBef>
              <a:spcAft>
                <a:spcPts val="0"/>
              </a:spcAft>
              <a:buSzPts val="3000"/>
              <a:buFont typeface="Poppins"/>
              <a:buNone/>
              <a:defRPr sz="3000" b="0">
                <a:latin typeface="Poppins"/>
                <a:ea typeface="Poppins"/>
                <a:cs typeface="Poppins"/>
                <a:sym typeface="Poppins"/>
              </a:defRPr>
            </a:lvl5pPr>
            <a:lvl6pPr lvl="5" rtl="0">
              <a:spcBef>
                <a:spcPts val="0"/>
              </a:spcBef>
              <a:spcAft>
                <a:spcPts val="0"/>
              </a:spcAft>
              <a:buSzPts val="3000"/>
              <a:buFont typeface="Poppins"/>
              <a:buNone/>
              <a:defRPr sz="3000" b="0">
                <a:latin typeface="Poppins"/>
                <a:ea typeface="Poppins"/>
                <a:cs typeface="Poppins"/>
                <a:sym typeface="Poppins"/>
              </a:defRPr>
            </a:lvl6pPr>
            <a:lvl7pPr lvl="6" rtl="0">
              <a:spcBef>
                <a:spcPts val="0"/>
              </a:spcBef>
              <a:spcAft>
                <a:spcPts val="0"/>
              </a:spcAft>
              <a:buSzPts val="3000"/>
              <a:buFont typeface="Poppins"/>
              <a:buNone/>
              <a:defRPr sz="3000" b="0">
                <a:latin typeface="Poppins"/>
                <a:ea typeface="Poppins"/>
                <a:cs typeface="Poppins"/>
                <a:sym typeface="Poppins"/>
              </a:defRPr>
            </a:lvl7pPr>
            <a:lvl8pPr lvl="7" rtl="0">
              <a:spcBef>
                <a:spcPts val="0"/>
              </a:spcBef>
              <a:spcAft>
                <a:spcPts val="0"/>
              </a:spcAft>
              <a:buSzPts val="3000"/>
              <a:buFont typeface="Poppins"/>
              <a:buNone/>
              <a:defRPr sz="3000" b="0">
                <a:latin typeface="Poppins"/>
                <a:ea typeface="Poppins"/>
                <a:cs typeface="Poppins"/>
                <a:sym typeface="Poppins"/>
              </a:defRPr>
            </a:lvl8pPr>
            <a:lvl9pPr lvl="8" rtl="0">
              <a:spcBef>
                <a:spcPts val="0"/>
              </a:spcBef>
              <a:spcAft>
                <a:spcPts val="0"/>
              </a:spcAft>
              <a:buSzPts val="3000"/>
              <a:buFont typeface="Poppins"/>
              <a:buNone/>
              <a:defRPr sz="3000" b="0">
                <a:latin typeface="Poppins"/>
                <a:ea typeface="Poppins"/>
                <a:cs typeface="Poppins"/>
                <a:sym typeface="Poppins"/>
              </a:defRPr>
            </a:lvl9pPr>
          </a:lstStyle>
          <a:p>
            <a:r>
              <a:t>xx%</a:t>
            </a:r>
          </a:p>
        </p:txBody>
      </p:sp>
      <p:sp>
        <p:nvSpPr>
          <p:cNvPr id="259" name="Google Shape;259;p13"/>
          <p:cNvSpPr/>
          <p:nvPr/>
        </p:nvSpPr>
        <p:spPr>
          <a:xfrm rot="10800000">
            <a:off x="1316384" y="4901259"/>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flipH="1">
            <a:off x="-585437" y="423005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61"/>
        <p:cNvGrpSpPr/>
        <p:nvPr/>
      </p:nvGrpSpPr>
      <p:grpSpPr>
        <a:xfrm>
          <a:off x="0" y="0"/>
          <a:ext cx="0" cy="0"/>
          <a:chOff x="0" y="0"/>
          <a:chExt cx="0" cy="0"/>
        </a:xfrm>
      </p:grpSpPr>
      <p:grpSp>
        <p:nvGrpSpPr>
          <p:cNvPr id="262" name="Google Shape;262;p14"/>
          <p:cNvGrpSpPr/>
          <p:nvPr/>
        </p:nvGrpSpPr>
        <p:grpSpPr>
          <a:xfrm>
            <a:off x="-10" y="-1658067"/>
            <a:ext cx="9294978" cy="7822922"/>
            <a:chOff x="-10" y="-1658067"/>
            <a:chExt cx="9294978" cy="7822922"/>
          </a:xfrm>
        </p:grpSpPr>
        <p:sp>
          <p:nvSpPr>
            <p:cNvPr id="263" name="Google Shape;263;p14"/>
            <p:cNvSpPr/>
            <p:nvPr/>
          </p:nvSpPr>
          <p:spPr>
            <a:xfrm rot="10800000" flipH="1">
              <a:off x="0" y="-82735"/>
              <a:ext cx="2227897" cy="1165463"/>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flipH="1">
              <a:off x="-10" y="4253459"/>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rot="10800000">
              <a:off x="3765449" y="-1658067"/>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14"/>
          <p:cNvGrpSpPr/>
          <p:nvPr/>
        </p:nvGrpSpPr>
        <p:grpSpPr>
          <a:xfrm>
            <a:off x="214581" y="-8"/>
            <a:ext cx="1593209" cy="183531"/>
            <a:chOff x="385056" y="-8"/>
            <a:chExt cx="1593209" cy="183531"/>
          </a:xfrm>
        </p:grpSpPr>
        <p:sp>
          <p:nvSpPr>
            <p:cNvPr id="267" name="Google Shape;267;p14"/>
            <p:cNvSpPr/>
            <p:nvPr/>
          </p:nvSpPr>
          <p:spPr>
            <a:xfrm flipH="1">
              <a:off x="385056" y="-8"/>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flipH="1">
              <a:off x="971481" y="-8"/>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269;p14"/>
          <p:cNvGrpSpPr/>
          <p:nvPr/>
        </p:nvGrpSpPr>
        <p:grpSpPr>
          <a:xfrm>
            <a:off x="-641180" y="447742"/>
            <a:ext cx="10174669" cy="4695754"/>
            <a:chOff x="-641180" y="447742"/>
            <a:chExt cx="10174669" cy="4695754"/>
          </a:xfrm>
        </p:grpSpPr>
        <p:sp>
          <p:nvSpPr>
            <p:cNvPr id="270" name="Google Shape;270;p14"/>
            <p:cNvSpPr/>
            <p:nvPr/>
          </p:nvSpPr>
          <p:spPr>
            <a:xfrm>
              <a:off x="8526706" y="447742"/>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flipH="1">
              <a:off x="6924920" y="4911501"/>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a:off x="-641180" y="4521501"/>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14"/>
          <p:cNvSpPr txBox="1">
            <a:spLocks noGrp="1"/>
          </p:cNvSpPr>
          <p:nvPr>
            <p:ph type="title"/>
          </p:nvPr>
        </p:nvSpPr>
        <p:spPr>
          <a:xfrm>
            <a:off x="1419900" y="3055775"/>
            <a:ext cx="63042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6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74" name="Google Shape;274;p14"/>
          <p:cNvSpPr txBox="1">
            <a:spLocks noGrp="1"/>
          </p:cNvSpPr>
          <p:nvPr>
            <p:ph type="subTitle" idx="1"/>
          </p:nvPr>
        </p:nvSpPr>
        <p:spPr>
          <a:xfrm>
            <a:off x="1419900" y="1081900"/>
            <a:ext cx="63042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275" name="Google Shape;275;p14"/>
          <p:cNvGrpSpPr/>
          <p:nvPr/>
        </p:nvGrpSpPr>
        <p:grpSpPr>
          <a:xfrm>
            <a:off x="-689412" y="-1311142"/>
            <a:ext cx="10419597" cy="8141306"/>
            <a:chOff x="-689412" y="-1311142"/>
            <a:chExt cx="10419597" cy="8141306"/>
          </a:xfrm>
        </p:grpSpPr>
        <p:sp>
          <p:nvSpPr>
            <p:cNvPr id="276" name="Google Shape;276;p14"/>
            <p:cNvSpPr/>
            <p:nvPr/>
          </p:nvSpPr>
          <p:spPr>
            <a:xfrm rot="10800000">
              <a:off x="6315079" y="-1311142"/>
              <a:ext cx="2979895" cy="175781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a:off x="-3" y="4753508"/>
              <a:ext cx="3520400" cy="207665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4"/>
            <p:cNvSpPr/>
            <p:nvPr/>
          </p:nvSpPr>
          <p:spPr>
            <a:xfrm rot="10800000">
              <a:off x="-689412" y="-81817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6924913" y="460400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80"/>
        <p:cNvGrpSpPr/>
        <p:nvPr/>
      </p:nvGrpSpPr>
      <p:grpSpPr>
        <a:xfrm>
          <a:off x="0" y="0"/>
          <a:ext cx="0" cy="0"/>
          <a:chOff x="0" y="0"/>
          <a:chExt cx="0" cy="0"/>
        </a:xfrm>
      </p:grpSpPr>
      <p:sp>
        <p:nvSpPr>
          <p:cNvPr id="281" name="Google Shape;281;p15"/>
          <p:cNvSpPr txBox="1">
            <a:spLocks noGrp="1"/>
          </p:cNvSpPr>
          <p:nvPr>
            <p:ph type="title"/>
          </p:nvPr>
        </p:nvSpPr>
        <p:spPr>
          <a:xfrm>
            <a:off x="1103225" y="1490900"/>
            <a:ext cx="3169200" cy="16578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2" name="Google Shape;282;p15"/>
          <p:cNvSpPr txBox="1">
            <a:spLocks noGrp="1"/>
          </p:cNvSpPr>
          <p:nvPr>
            <p:ph type="subTitle" idx="1"/>
          </p:nvPr>
        </p:nvSpPr>
        <p:spPr>
          <a:xfrm>
            <a:off x="1103225" y="3187975"/>
            <a:ext cx="3169200" cy="771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3" name="Google Shape;283;p15"/>
          <p:cNvSpPr>
            <a:spLocks noGrp="1"/>
          </p:cNvSpPr>
          <p:nvPr>
            <p:ph type="pic" idx="2"/>
          </p:nvPr>
        </p:nvSpPr>
        <p:spPr>
          <a:xfrm>
            <a:off x="4272425" y="613850"/>
            <a:ext cx="3768300" cy="3796800"/>
          </a:xfrm>
          <a:prstGeom prst="rect">
            <a:avLst/>
          </a:prstGeom>
          <a:noFill/>
          <a:ln>
            <a:noFill/>
          </a:ln>
        </p:spPr>
      </p:sp>
      <p:grpSp>
        <p:nvGrpSpPr>
          <p:cNvPr id="284" name="Google Shape;284;p15"/>
          <p:cNvGrpSpPr/>
          <p:nvPr/>
        </p:nvGrpSpPr>
        <p:grpSpPr>
          <a:xfrm rot="10800000" flipH="1">
            <a:off x="-1536301" y="-1730518"/>
            <a:ext cx="10804826" cy="8381753"/>
            <a:chOff x="-1589201" y="-1194493"/>
            <a:chExt cx="10804826" cy="8381753"/>
          </a:xfrm>
        </p:grpSpPr>
        <p:sp>
          <p:nvSpPr>
            <p:cNvPr id="285" name="Google Shape;285;p15"/>
            <p:cNvSpPr/>
            <p:nvPr/>
          </p:nvSpPr>
          <p:spPr>
            <a:xfrm rot="10800000" flipH="1">
              <a:off x="-79353" y="-1194493"/>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5"/>
            <p:cNvSpPr/>
            <p:nvPr/>
          </p:nvSpPr>
          <p:spPr>
            <a:xfrm>
              <a:off x="-1589201" y="4818100"/>
              <a:ext cx="4016259" cy="2369160"/>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5"/>
          <p:cNvSpPr/>
          <p:nvPr/>
        </p:nvSpPr>
        <p:spPr>
          <a:xfrm rot="10800000" flipH="1">
            <a:off x="6778074" y="4876489"/>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p:nvPr/>
        </p:nvSpPr>
        <p:spPr>
          <a:xfrm>
            <a:off x="7378450" y="429690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 name="Google Shape;289;p15"/>
          <p:cNvGrpSpPr/>
          <p:nvPr/>
        </p:nvGrpSpPr>
        <p:grpSpPr>
          <a:xfrm flipH="1">
            <a:off x="-1397466" y="738820"/>
            <a:ext cx="3010303" cy="380635"/>
            <a:chOff x="5446772" y="1743190"/>
            <a:chExt cx="3010303" cy="380635"/>
          </a:xfrm>
        </p:grpSpPr>
        <p:grpSp>
          <p:nvGrpSpPr>
            <p:cNvPr id="290" name="Google Shape;290;p15"/>
            <p:cNvGrpSpPr/>
            <p:nvPr/>
          </p:nvGrpSpPr>
          <p:grpSpPr>
            <a:xfrm flipH="1">
              <a:off x="5898325" y="1865405"/>
              <a:ext cx="1567047" cy="45661"/>
              <a:chOff x="1754675" y="2661275"/>
              <a:chExt cx="1945675" cy="56700"/>
            </a:xfrm>
          </p:grpSpPr>
          <p:cxnSp>
            <p:nvCxnSpPr>
              <p:cNvPr id="291" name="Google Shape;291;p15"/>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292" name="Google Shape;292;p15"/>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15"/>
            <p:cNvGrpSpPr/>
            <p:nvPr/>
          </p:nvGrpSpPr>
          <p:grpSpPr>
            <a:xfrm flipH="1">
              <a:off x="5477439" y="1987637"/>
              <a:ext cx="1561280" cy="136187"/>
              <a:chOff x="1754675" y="2824000"/>
              <a:chExt cx="4728285" cy="412439"/>
            </a:xfrm>
          </p:grpSpPr>
          <p:sp>
            <p:nvSpPr>
              <p:cNvPr id="294" name="Google Shape;294;p15"/>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295" name="Google Shape;295;p15"/>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15"/>
            <p:cNvGrpSpPr/>
            <p:nvPr/>
          </p:nvGrpSpPr>
          <p:grpSpPr>
            <a:xfrm flipH="1">
              <a:off x="5446772" y="1743190"/>
              <a:ext cx="3010303" cy="45661"/>
              <a:chOff x="1766900" y="2869225"/>
              <a:chExt cx="3737650" cy="56700"/>
            </a:xfrm>
          </p:grpSpPr>
          <p:cxnSp>
            <p:nvCxnSpPr>
              <p:cNvPr id="297" name="Google Shape;297;p15"/>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298" name="Google Shape;298;p15"/>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299"/>
        <p:cNvGrpSpPr/>
        <p:nvPr/>
      </p:nvGrpSpPr>
      <p:grpSpPr>
        <a:xfrm>
          <a:off x="0" y="0"/>
          <a:ext cx="0" cy="0"/>
          <a:chOff x="0" y="0"/>
          <a:chExt cx="0" cy="0"/>
        </a:xfrm>
      </p:grpSpPr>
      <p:sp>
        <p:nvSpPr>
          <p:cNvPr id="300" name="Google Shape;300;p16"/>
          <p:cNvSpPr txBox="1">
            <a:spLocks noGrp="1"/>
          </p:cNvSpPr>
          <p:nvPr>
            <p:ph type="title"/>
          </p:nvPr>
        </p:nvSpPr>
        <p:spPr>
          <a:xfrm>
            <a:off x="872400" y="1637550"/>
            <a:ext cx="32241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1" name="Google Shape;301;p16"/>
          <p:cNvSpPr txBox="1">
            <a:spLocks noGrp="1"/>
          </p:cNvSpPr>
          <p:nvPr>
            <p:ph type="subTitle" idx="1"/>
          </p:nvPr>
        </p:nvSpPr>
        <p:spPr>
          <a:xfrm>
            <a:off x="872400" y="2700750"/>
            <a:ext cx="32241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02" name="Google Shape;302;p16"/>
          <p:cNvGrpSpPr/>
          <p:nvPr/>
        </p:nvGrpSpPr>
        <p:grpSpPr>
          <a:xfrm>
            <a:off x="-213475" y="-435968"/>
            <a:ext cx="10430912" cy="6926993"/>
            <a:chOff x="-213475" y="-435968"/>
            <a:chExt cx="10430912" cy="6926993"/>
          </a:xfrm>
        </p:grpSpPr>
        <p:sp>
          <p:nvSpPr>
            <p:cNvPr id="303" name="Google Shape;303;p16"/>
            <p:cNvSpPr/>
            <p:nvPr/>
          </p:nvSpPr>
          <p:spPr>
            <a:xfrm rot="10800000" flipH="1">
              <a:off x="7412165" y="-435968"/>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flipH="1">
              <a:off x="-213475" y="4603994"/>
              <a:ext cx="9357474" cy="1887032"/>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16"/>
          <p:cNvGrpSpPr/>
          <p:nvPr/>
        </p:nvGrpSpPr>
        <p:grpSpPr>
          <a:xfrm flipH="1">
            <a:off x="-1986736" y="257018"/>
            <a:ext cx="3567725" cy="692436"/>
            <a:chOff x="5803750" y="1590790"/>
            <a:chExt cx="3567725" cy="692436"/>
          </a:xfrm>
        </p:grpSpPr>
        <p:grpSp>
          <p:nvGrpSpPr>
            <p:cNvPr id="306" name="Google Shape;306;p16"/>
            <p:cNvGrpSpPr/>
            <p:nvPr/>
          </p:nvGrpSpPr>
          <p:grpSpPr>
            <a:xfrm flipH="1">
              <a:off x="5803750" y="2180862"/>
              <a:ext cx="3070084" cy="102364"/>
              <a:chOff x="1779150" y="2604263"/>
              <a:chExt cx="3811875" cy="127113"/>
            </a:xfrm>
          </p:grpSpPr>
          <p:sp>
            <p:nvSpPr>
              <p:cNvPr id="307" name="Google Shape;307;p16"/>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308" name="Google Shape;308;p16"/>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16"/>
            <p:cNvGrpSpPr/>
            <p:nvPr/>
          </p:nvGrpSpPr>
          <p:grpSpPr>
            <a:xfrm flipH="1">
              <a:off x="5898325" y="1789205"/>
              <a:ext cx="1567047" cy="45661"/>
              <a:chOff x="1754675" y="2566652"/>
              <a:chExt cx="1945675" cy="56700"/>
            </a:xfrm>
          </p:grpSpPr>
          <p:cxnSp>
            <p:nvCxnSpPr>
              <p:cNvPr id="310" name="Google Shape;310;p16"/>
              <p:cNvCxnSpPr/>
              <p:nvPr/>
            </p:nvCxnSpPr>
            <p:spPr>
              <a:xfrm>
                <a:off x="1754675" y="2595002"/>
                <a:ext cx="1896000" cy="0"/>
              </a:xfrm>
              <a:prstGeom prst="straightConnector1">
                <a:avLst/>
              </a:prstGeom>
              <a:noFill/>
              <a:ln w="9525" cap="flat" cmpd="sng">
                <a:solidFill>
                  <a:schemeClr val="dk1"/>
                </a:solidFill>
                <a:prstDash val="solid"/>
                <a:round/>
                <a:headEnd type="none" w="med" len="med"/>
                <a:tailEnd type="none" w="med" len="med"/>
              </a:ln>
            </p:spPr>
          </p:cxnSp>
          <p:sp>
            <p:nvSpPr>
              <p:cNvPr id="311" name="Google Shape;311;p16"/>
              <p:cNvSpPr/>
              <p:nvPr/>
            </p:nvSpPr>
            <p:spPr>
              <a:xfrm>
                <a:off x="3643650" y="2566652"/>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16"/>
            <p:cNvGrpSpPr/>
            <p:nvPr/>
          </p:nvGrpSpPr>
          <p:grpSpPr>
            <a:xfrm flipH="1">
              <a:off x="6107964" y="1938899"/>
              <a:ext cx="1561280" cy="136187"/>
              <a:chOff x="-154850" y="2676400"/>
              <a:chExt cx="4728285" cy="412439"/>
            </a:xfrm>
          </p:grpSpPr>
          <p:sp>
            <p:nvSpPr>
              <p:cNvPr id="313" name="Google Shape;313;p16"/>
              <p:cNvSpPr/>
              <p:nvPr/>
            </p:nvSpPr>
            <p:spPr>
              <a:xfrm>
                <a:off x="-154850" y="26764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314" name="Google Shape;314;p16"/>
              <p:cNvSpPr/>
              <p:nvPr/>
            </p:nvSpPr>
            <p:spPr>
              <a:xfrm>
                <a:off x="4439036" y="29544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16"/>
            <p:cNvGrpSpPr/>
            <p:nvPr/>
          </p:nvGrpSpPr>
          <p:grpSpPr>
            <a:xfrm flipH="1">
              <a:off x="6361172" y="1590790"/>
              <a:ext cx="3010303" cy="45661"/>
              <a:chOff x="631564" y="2679979"/>
              <a:chExt cx="3737650" cy="56700"/>
            </a:xfrm>
          </p:grpSpPr>
          <p:cxnSp>
            <p:nvCxnSpPr>
              <p:cNvPr id="316" name="Google Shape;316;p16"/>
              <p:cNvCxnSpPr/>
              <p:nvPr/>
            </p:nvCxnSpPr>
            <p:spPr>
              <a:xfrm>
                <a:off x="631564" y="2708329"/>
                <a:ext cx="3687900" cy="0"/>
              </a:xfrm>
              <a:prstGeom prst="straightConnector1">
                <a:avLst/>
              </a:prstGeom>
              <a:noFill/>
              <a:ln w="9525" cap="flat" cmpd="sng">
                <a:solidFill>
                  <a:schemeClr val="dk1"/>
                </a:solidFill>
                <a:prstDash val="solid"/>
                <a:round/>
                <a:headEnd type="none" w="med" len="med"/>
                <a:tailEnd type="none" w="med" len="med"/>
              </a:ln>
            </p:spPr>
          </p:cxnSp>
          <p:sp>
            <p:nvSpPr>
              <p:cNvPr id="317" name="Google Shape;317;p16"/>
              <p:cNvSpPr/>
              <p:nvPr/>
            </p:nvSpPr>
            <p:spPr>
              <a:xfrm>
                <a:off x="4312514" y="2679979"/>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8" name="Google Shape;318;p16"/>
          <p:cNvSpPr/>
          <p:nvPr/>
        </p:nvSpPr>
        <p:spPr>
          <a:xfrm rot="10800000">
            <a:off x="-284501" y="4876491"/>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 name="Google Shape;319;p16"/>
          <p:cNvGrpSpPr/>
          <p:nvPr/>
        </p:nvGrpSpPr>
        <p:grpSpPr>
          <a:xfrm>
            <a:off x="-1754525" y="-2478031"/>
            <a:ext cx="12821147" cy="8256735"/>
            <a:chOff x="-1754525" y="-2478031"/>
            <a:chExt cx="12821147" cy="8256735"/>
          </a:xfrm>
        </p:grpSpPr>
        <p:sp>
          <p:nvSpPr>
            <p:cNvPr id="320" name="Google Shape;320;p16"/>
            <p:cNvSpPr/>
            <p:nvPr/>
          </p:nvSpPr>
          <p:spPr>
            <a:xfrm rot="10800000">
              <a:off x="5951215" y="-247803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6"/>
            <p:cNvSpPr/>
            <p:nvPr/>
          </p:nvSpPr>
          <p:spPr>
            <a:xfrm flipH="1">
              <a:off x="-1754525" y="424129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322"/>
        <p:cNvGrpSpPr/>
        <p:nvPr/>
      </p:nvGrpSpPr>
      <p:grpSpPr>
        <a:xfrm>
          <a:off x="0" y="0"/>
          <a:ext cx="0" cy="0"/>
          <a:chOff x="0" y="0"/>
          <a:chExt cx="0" cy="0"/>
        </a:xfrm>
      </p:grpSpPr>
      <p:sp>
        <p:nvSpPr>
          <p:cNvPr id="323" name="Google Shape;323;p17"/>
          <p:cNvSpPr/>
          <p:nvPr/>
        </p:nvSpPr>
        <p:spPr>
          <a:xfrm rot="10800000">
            <a:off x="666600" y="4783941"/>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7"/>
          <p:cNvSpPr/>
          <p:nvPr/>
        </p:nvSpPr>
        <p:spPr>
          <a:xfrm flipH="1">
            <a:off x="-1754525" y="424129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7"/>
          <p:cNvSpPr/>
          <p:nvPr/>
        </p:nvSpPr>
        <p:spPr>
          <a:xfrm>
            <a:off x="-1259172" y="463498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 name="Google Shape;326;p17"/>
          <p:cNvGrpSpPr/>
          <p:nvPr/>
        </p:nvGrpSpPr>
        <p:grpSpPr>
          <a:xfrm>
            <a:off x="6644522" y="4451415"/>
            <a:ext cx="3427062" cy="540036"/>
            <a:chOff x="5446772" y="1743190"/>
            <a:chExt cx="3427062" cy="540036"/>
          </a:xfrm>
        </p:grpSpPr>
        <p:grpSp>
          <p:nvGrpSpPr>
            <p:cNvPr id="327" name="Google Shape;327;p17"/>
            <p:cNvGrpSpPr/>
            <p:nvPr/>
          </p:nvGrpSpPr>
          <p:grpSpPr>
            <a:xfrm flipH="1">
              <a:off x="5803750" y="2180862"/>
              <a:ext cx="3070084" cy="102364"/>
              <a:chOff x="1779150" y="2604263"/>
              <a:chExt cx="3811875" cy="127113"/>
            </a:xfrm>
          </p:grpSpPr>
          <p:sp>
            <p:nvSpPr>
              <p:cNvPr id="328" name="Google Shape;328;p17"/>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329" name="Google Shape;329;p17"/>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17"/>
            <p:cNvGrpSpPr/>
            <p:nvPr/>
          </p:nvGrpSpPr>
          <p:grpSpPr>
            <a:xfrm flipH="1">
              <a:off x="5898325" y="1865405"/>
              <a:ext cx="1567047" cy="45661"/>
              <a:chOff x="1754675" y="2661275"/>
              <a:chExt cx="1945675" cy="56700"/>
            </a:xfrm>
          </p:grpSpPr>
          <p:cxnSp>
            <p:nvCxnSpPr>
              <p:cNvPr id="331" name="Google Shape;331;p17"/>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332" name="Google Shape;332;p17"/>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17"/>
            <p:cNvGrpSpPr/>
            <p:nvPr/>
          </p:nvGrpSpPr>
          <p:grpSpPr>
            <a:xfrm flipH="1">
              <a:off x="5477439" y="1987637"/>
              <a:ext cx="1561280" cy="136187"/>
              <a:chOff x="1754675" y="2824000"/>
              <a:chExt cx="4728285" cy="412439"/>
            </a:xfrm>
          </p:grpSpPr>
          <p:sp>
            <p:nvSpPr>
              <p:cNvPr id="334" name="Google Shape;334;p17"/>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335" name="Google Shape;335;p17"/>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17"/>
            <p:cNvGrpSpPr/>
            <p:nvPr/>
          </p:nvGrpSpPr>
          <p:grpSpPr>
            <a:xfrm flipH="1">
              <a:off x="5446772" y="1743190"/>
              <a:ext cx="3010303" cy="45661"/>
              <a:chOff x="1766900" y="2869225"/>
              <a:chExt cx="3737650" cy="56700"/>
            </a:xfrm>
          </p:grpSpPr>
          <p:cxnSp>
            <p:nvCxnSpPr>
              <p:cNvPr id="337" name="Google Shape;337;p17"/>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338" name="Google Shape;338;p17"/>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 name="Google Shape;339;p17"/>
          <p:cNvGrpSpPr/>
          <p:nvPr/>
        </p:nvGrpSpPr>
        <p:grpSpPr>
          <a:xfrm>
            <a:off x="-694176" y="-920239"/>
            <a:ext cx="10964574" cy="6661025"/>
            <a:chOff x="-694176" y="-920239"/>
            <a:chExt cx="10964574" cy="6661025"/>
          </a:xfrm>
        </p:grpSpPr>
        <p:sp>
          <p:nvSpPr>
            <p:cNvPr id="340" name="Google Shape;340;p17"/>
            <p:cNvSpPr/>
            <p:nvPr/>
          </p:nvSpPr>
          <p:spPr>
            <a:xfrm rot="10800000" flipH="1">
              <a:off x="-694176" y="-920239"/>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7"/>
            <p:cNvSpPr/>
            <p:nvPr/>
          </p:nvSpPr>
          <p:spPr>
            <a:xfrm flipH="1">
              <a:off x="6749999" y="3899186"/>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17"/>
          <p:cNvSpPr txBox="1">
            <a:spLocks noGrp="1"/>
          </p:cNvSpPr>
          <p:nvPr>
            <p:ph type="title"/>
          </p:nvPr>
        </p:nvSpPr>
        <p:spPr>
          <a:xfrm>
            <a:off x="5200875" y="1926400"/>
            <a:ext cx="3077400" cy="635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3" name="Google Shape;343;p17"/>
          <p:cNvSpPr txBox="1">
            <a:spLocks noGrp="1"/>
          </p:cNvSpPr>
          <p:nvPr>
            <p:ph type="subTitle" idx="1"/>
          </p:nvPr>
        </p:nvSpPr>
        <p:spPr>
          <a:xfrm>
            <a:off x="5201025" y="2562000"/>
            <a:ext cx="3077400" cy="805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0">
    <p:spTree>
      <p:nvGrpSpPr>
        <p:cNvPr id="1" name="Shape 344"/>
        <p:cNvGrpSpPr/>
        <p:nvPr/>
      </p:nvGrpSpPr>
      <p:grpSpPr>
        <a:xfrm>
          <a:off x="0" y="0"/>
          <a:ext cx="0" cy="0"/>
          <a:chOff x="0" y="0"/>
          <a:chExt cx="0" cy="0"/>
        </a:xfrm>
      </p:grpSpPr>
      <p:grpSp>
        <p:nvGrpSpPr>
          <p:cNvPr id="345" name="Google Shape;345;p18"/>
          <p:cNvGrpSpPr/>
          <p:nvPr/>
        </p:nvGrpSpPr>
        <p:grpSpPr>
          <a:xfrm>
            <a:off x="-1289846" y="-464980"/>
            <a:ext cx="3520400" cy="7145645"/>
            <a:chOff x="-1289846" y="-464980"/>
            <a:chExt cx="3520400" cy="7145645"/>
          </a:xfrm>
        </p:grpSpPr>
        <p:sp>
          <p:nvSpPr>
            <p:cNvPr id="346" name="Google Shape;346;p18"/>
            <p:cNvSpPr/>
            <p:nvPr/>
          </p:nvSpPr>
          <p:spPr>
            <a:xfrm rot="10800000" flipH="1">
              <a:off x="-305811" y="-464980"/>
              <a:ext cx="1920158" cy="1004478"/>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8"/>
            <p:cNvSpPr/>
            <p:nvPr/>
          </p:nvSpPr>
          <p:spPr>
            <a:xfrm>
              <a:off x="-1289846" y="4604008"/>
              <a:ext cx="3520400" cy="207665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9" name="Google Shape;349;p18"/>
          <p:cNvSpPr txBox="1">
            <a:spLocks noGrp="1"/>
          </p:cNvSpPr>
          <p:nvPr>
            <p:ph type="subTitle" idx="1"/>
          </p:nvPr>
        </p:nvSpPr>
        <p:spPr>
          <a:xfrm>
            <a:off x="713225" y="1071950"/>
            <a:ext cx="3848100" cy="1598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350" name="Google Shape;350;p18"/>
          <p:cNvSpPr/>
          <p:nvPr/>
        </p:nvSpPr>
        <p:spPr>
          <a:xfrm flipH="1">
            <a:off x="-871159" y="539488"/>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8"/>
          <p:cNvSpPr/>
          <p:nvPr/>
        </p:nvSpPr>
        <p:spPr>
          <a:xfrm rot="10800000" flipH="1">
            <a:off x="-2006799" y="-1824231"/>
            <a:ext cx="4007050" cy="2363728"/>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18"/>
          <p:cNvGrpSpPr/>
          <p:nvPr/>
        </p:nvGrpSpPr>
        <p:grpSpPr>
          <a:xfrm flipH="1">
            <a:off x="7324525" y="151290"/>
            <a:ext cx="3296400" cy="703085"/>
            <a:chOff x="-12" y="3628590"/>
            <a:chExt cx="3296400" cy="703085"/>
          </a:xfrm>
        </p:grpSpPr>
        <p:grpSp>
          <p:nvGrpSpPr>
            <p:cNvPr id="353" name="Google Shape;353;p18"/>
            <p:cNvGrpSpPr/>
            <p:nvPr/>
          </p:nvGrpSpPr>
          <p:grpSpPr>
            <a:xfrm>
              <a:off x="854867" y="3996692"/>
              <a:ext cx="1567047" cy="45661"/>
              <a:chOff x="1754675" y="2661275"/>
              <a:chExt cx="1945675" cy="56700"/>
            </a:xfrm>
          </p:grpSpPr>
          <p:cxnSp>
            <p:nvCxnSpPr>
              <p:cNvPr id="354" name="Google Shape;354;p18"/>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355" name="Google Shape;355;p18"/>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18"/>
            <p:cNvGrpSpPr/>
            <p:nvPr/>
          </p:nvGrpSpPr>
          <p:grpSpPr>
            <a:xfrm>
              <a:off x="518420" y="4195487"/>
              <a:ext cx="1561280" cy="136187"/>
              <a:chOff x="1754675" y="2824000"/>
              <a:chExt cx="4728285" cy="412439"/>
            </a:xfrm>
          </p:grpSpPr>
          <p:sp>
            <p:nvSpPr>
              <p:cNvPr id="357" name="Google Shape;357;p18"/>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358" name="Google Shape;358;p18"/>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18"/>
            <p:cNvGrpSpPr/>
            <p:nvPr/>
          </p:nvGrpSpPr>
          <p:grpSpPr>
            <a:xfrm>
              <a:off x="226304" y="3764887"/>
              <a:ext cx="3070084" cy="102364"/>
              <a:chOff x="1779150" y="2604263"/>
              <a:chExt cx="3811875" cy="127113"/>
            </a:xfrm>
          </p:grpSpPr>
          <p:sp>
            <p:nvSpPr>
              <p:cNvPr id="360" name="Google Shape;360;p18"/>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361" name="Google Shape;361;p18"/>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18"/>
            <p:cNvGrpSpPr/>
            <p:nvPr/>
          </p:nvGrpSpPr>
          <p:grpSpPr>
            <a:xfrm>
              <a:off x="-12" y="3628590"/>
              <a:ext cx="3010303" cy="45661"/>
              <a:chOff x="1766900" y="2869225"/>
              <a:chExt cx="3737650" cy="56700"/>
            </a:xfrm>
          </p:grpSpPr>
          <p:cxnSp>
            <p:nvCxnSpPr>
              <p:cNvPr id="363" name="Google Shape;363;p18"/>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364" name="Google Shape;364;p18"/>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10_1">
    <p:spTree>
      <p:nvGrpSpPr>
        <p:cNvPr id="1" name="Shape 365"/>
        <p:cNvGrpSpPr/>
        <p:nvPr/>
      </p:nvGrpSpPr>
      <p:grpSpPr>
        <a:xfrm>
          <a:off x="0" y="0"/>
          <a:ext cx="0" cy="0"/>
          <a:chOff x="0" y="0"/>
          <a:chExt cx="0" cy="0"/>
        </a:xfrm>
      </p:grpSpPr>
      <p:grpSp>
        <p:nvGrpSpPr>
          <p:cNvPr id="366" name="Google Shape;366;p19"/>
          <p:cNvGrpSpPr/>
          <p:nvPr/>
        </p:nvGrpSpPr>
        <p:grpSpPr>
          <a:xfrm>
            <a:off x="-1657830" y="-1821713"/>
            <a:ext cx="13368611" cy="9000374"/>
            <a:chOff x="-1657830" y="-1821713"/>
            <a:chExt cx="13368611" cy="9000374"/>
          </a:xfrm>
        </p:grpSpPr>
        <p:sp>
          <p:nvSpPr>
            <p:cNvPr id="367" name="Google Shape;367;p19"/>
            <p:cNvSpPr/>
            <p:nvPr/>
          </p:nvSpPr>
          <p:spPr>
            <a:xfrm flipH="1">
              <a:off x="-1657830" y="4429574"/>
              <a:ext cx="13368611" cy="2749087"/>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9"/>
            <p:cNvSpPr/>
            <p:nvPr/>
          </p:nvSpPr>
          <p:spPr>
            <a:xfrm rot="10800000">
              <a:off x="6074499" y="-1821713"/>
              <a:ext cx="4016259" cy="2369160"/>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 name="Google Shape;369;p19"/>
          <p:cNvGrpSpPr/>
          <p:nvPr/>
        </p:nvGrpSpPr>
        <p:grpSpPr>
          <a:xfrm>
            <a:off x="-1296840" y="259346"/>
            <a:ext cx="11980094" cy="4549229"/>
            <a:chOff x="-1296840" y="259346"/>
            <a:chExt cx="11980094" cy="4549229"/>
          </a:xfrm>
        </p:grpSpPr>
        <p:grpSp>
          <p:nvGrpSpPr>
            <p:cNvPr id="370" name="Google Shape;370;p19"/>
            <p:cNvGrpSpPr/>
            <p:nvPr/>
          </p:nvGrpSpPr>
          <p:grpSpPr>
            <a:xfrm rot="10800000">
              <a:off x="-1296840" y="259346"/>
              <a:ext cx="3074607" cy="453954"/>
              <a:chOff x="5478797" y="847321"/>
              <a:chExt cx="3074607" cy="453954"/>
            </a:xfrm>
          </p:grpSpPr>
          <p:grpSp>
            <p:nvGrpSpPr>
              <p:cNvPr id="371" name="Google Shape;371;p19"/>
              <p:cNvGrpSpPr/>
              <p:nvPr/>
            </p:nvGrpSpPr>
            <p:grpSpPr>
              <a:xfrm flipH="1">
                <a:off x="5675409" y="922405"/>
                <a:ext cx="2877996" cy="223763"/>
                <a:chOff x="1687059" y="2012316"/>
                <a:chExt cx="3573375" cy="277863"/>
              </a:xfrm>
            </p:grpSpPr>
            <p:sp>
              <p:nvSpPr>
                <p:cNvPr id="372" name="Google Shape;372;p19"/>
                <p:cNvSpPr/>
                <p:nvPr/>
              </p:nvSpPr>
              <p:spPr>
                <a:xfrm>
                  <a:off x="1687059" y="2012316"/>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373" name="Google Shape;373;p19"/>
                <p:cNvSpPr/>
                <p:nvPr/>
              </p:nvSpPr>
              <p:spPr>
                <a:xfrm>
                  <a:off x="5203734" y="2233479"/>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19"/>
              <p:cNvGrpSpPr/>
              <p:nvPr/>
            </p:nvGrpSpPr>
            <p:grpSpPr>
              <a:xfrm flipH="1">
                <a:off x="6072799" y="847321"/>
                <a:ext cx="2430997" cy="185534"/>
                <a:chOff x="1748547" y="1392116"/>
                <a:chExt cx="5911958" cy="451312"/>
              </a:xfrm>
            </p:grpSpPr>
            <p:sp>
              <p:nvSpPr>
                <p:cNvPr id="375" name="Google Shape;375;p19"/>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376" name="Google Shape;376;p19"/>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19"/>
              <p:cNvGrpSpPr/>
              <p:nvPr/>
            </p:nvGrpSpPr>
            <p:grpSpPr>
              <a:xfrm flipH="1">
                <a:off x="5478797" y="1255615"/>
                <a:ext cx="3010303" cy="45661"/>
                <a:chOff x="1766900" y="2869225"/>
                <a:chExt cx="3737650" cy="56700"/>
              </a:xfrm>
            </p:grpSpPr>
            <p:cxnSp>
              <p:nvCxnSpPr>
                <p:cNvPr id="378" name="Google Shape;378;p19"/>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379" name="Google Shape;379;p19"/>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 name="Google Shape;380;p19"/>
            <p:cNvGrpSpPr/>
            <p:nvPr/>
          </p:nvGrpSpPr>
          <p:grpSpPr>
            <a:xfrm flipH="1">
              <a:off x="7083467" y="3764471"/>
              <a:ext cx="3599787" cy="1044104"/>
              <a:chOff x="-1431671" y="656496"/>
              <a:chExt cx="3599787" cy="1044104"/>
            </a:xfrm>
          </p:grpSpPr>
          <p:grpSp>
            <p:nvGrpSpPr>
              <p:cNvPr id="381" name="Google Shape;381;p19"/>
              <p:cNvGrpSpPr/>
              <p:nvPr/>
            </p:nvGrpSpPr>
            <p:grpSpPr>
              <a:xfrm>
                <a:off x="-368508" y="1432892"/>
                <a:ext cx="1567047" cy="45661"/>
                <a:chOff x="1754675" y="2661275"/>
                <a:chExt cx="1945675" cy="56700"/>
              </a:xfrm>
            </p:grpSpPr>
            <p:cxnSp>
              <p:nvCxnSpPr>
                <p:cNvPr id="382" name="Google Shape;382;p19"/>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383" name="Google Shape;383;p19"/>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384;p19"/>
              <p:cNvGrpSpPr/>
              <p:nvPr/>
            </p:nvGrpSpPr>
            <p:grpSpPr>
              <a:xfrm>
                <a:off x="-766480" y="1564412"/>
                <a:ext cx="1561280" cy="136187"/>
                <a:chOff x="1754675" y="2824000"/>
                <a:chExt cx="4728285" cy="412439"/>
              </a:xfrm>
            </p:grpSpPr>
            <p:sp>
              <p:nvSpPr>
                <p:cNvPr id="385" name="Google Shape;385;p19"/>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386" name="Google Shape;386;p19"/>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 name="Google Shape;387;p19"/>
              <p:cNvGrpSpPr/>
              <p:nvPr/>
            </p:nvGrpSpPr>
            <p:grpSpPr>
              <a:xfrm>
                <a:off x="-1431671" y="1201087"/>
                <a:ext cx="3070084" cy="102364"/>
                <a:chOff x="1779150" y="2604263"/>
                <a:chExt cx="3811875" cy="127113"/>
              </a:xfrm>
            </p:grpSpPr>
            <p:sp>
              <p:nvSpPr>
                <p:cNvPr id="388" name="Google Shape;388;p19"/>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389" name="Google Shape;389;p19"/>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19"/>
              <p:cNvGrpSpPr/>
              <p:nvPr/>
            </p:nvGrpSpPr>
            <p:grpSpPr>
              <a:xfrm>
                <a:off x="-856941" y="773805"/>
                <a:ext cx="2877996" cy="223763"/>
                <a:chOff x="1748550" y="2064750"/>
                <a:chExt cx="3573375" cy="277863"/>
              </a:xfrm>
            </p:grpSpPr>
            <p:sp>
              <p:nvSpPr>
                <p:cNvPr id="391" name="Google Shape;391;p19"/>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392" name="Google Shape;392;p19"/>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856882" y="656496"/>
                <a:ext cx="2430997" cy="185534"/>
                <a:chOff x="1748547" y="1392116"/>
                <a:chExt cx="5911958" cy="451312"/>
              </a:xfrm>
            </p:grpSpPr>
            <p:sp>
              <p:nvSpPr>
                <p:cNvPr id="394" name="Google Shape;394;p19"/>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395" name="Google Shape;395;p19"/>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19"/>
              <p:cNvGrpSpPr/>
              <p:nvPr/>
            </p:nvGrpSpPr>
            <p:grpSpPr>
              <a:xfrm>
                <a:off x="-842187" y="1064790"/>
                <a:ext cx="3010303" cy="45661"/>
                <a:chOff x="1766900" y="2869225"/>
                <a:chExt cx="3737650" cy="56700"/>
              </a:xfrm>
            </p:grpSpPr>
            <p:cxnSp>
              <p:nvCxnSpPr>
                <p:cNvPr id="397" name="Google Shape;397;p19"/>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398" name="Google Shape;398;p19"/>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9" name="Google Shape;399;p19"/>
          <p:cNvGrpSpPr/>
          <p:nvPr/>
        </p:nvGrpSpPr>
        <p:grpSpPr>
          <a:xfrm>
            <a:off x="-2546154" y="-635197"/>
            <a:ext cx="12379564" cy="6575223"/>
            <a:chOff x="-2546154" y="-635197"/>
            <a:chExt cx="12379564" cy="6575223"/>
          </a:xfrm>
        </p:grpSpPr>
        <p:sp>
          <p:nvSpPr>
            <p:cNvPr id="400" name="Google Shape;400;p19"/>
            <p:cNvSpPr/>
            <p:nvPr/>
          </p:nvSpPr>
          <p:spPr>
            <a:xfrm rot="10800000" flipH="1">
              <a:off x="7028137" y="-635197"/>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 name="Google Shape;401;p19"/>
            <p:cNvGrpSpPr/>
            <p:nvPr/>
          </p:nvGrpSpPr>
          <p:grpSpPr>
            <a:xfrm flipH="1">
              <a:off x="-2546154" y="4429587"/>
              <a:ext cx="4147840" cy="1510440"/>
              <a:chOff x="4132575" y="4716825"/>
              <a:chExt cx="5724316" cy="2084515"/>
            </a:xfrm>
          </p:grpSpPr>
          <p:sp>
            <p:nvSpPr>
              <p:cNvPr id="402" name="Google Shape;402;p19"/>
              <p:cNvSpPr/>
              <p:nvPr/>
            </p:nvSpPr>
            <p:spPr>
              <a:xfrm flipH="1">
                <a:off x="5361875" y="4716825"/>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9"/>
              <p:cNvSpPr/>
              <p:nvPr/>
            </p:nvSpPr>
            <p:spPr>
              <a:xfrm flipH="1">
                <a:off x="4132575" y="4716825"/>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 name="Google Shape;404;p19"/>
          <p:cNvGrpSpPr/>
          <p:nvPr/>
        </p:nvGrpSpPr>
        <p:grpSpPr>
          <a:xfrm>
            <a:off x="-281888" y="-10703"/>
            <a:ext cx="10398364" cy="4440282"/>
            <a:chOff x="-281888" y="-10703"/>
            <a:chExt cx="10398364" cy="4440282"/>
          </a:xfrm>
        </p:grpSpPr>
        <p:sp>
          <p:nvSpPr>
            <p:cNvPr id="405" name="Google Shape;405;p19"/>
            <p:cNvSpPr/>
            <p:nvPr/>
          </p:nvSpPr>
          <p:spPr>
            <a:xfrm>
              <a:off x="8698225" y="902197"/>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p:nvPr/>
          </p:nvSpPr>
          <p:spPr>
            <a:xfrm>
              <a:off x="6098975" y="-10703"/>
              <a:ext cx="1044698" cy="196679"/>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9"/>
            <p:cNvSpPr/>
            <p:nvPr/>
          </p:nvSpPr>
          <p:spPr>
            <a:xfrm>
              <a:off x="-281888" y="4232899"/>
              <a:ext cx="1044698" cy="196679"/>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 name="Google Shape;40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9" name="Google Shape;409;p19"/>
          <p:cNvSpPr txBox="1">
            <a:spLocks noGrp="1"/>
          </p:cNvSpPr>
          <p:nvPr>
            <p:ph type="subTitle" idx="1"/>
          </p:nvPr>
        </p:nvSpPr>
        <p:spPr>
          <a:xfrm>
            <a:off x="2835450" y="1017725"/>
            <a:ext cx="3410400" cy="28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10"/>
        <p:cNvGrpSpPr/>
        <p:nvPr/>
      </p:nvGrpSpPr>
      <p:grpSpPr>
        <a:xfrm>
          <a:off x="0" y="0"/>
          <a:ext cx="0" cy="0"/>
          <a:chOff x="0" y="0"/>
          <a:chExt cx="0" cy="0"/>
        </a:xfrm>
      </p:grpSpPr>
      <p:grpSp>
        <p:nvGrpSpPr>
          <p:cNvPr id="411" name="Google Shape;411;p20"/>
          <p:cNvGrpSpPr/>
          <p:nvPr/>
        </p:nvGrpSpPr>
        <p:grpSpPr>
          <a:xfrm>
            <a:off x="-706235" y="-1528931"/>
            <a:ext cx="9861884" cy="9150482"/>
            <a:chOff x="-706235" y="-1528931"/>
            <a:chExt cx="9861884" cy="9150482"/>
          </a:xfrm>
        </p:grpSpPr>
        <p:sp>
          <p:nvSpPr>
            <p:cNvPr id="412" name="Google Shape;412;p20"/>
            <p:cNvSpPr/>
            <p:nvPr/>
          </p:nvSpPr>
          <p:spPr>
            <a:xfrm>
              <a:off x="-706235" y="460401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0"/>
            <p:cNvSpPr/>
            <p:nvPr/>
          </p:nvSpPr>
          <p:spPr>
            <a:xfrm rot="10800000" flipH="1">
              <a:off x="-201825" y="-1528931"/>
              <a:ext cx="9357474" cy="1887032"/>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 name="Google Shape;414;p20"/>
          <p:cNvSpPr/>
          <p:nvPr/>
        </p:nvSpPr>
        <p:spPr>
          <a:xfrm>
            <a:off x="-1021725" y="3983847"/>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flipH="1">
            <a:off x="-828950" y="4250853"/>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20"/>
          <p:cNvGrpSpPr/>
          <p:nvPr/>
        </p:nvGrpSpPr>
        <p:grpSpPr>
          <a:xfrm>
            <a:off x="7632064" y="4367465"/>
            <a:ext cx="3894036" cy="692436"/>
            <a:chOff x="5477439" y="1590790"/>
            <a:chExt cx="3894036" cy="692436"/>
          </a:xfrm>
        </p:grpSpPr>
        <p:grpSp>
          <p:nvGrpSpPr>
            <p:cNvPr id="417" name="Google Shape;417;p20"/>
            <p:cNvGrpSpPr/>
            <p:nvPr/>
          </p:nvGrpSpPr>
          <p:grpSpPr>
            <a:xfrm flipH="1">
              <a:off x="5803750" y="2180862"/>
              <a:ext cx="3070084" cy="102364"/>
              <a:chOff x="1779150" y="2604263"/>
              <a:chExt cx="3811875" cy="127113"/>
            </a:xfrm>
          </p:grpSpPr>
          <p:sp>
            <p:nvSpPr>
              <p:cNvPr id="418" name="Google Shape;418;p20"/>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419" name="Google Shape;419;p20"/>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20"/>
            <p:cNvGrpSpPr/>
            <p:nvPr/>
          </p:nvGrpSpPr>
          <p:grpSpPr>
            <a:xfrm flipH="1">
              <a:off x="5898325" y="1789205"/>
              <a:ext cx="1567047" cy="45661"/>
              <a:chOff x="1754675" y="2566652"/>
              <a:chExt cx="1945675" cy="56700"/>
            </a:xfrm>
          </p:grpSpPr>
          <p:cxnSp>
            <p:nvCxnSpPr>
              <p:cNvPr id="421" name="Google Shape;421;p20"/>
              <p:cNvCxnSpPr/>
              <p:nvPr/>
            </p:nvCxnSpPr>
            <p:spPr>
              <a:xfrm>
                <a:off x="1754675" y="2595002"/>
                <a:ext cx="1896000" cy="0"/>
              </a:xfrm>
              <a:prstGeom prst="straightConnector1">
                <a:avLst/>
              </a:prstGeom>
              <a:noFill/>
              <a:ln w="9525" cap="flat" cmpd="sng">
                <a:solidFill>
                  <a:schemeClr val="dk1"/>
                </a:solidFill>
                <a:prstDash val="solid"/>
                <a:round/>
                <a:headEnd type="none" w="med" len="med"/>
                <a:tailEnd type="none" w="med" len="med"/>
              </a:ln>
            </p:spPr>
          </p:cxnSp>
          <p:sp>
            <p:nvSpPr>
              <p:cNvPr id="422" name="Google Shape;422;p20"/>
              <p:cNvSpPr/>
              <p:nvPr/>
            </p:nvSpPr>
            <p:spPr>
              <a:xfrm>
                <a:off x="3643650" y="2566652"/>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20"/>
            <p:cNvGrpSpPr/>
            <p:nvPr/>
          </p:nvGrpSpPr>
          <p:grpSpPr>
            <a:xfrm flipH="1">
              <a:off x="5477439" y="1987637"/>
              <a:ext cx="1561280" cy="136187"/>
              <a:chOff x="1754675" y="2824000"/>
              <a:chExt cx="4728285" cy="412439"/>
            </a:xfrm>
          </p:grpSpPr>
          <p:sp>
            <p:nvSpPr>
              <p:cNvPr id="424" name="Google Shape;424;p20"/>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425" name="Google Shape;425;p20"/>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20"/>
            <p:cNvGrpSpPr/>
            <p:nvPr/>
          </p:nvGrpSpPr>
          <p:grpSpPr>
            <a:xfrm flipH="1">
              <a:off x="6361172" y="1590790"/>
              <a:ext cx="3010303" cy="45661"/>
              <a:chOff x="631564" y="2679979"/>
              <a:chExt cx="3737650" cy="56700"/>
            </a:xfrm>
          </p:grpSpPr>
          <p:cxnSp>
            <p:nvCxnSpPr>
              <p:cNvPr id="427" name="Google Shape;427;p20"/>
              <p:cNvCxnSpPr/>
              <p:nvPr/>
            </p:nvCxnSpPr>
            <p:spPr>
              <a:xfrm>
                <a:off x="631564" y="2708329"/>
                <a:ext cx="3687900" cy="0"/>
              </a:xfrm>
              <a:prstGeom prst="straightConnector1">
                <a:avLst/>
              </a:prstGeom>
              <a:noFill/>
              <a:ln w="9525" cap="flat" cmpd="sng">
                <a:solidFill>
                  <a:schemeClr val="dk1"/>
                </a:solidFill>
                <a:prstDash val="solid"/>
                <a:round/>
                <a:headEnd type="none" w="med" len="med"/>
                <a:tailEnd type="none" w="med" len="med"/>
              </a:ln>
            </p:spPr>
          </p:cxnSp>
          <p:sp>
            <p:nvSpPr>
              <p:cNvPr id="428" name="Google Shape;428;p20"/>
              <p:cNvSpPr/>
              <p:nvPr/>
            </p:nvSpPr>
            <p:spPr>
              <a:xfrm>
                <a:off x="4312514" y="2679979"/>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9" name="Google Shape;429;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0" name="Google Shape;430;p20"/>
          <p:cNvSpPr txBox="1">
            <a:spLocks noGrp="1"/>
          </p:cNvSpPr>
          <p:nvPr>
            <p:ph type="subTitle" idx="1"/>
          </p:nvPr>
        </p:nvSpPr>
        <p:spPr>
          <a:xfrm>
            <a:off x="4869042" y="2513325"/>
            <a:ext cx="2535600" cy="161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1" name="Google Shape;431;p20"/>
          <p:cNvSpPr txBox="1">
            <a:spLocks noGrp="1"/>
          </p:cNvSpPr>
          <p:nvPr>
            <p:ph type="subTitle" idx="2"/>
          </p:nvPr>
        </p:nvSpPr>
        <p:spPr>
          <a:xfrm>
            <a:off x="1739345" y="2513325"/>
            <a:ext cx="2535600" cy="161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2" name="Google Shape;432;p20"/>
          <p:cNvSpPr txBox="1">
            <a:spLocks noGrp="1"/>
          </p:cNvSpPr>
          <p:nvPr>
            <p:ph type="subTitle" idx="3"/>
          </p:nvPr>
        </p:nvSpPr>
        <p:spPr>
          <a:xfrm>
            <a:off x="1739345" y="2037225"/>
            <a:ext cx="25356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
        <p:nvSpPr>
          <p:cNvPr id="433" name="Google Shape;433;p20"/>
          <p:cNvSpPr txBox="1">
            <a:spLocks noGrp="1"/>
          </p:cNvSpPr>
          <p:nvPr>
            <p:ph type="subTitle" idx="4"/>
          </p:nvPr>
        </p:nvSpPr>
        <p:spPr>
          <a:xfrm>
            <a:off x="4869042" y="2037225"/>
            <a:ext cx="25356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grpSp>
        <p:nvGrpSpPr>
          <p:cNvPr id="31" name="Google Shape;31;p3"/>
          <p:cNvGrpSpPr/>
          <p:nvPr/>
        </p:nvGrpSpPr>
        <p:grpSpPr>
          <a:xfrm>
            <a:off x="-642935" y="-1483293"/>
            <a:ext cx="10417533" cy="7928897"/>
            <a:chOff x="-642935" y="-1483293"/>
            <a:chExt cx="10417533" cy="7928897"/>
          </a:xfrm>
        </p:grpSpPr>
        <p:sp>
          <p:nvSpPr>
            <p:cNvPr id="32" name="Google Shape;32;p3"/>
            <p:cNvSpPr/>
            <p:nvPr/>
          </p:nvSpPr>
          <p:spPr>
            <a:xfrm rot="10800000">
              <a:off x="-642935" y="-1483293"/>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6254199" y="4604003"/>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3"/>
          <p:cNvGrpSpPr/>
          <p:nvPr/>
        </p:nvGrpSpPr>
        <p:grpSpPr>
          <a:xfrm>
            <a:off x="-732996" y="7"/>
            <a:ext cx="7266640" cy="5159850"/>
            <a:chOff x="-732996" y="7"/>
            <a:chExt cx="7266640" cy="5159850"/>
          </a:xfrm>
        </p:grpSpPr>
        <p:sp>
          <p:nvSpPr>
            <p:cNvPr id="35" name="Google Shape;35;p3"/>
            <p:cNvSpPr/>
            <p:nvPr/>
          </p:nvSpPr>
          <p:spPr>
            <a:xfrm rot="10800000">
              <a:off x="4161656" y="4976326"/>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10800000">
              <a:off x="5115392" y="7"/>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732996" y="4324988"/>
              <a:ext cx="1821969" cy="184293"/>
            </a:xfrm>
            <a:custGeom>
              <a:avLst/>
              <a:gdLst/>
              <a:ahLst/>
              <a:cxnLst/>
              <a:rect l="l" t="t" r="r" b="b"/>
              <a:pathLst>
                <a:path w="28680" h="2901" extrusionOk="0">
                  <a:moveTo>
                    <a:pt x="28679" y="1"/>
                  </a:moveTo>
                  <a:lnTo>
                    <a:pt x="2737" y="162"/>
                  </a:lnTo>
                  <a:lnTo>
                    <a:pt x="1" y="2900"/>
                  </a:lnTo>
                  <a:lnTo>
                    <a:pt x="28679" y="2751"/>
                  </a:lnTo>
                  <a:lnTo>
                    <a:pt x="286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3"/>
          <p:cNvSpPr txBox="1">
            <a:spLocks noGrp="1"/>
          </p:cNvSpPr>
          <p:nvPr>
            <p:ph type="title"/>
          </p:nvPr>
        </p:nvSpPr>
        <p:spPr>
          <a:xfrm>
            <a:off x="2085025" y="1564950"/>
            <a:ext cx="4158300" cy="1511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9" name="Google Shape;39;p3"/>
          <p:cNvSpPr txBox="1">
            <a:spLocks noGrp="1"/>
          </p:cNvSpPr>
          <p:nvPr>
            <p:ph type="title" idx="2" hasCustomPrompt="1"/>
          </p:nvPr>
        </p:nvSpPr>
        <p:spPr>
          <a:xfrm>
            <a:off x="1050075" y="1564950"/>
            <a:ext cx="969000" cy="1511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Font typeface="Poppins"/>
              <a:buNone/>
              <a:defRPr sz="4100">
                <a:latin typeface="Poppins"/>
                <a:ea typeface="Poppins"/>
                <a:cs typeface="Poppins"/>
                <a:sym typeface="Poppins"/>
              </a:defRPr>
            </a:lvl1pPr>
            <a:lvl2pPr lvl="1"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2pPr>
            <a:lvl3pPr lvl="2"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3pPr>
            <a:lvl4pPr lvl="3"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4pPr>
            <a:lvl5pPr lvl="4"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5pPr>
            <a:lvl6pPr lvl="5"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6pPr>
            <a:lvl7pPr lvl="6"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7pPr>
            <a:lvl8pPr lvl="7"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8pPr>
            <a:lvl9pPr lvl="8"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9pPr>
          </a:lstStyle>
          <a:p>
            <a:r>
              <a:t>xx%</a:t>
            </a:r>
          </a:p>
        </p:txBody>
      </p:sp>
      <p:grpSp>
        <p:nvGrpSpPr>
          <p:cNvPr id="40" name="Google Shape;40;p3"/>
          <p:cNvGrpSpPr/>
          <p:nvPr/>
        </p:nvGrpSpPr>
        <p:grpSpPr>
          <a:xfrm>
            <a:off x="-10" y="-2237114"/>
            <a:ext cx="9822707" cy="9720614"/>
            <a:chOff x="-10" y="-2237114"/>
            <a:chExt cx="9822707" cy="9720614"/>
          </a:xfrm>
        </p:grpSpPr>
        <p:sp>
          <p:nvSpPr>
            <p:cNvPr id="41" name="Google Shape;41;p3"/>
            <p:cNvSpPr/>
            <p:nvPr/>
          </p:nvSpPr>
          <p:spPr>
            <a:xfrm rot="10800000">
              <a:off x="4707290" y="-2237114"/>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10" y="446596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flipH="1">
            <a:off x="-1344315" y="539496"/>
            <a:ext cx="3074607" cy="453954"/>
            <a:chOff x="5478797" y="847321"/>
            <a:chExt cx="3074607" cy="453954"/>
          </a:xfrm>
        </p:grpSpPr>
        <p:grpSp>
          <p:nvGrpSpPr>
            <p:cNvPr id="44" name="Google Shape;44;p3"/>
            <p:cNvGrpSpPr/>
            <p:nvPr/>
          </p:nvGrpSpPr>
          <p:grpSpPr>
            <a:xfrm flipH="1">
              <a:off x="5675409" y="922405"/>
              <a:ext cx="2877996" cy="223763"/>
              <a:chOff x="1687059" y="2012316"/>
              <a:chExt cx="3573375" cy="277863"/>
            </a:xfrm>
          </p:grpSpPr>
          <p:sp>
            <p:nvSpPr>
              <p:cNvPr id="45" name="Google Shape;45;p3"/>
              <p:cNvSpPr/>
              <p:nvPr/>
            </p:nvSpPr>
            <p:spPr>
              <a:xfrm>
                <a:off x="1687059" y="2012316"/>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46" name="Google Shape;46;p3"/>
              <p:cNvSpPr/>
              <p:nvPr/>
            </p:nvSpPr>
            <p:spPr>
              <a:xfrm>
                <a:off x="5203734" y="2233479"/>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47;p3"/>
            <p:cNvGrpSpPr/>
            <p:nvPr/>
          </p:nvGrpSpPr>
          <p:grpSpPr>
            <a:xfrm flipH="1">
              <a:off x="5478797" y="1255615"/>
              <a:ext cx="3010303" cy="45661"/>
              <a:chOff x="1766900" y="2869225"/>
              <a:chExt cx="3737650" cy="56700"/>
            </a:xfrm>
          </p:grpSpPr>
          <p:cxnSp>
            <p:nvCxnSpPr>
              <p:cNvPr id="48" name="Google Shape;48;p3"/>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49" name="Google Shape;49;p3"/>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3"/>
            <p:cNvGrpSpPr/>
            <p:nvPr/>
          </p:nvGrpSpPr>
          <p:grpSpPr>
            <a:xfrm flipH="1">
              <a:off x="6072799" y="847321"/>
              <a:ext cx="2430997" cy="185534"/>
              <a:chOff x="1748547" y="1392116"/>
              <a:chExt cx="5911958" cy="451312"/>
            </a:xfrm>
          </p:grpSpPr>
          <p:sp>
            <p:nvSpPr>
              <p:cNvPr id="51" name="Google Shape;51;p3"/>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34"/>
        <p:cNvGrpSpPr/>
        <p:nvPr/>
      </p:nvGrpSpPr>
      <p:grpSpPr>
        <a:xfrm>
          <a:off x="0" y="0"/>
          <a:ext cx="0" cy="0"/>
          <a:chOff x="0" y="0"/>
          <a:chExt cx="0" cy="0"/>
        </a:xfrm>
      </p:grpSpPr>
      <p:sp>
        <p:nvSpPr>
          <p:cNvPr id="435" name="Google Shape;435;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6" name="Google Shape;436;p21"/>
          <p:cNvSpPr txBox="1">
            <a:spLocks noGrp="1"/>
          </p:cNvSpPr>
          <p:nvPr>
            <p:ph type="subTitle" idx="1"/>
          </p:nvPr>
        </p:nvSpPr>
        <p:spPr>
          <a:xfrm>
            <a:off x="4755095" y="1667625"/>
            <a:ext cx="3040800" cy="2103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7" name="Google Shape;437;p21"/>
          <p:cNvSpPr txBox="1">
            <a:spLocks noGrp="1"/>
          </p:cNvSpPr>
          <p:nvPr>
            <p:ph type="subTitle" idx="2"/>
          </p:nvPr>
        </p:nvSpPr>
        <p:spPr>
          <a:xfrm>
            <a:off x="1348100" y="1667625"/>
            <a:ext cx="3040800" cy="2103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438" name="Google Shape;438;p21"/>
          <p:cNvGrpSpPr/>
          <p:nvPr/>
        </p:nvGrpSpPr>
        <p:grpSpPr>
          <a:xfrm rot="10800000">
            <a:off x="-106737" y="-1645006"/>
            <a:ext cx="9548249" cy="7357518"/>
            <a:chOff x="-1311525" y="-1414418"/>
            <a:chExt cx="9548249" cy="7357518"/>
          </a:xfrm>
        </p:grpSpPr>
        <p:sp>
          <p:nvSpPr>
            <p:cNvPr id="439" name="Google Shape;439;p21"/>
            <p:cNvSpPr/>
            <p:nvPr/>
          </p:nvSpPr>
          <p:spPr>
            <a:xfrm rot="10800000">
              <a:off x="-1311525" y="-1414418"/>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0" name="Google Shape;440;p21"/>
            <p:cNvSpPr/>
            <p:nvPr/>
          </p:nvSpPr>
          <p:spPr>
            <a:xfrm flipH="1">
              <a:off x="-1120750" y="4056069"/>
              <a:ext cx="9357474" cy="1887032"/>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441" name="Google Shape;441;p21"/>
          <p:cNvSpPr/>
          <p:nvPr/>
        </p:nvSpPr>
        <p:spPr>
          <a:xfrm rot="10800000" flipH="1">
            <a:off x="5675306" y="4959976"/>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1"/>
          <p:cNvGrpSpPr/>
          <p:nvPr/>
        </p:nvGrpSpPr>
        <p:grpSpPr>
          <a:xfrm rot="10800000">
            <a:off x="-1228535" y="-1130234"/>
            <a:ext cx="11726682" cy="8568910"/>
            <a:chOff x="-2306160" y="-3140581"/>
            <a:chExt cx="11726682" cy="8568910"/>
          </a:xfrm>
        </p:grpSpPr>
        <p:sp>
          <p:nvSpPr>
            <p:cNvPr id="443" name="Google Shape;443;p21"/>
            <p:cNvSpPr/>
            <p:nvPr/>
          </p:nvSpPr>
          <p:spPr>
            <a:xfrm rot="10800000" flipH="1">
              <a:off x="-2306160" y="-314058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4" name="Google Shape;444;p21"/>
            <p:cNvSpPr/>
            <p:nvPr/>
          </p:nvSpPr>
          <p:spPr>
            <a:xfrm rot="10800000" flipH="1">
              <a:off x="7082099" y="4876491"/>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45" name="Google Shape;445;p21"/>
            <p:cNvSpPr/>
            <p:nvPr/>
          </p:nvSpPr>
          <p:spPr>
            <a:xfrm>
              <a:off x="6615250" y="389092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446" name="Google Shape;446;p21"/>
          <p:cNvGrpSpPr/>
          <p:nvPr/>
        </p:nvGrpSpPr>
        <p:grpSpPr>
          <a:xfrm rot="10800000" flipH="1">
            <a:off x="-1315487" y="4349469"/>
            <a:ext cx="3296400" cy="703085"/>
            <a:chOff x="-12" y="3628590"/>
            <a:chExt cx="3296400" cy="703085"/>
          </a:xfrm>
        </p:grpSpPr>
        <p:grpSp>
          <p:nvGrpSpPr>
            <p:cNvPr id="447" name="Google Shape;447;p21"/>
            <p:cNvGrpSpPr/>
            <p:nvPr/>
          </p:nvGrpSpPr>
          <p:grpSpPr>
            <a:xfrm>
              <a:off x="854867" y="3996692"/>
              <a:ext cx="1567047" cy="45661"/>
              <a:chOff x="1754675" y="2661275"/>
              <a:chExt cx="1945675" cy="56700"/>
            </a:xfrm>
          </p:grpSpPr>
          <p:cxnSp>
            <p:nvCxnSpPr>
              <p:cNvPr id="448" name="Google Shape;448;p21"/>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449" name="Google Shape;449;p21"/>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1"/>
            <p:cNvGrpSpPr/>
            <p:nvPr/>
          </p:nvGrpSpPr>
          <p:grpSpPr>
            <a:xfrm>
              <a:off x="518420" y="4195487"/>
              <a:ext cx="1561280" cy="136187"/>
              <a:chOff x="1754675" y="2824000"/>
              <a:chExt cx="4728285" cy="412439"/>
            </a:xfrm>
          </p:grpSpPr>
          <p:sp>
            <p:nvSpPr>
              <p:cNvPr id="451" name="Google Shape;451;p21"/>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452" name="Google Shape;452;p21"/>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21"/>
            <p:cNvGrpSpPr/>
            <p:nvPr/>
          </p:nvGrpSpPr>
          <p:grpSpPr>
            <a:xfrm>
              <a:off x="226304" y="3764887"/>
              <a:ext cx="3070084" cy="102364"/>
              <a:chOff x="1779150" y="2604263"/>
              <a:chExt cx="3811875" cy="127113"/>
            </a:xfrm>
          </p:grpSpPr>
          <p:sp>
            <p:nvSpPr>
              <p:cNvPr id="454" name="Google Shape;454;p21"/>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455" name="Google Shape;455;p21"/>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21"/>
            <p:cNvGrpSpPr/>
            <p:nvPr/>
          </p:nvGrpSpPr>
          <p:grpSpPr>
            <a:xfrm>
              <a:off x="-12" y="3628590"/>
              <a:ext cx="3010303" cy="45661"/>
              <a:chOff x="1766900" y="2869225"/>
              <a:chExt cx="3737650" cy="56700"/>
            </a:xfrm>
          </p:grpSpPr>
          <p:cxnSp>
            <p:nvCxnSpPr>
              <p:cNvPr id="457" name="Google Shape;457;p21"/>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458" name="Google Shape;458;p21"/>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59"/>
        <p:cNvGrpSpPr/>
        <p:nvPr/>
      </p:nvGrpSpPr>
      <p:grpSpPr>
        <a:xfrm>
          <a:off x="0" y="0"/>
          <a:ext cx="0" cy="0"/>
          <a:chOff x="0" y="0"/>
          <a:chExt cx="0" cy="0"/>
        </a:xfrm>
      </p:grpSpPr>
      <p:grpSp>
        <p:nvGrpSpPr>
          <p:cNvPr id="460" name="Google Shape;460;p22"/>
          <p:cNvGrpSpPr/>
          <p:nvPr/>
        </p:nvGrpSpPr>
        <p:grpSpPr>
          <a:xfrm>
            <a:off x="-1123779" y="-1437185"/>
            <a:ext cx="12025151" cy="8843536"/>
            <a:chOff x="-1123779" y="-1437185"/>
            <a:chExt cx="12025151" cy="8843536"/>
          </a:xfrm>
        </p:grpSpPr>
        <p:sp>
          <p:nvSpPr>
            <p:cNvPr id="461" name="Google Shape;461;p22"/>
            <p:cNvSpPr/>
            <p:nvPr/>
          </p:nvSpPr>
          <p:spPr>
            <a:xfrm flipH="1">
              <a:off x="5785965" y="438881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rot="10800000">
              <a:off x="6986174" y="-886660"/>
              <a:ext cx="3247250" cy="169871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rot="10800000" flipH="1">
              <a:off x="-1123779" y="-1437185"/>
              <a:ext cx="3115510" cy="1837815"/>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5" name="Google Shape;465;p22"/>
          <p:cNvSpPr txBox="1">
            <a:spLocks noGrp="1"/>
          </p:cNvSpPr>
          <p:nvPr>
            <p:ph type="subTitle" idx="1"/>
          </p:nvPr>
        </p:nvSpPr>
        <p:spPr>
          <a:xfrm>
            <a:off x="937625" y="2512054"/>
            <a:ext cx="2052600" cy="151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6" name="Google Shape;466;p22"/>
          <p:cNvSpPr txBox="1">
            <a:spLocks noGrp="1"/>
          </p:cNvSpPr>
          <p:nvPr>
            <p:ph type="subTitle" idx="2"/>
          </p:nvPr>
        </p:nvSpPr>
        <p:spPr>
          <a:xfrm>
            <a:off x="3341062" y="2512054"/>
            <a:ext cx="2052600" cy="151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7" name="Google Shape;467;p22"/>
          <p:cNvSpPr txBox="1">
            <a:spLocks noGrp="1"/>
          </p:cNvSpPr>
          <p:nvPr>
            <p:ph type="subTitle" idx="3"/>
          </p:nvPr>
        </p:nvSpPr>
        <p:spPr>
          <a:xfrm>
            <a:off x="5744505" y="2512054"/>
            <a:ext cx="2052600" cy="151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8" name="Google Shape;468;p22"/>
          <p:cNvSpPr txBox="1">
            <a:spLocks noGrp="1"/>
          </p:cNvSpPr>
          <p:nvPr>
            <p:ph type="subTitle" idx="4"/>
          </p:nvPr>
        </p:nvSpPr>
        <p:spPr>
          <a:xfrm>
            <a:off x="937625" y="2067100"/>
            <a:ext cx="2052600" cy="52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
        <p:nvSpPr>
          <p:cNvPr id="469" name="Google Shape;469;p22"/>
          <p:cNvSpPr txBox="1">
            <a:spLocks noGrp="1"/>
          </p:cNvSpPr>
          <p:nvPr>
            <p:ph type="subTitle" idx="5"/>
          </p:nvPr>
        </p:nvSpPr>
        <p:spPr>
          <a:xfrm>
            <a:off x="3341063" y="2067100"/>
            <a:ext cx="2052600" cy="52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
        <p:nvSpPr>
          <p:cNvPr id="470" name="Google Shape;470;p22"/>
          <p:cNvSpPr txBox="1">
            <a:spLocks noGrp="1"/>
          </p:cNvSpPr>
          <p:nvPr>
            <p:ph type="subTitle" idx="6"/>
          </p:nvPr>
        </p:nvSpPr>
        <p:spPr>
          <a:xfrm>
            <a:off x="5744502" y="2067100"/>
            <a:ext cx="2052600" cy="52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grpSp>
        <p:nvGrpSpPr>
          <p:cNvPr id="471" name="Google Shape;471;p22"/>
          <p:cNvGrpSpPr/>
          <p:nvPr/>
        </p:nvGrpSpPr>
        <p:grpSpPr>
          <a:xfrm rot="10800000" flipH="1">
            <a:off x="-1469087" y="4289940"/>
            <a:ext cx="3296400" cy="703085"/>
            <a:chOff x="-12" y="3628590"/>
            <a:chExt cx="3296400" cy="703085"/>
          </a:xfrm>
        </p:grpSpPr>
        <p:grpSp>
          <p:nvGrpSpPr>
            <p:cNvPr id="472" name="Google Shape;472;p22"/>
            <p:cNvGrpSpPr/>
            <p:nvPr/>
          </p:nvGrpSpPr>
          <p:grpSpPr>
            <a:xfrm>
              <a:off x="854867" y="3996692"/>
              <a:ext cx="1567047" cy="45661"/>
              <a:chOff x="1754675" y="2661275"/>
              <a:chExt cx="1945675" cy="56700"/>
            </a:xfrm>
          </p:grpSpPr>
          <p:cxnSp>
            <p:nvCxnSpPr>
              <p:cNvPr id="473" name="Google Shape;473;p22"/>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474" name="Google Shape;474;p22"/>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22"/>
            <p:cNvGrpSpPr/>
            <p:nvPr/>
          </p:nvGrpSpPr>
          <p:grpSpPr>
            <a:xfrm>
              <a:off x="518420" y="4195487"/>
              <a:ext cx="1561280" cy="136187"/>
              <a:chOff x="1754675" y="2824000"/>
              <a:chExt cx="4728285" cy="412439"/>
            </a:xfrm>
          </p:grpSpPr>
          <p:sp>
            <p:nvSpPr>
              <p:cNvPr id="476" name="Google Shape;476;p22"/>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477" name="Google Shape;477;p22"/>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22"/>
            <p:cNvGrpSpPr/>
            <p:nvPr/>
          </p:nvGrpSpPr>
          <p:grpSpPr>
            <a:xfrm>
              <a:off x="226304" y="3764887"/>
              <a:ext cx="3070084" cy="102364"/>
              <a:chOff x="1779150" y="2604263"/>
              <a:chExt cx="3811875" cy="127113"/>
            </a:xfrm>
          </p:grpSpPr>
          <p:sp>
            <p:nvSpPr>
              <p:cNvPr id="479" name="Google Shape;479;p22"/>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480" name="Google Shape;480;p22"/>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22"/>
            <p:cNvGrpSpPr/>
            <p:nvPr/>
          </p:nvGrpSpPr>
          <p:grpSpPr>
            <a:xfrm>
              <a:off x="-12" y="3628590"/>
              <a:ext cx="3010303" cy="45661"/>
              <a:chOff x="1766900" y="2869225"/>
              <a:chExt cx="3737650" cy="56700"/>
            </a:xfrm>
          </p:grpSpPr>
          <p:cxnSp>
            <p:nvCxnSpPr>
              <p:cNvPr id="482" name="Google Shape;482;p22"/>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483" name="Google Shape;483;p22"/>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 name="Google Shape;484;p22"/>
          <p:cNvGrpSpPr/>
          <p:nvPr/>
        </p:nvGrpSpPr>
        <p:grpSpPr>
          <a:xfrm>
            <a:off x="-592558" y="-10342"/>
            <a:ext cx="7481573" cy="5159023"/>
            <a:chOff x="-592558" y="-10342"/>
            <a:chExt cx="7481573" cy="5159023"/>
          </a:xfrm>
        </p:grpSpPr>
        <p:sp>
          <p:nvSpPr>
            <p:cNvPr id="485" name="Google Shape;485;p22"/>
            <p:cNvSpPr/>
            <p:nvPr/>
          </p:nvSpPr>
          <p:spPr>
            <a:xfrm rot="10800000" flipH="1">
              <a:off x="-592558" y="-10342"/>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p:nvPr/>
          </p:nvSpPr>
          <p:spPr>
            <a:xfrm rot="10800000" flipH="1">
              <a:off x="5882231" y="4965151"/>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 name="Google Shape;487;p22"/>
          <p:cNvSpPr/>
          <p:nvPr/>
        </p:nvSpPr>
        <p:spPr>
          <a:xfrm flipH="1">
            <a:off x="6761059" y="4250475"/>
            <a:ext cx="3573015" cy="1869125"/>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88"/>
        <p:cNvGrpSpPr/>
        <p:nvPr/>
      </p:nvGrpSpPr>
      <p:grpSpPr>
        <a:xfrm>
          <a:off x="0" y="0"/>
          <a:ext cx="0" cy="0"/>
          <a:chOff x="0" y="0"/>
          <a:chExt cx="0" cy="0"/>
        </a:xfrm>
      </p:grpSpPr>
      <p:sp>
        <p:nvSpPr>
          <p:cNvPr id="489" name="Google Shape;48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0" name="Google Shape;490;p23"/>
          <p:cNvSpPr txBox="1">
            <a:spLocks noGrp="1"/>
          </p:cNvSpPr>
          <p:nvPr>
            <p:ph type="subTitle" idx="1"/>
          </p:nvPr>
        </p:nvSpPr>
        <p:spPr>
          <a:xfrm>
            <a:off x="1689126" y="176065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1" name="Google Shape;491;p23"/>
          <p:cNvSpPr txBox="1">
            <a:spLocks noGrp="1"/>
          </p:cNvSpPr>
          <p:nvPr>
            <p:ph type="subTitle" idx="2"/>
          </p:nvPr>
        </p:nvSpPr>
        <p:spPr>
          <a:xfrm>
            <a:off x="5210878" y="176065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2" name="Google Shape;492;p23"/>
          <p:cNvSpPr txBox="1">
            <a:spLocks noGrp="1"/>
          </p:cNvSpPr>
          <p:nvPr>
            <p:ph type="subTitle" idx="3"/>
          </p:nvPr>
        </p:nvSpPr>
        <p:spPr>
          <a:xfrm>
            <a:off x="1689126" y="334502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3" name="Google Shape;493;p23"/>
          <p:cNvSpPr txBox="1">
            <a:spLocks noGrp="1"/>
          </p:cNvSpPr>
          <p:nvPr>
            <p:ph type="subTitle" idx="4"/>
          </p:nvPr>
        </p:nvSpPr>
        <p:spPr>
          <a:xfrm>
            <a:off x="5210878" y="334502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4" name="Google Shape;494;p23"/>
          <p:cNvSpPr txBox="1">
            <a:spLocks noGrp="1"/>
          </p:cNvSpPr>
          <p:nvPr>
            <p:ph type="subTitle" idx="5"/>
          </p:nvPr>
        </p:nvSpPr>
        <p:spPr>
          <a:xfrm>
            <a:off x="1689126" y="1455550"/>
            <a:ext cx="28110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sp>
        <p:nvSpPr>
          <p:cNvPr id="495" name="Google Shape;495;p23"/>
          <p:cNvSpPr txBox="1">
            <a:spLocks noGrp="1"/>
          </p:cNvSpPr>
          <p:nvPr>
            <p:ph type="subTitle" idx="6"/>
          </p:nvPr>
        </p:nvSpPr>
        <p:spPr>
          <a:xfrm>
            <a:off x="1689126" y="3040000"/>
            <a:ext cx="28110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sp>
        <p:nvSpPr>
          <p:cNvPr id="496" name="Google Shape;496;p23"/>
          <p:cNvSpPr txBox="1">
            <a:spLocks noGrp="1"/>
          </p:cNvSpPr>
          <p:nvPr>
            <p:ph type="subTitle" idx="7"/>
          </p:nvPr>
        </p:nvSpPr>
        <p:spPr>
          <a:xfrm>
            <a:off x="5210851" y="1455550"/>
            <a:ext cx="28110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sp>
        <p:nvSpPr>
          <p:cNvPr id="497" name="Google Shape;497;p23"/>
          <p:cNvSpPr txBox="1">
            <a:spLocks noGrp="1"/>
          </p:cNvSpPr>
          <p:nvPr>
            <p:ph type="subTitle" idx="8"/>
          </p:nvPr>
        </p:nvSpPr>
        <p:spPr>
          <a:xfrm>
            <a:off x="5210851" y="3040000"/>
            <a:ext cx="28110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grpSp>
        <p:nvGrpSpPr>
          <p:cNvPr id="498" name="Google Shape;498;p23"/>
          <p:cNvGrpSpPr/>
          <p:nvPr/>
        </p:nvGrpSpPr>
        <p:grpSpPr>
          <a:xfrm>
            <a:off x="-1014025" y="-964868"/>
            <a:ext cx="10158024" cy="7826893"/>
            <a:chOff x="-1014025" y="-964868"/>
            <a:chExt cx="10158024" cy="7826893"/>
          </a:xfrm>
        </p:grpSpPr>
        <p:sp>
          <p:nvSpPr>
            <p:cNvPr id="499" name="Google Shape;499;p23"/>
            <p:cNvSpPr/>
            <p:nvPr/>
          </p:nvSpPr>
          <p:spPr>
            <a:xfrm rot="10800000">
              <a:off x="-1014025" y="-964868"/>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3"/>
            <p:cNvSpPr/>
            <p:nvPr/>
          </p:nvSpPr>
          <p:spPr>
            <a:xfrm flipH="1">
              <a:off x="-213475" y="4974994"/>
              <a:ext cx="9357474" cy="1887032"/>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 name="Google Shape;501;p23"/>
          <p:cNvGrpSpPr/>
          <p:nvPr/>
        </p:nvGrpSpPr>
        <p:grpSpPr>
          <a:xfrm flipH="1">
            <a:off x="-2799911" y="4184068"/>
            <a:ext cx="3894036" cy="692436"/>
            <a:chOff x="5477439" y="1590790"/>
            <a:chExt cx="3894036" cy="692436"/>
          </a:xfrm>
        </p:grpSpPr>
        <p:grpSp>
          <p:nvGrpSpPr>
            <p:cNvPr id="502" name="Google Shape;502;p23"/>
            <p:cNvGrpSpPr/>
            <p:nvPr/>
          </p:nvGrpSpPr>
          <p:grpSpPr>
            <a:xfrm flipH="1">
              <a:off x="5803750" y="2180862"/>
              <a:ext cx="3070084" cy="102364"/>
              <a:chOff x="1779150" y="2604263"/>
              <a:chExt cx="3811875" cy="127113"/>
            </a:xfrm>
          </p:grpSpPr>
          <p:sp>
            <p:nvSpPr>
              <p:cNvPr id="503" name="Google Shape;503;p23"/>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504" name="Google Shape;504;p23"/>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23"/>
            <p:cNvGrpSpPr/>
            <p:nvPr/>
          </p:nvGrpSpPr>
          <p:grpSpPr>
            <a:xfrm flipH="1">
              <a:off x="5898325" y="1789205"/>
              <a:ext cx="1567047" cy="45661"/>
              <a:chOff x="1754675" y="2566652"/>
              <a:chExt cx="1945675" cy="56700"/>
            </a:xfrm>
          </p:grpSpPr>
          <p:cxnSp>
            <p:nvCxnSpPr>
              <p:cNvPr id="506" name="Google Shape;506;p23"/>
              <p:cNvCxnSpPr/>
              <p:nvPr/>
            </p:nvCxnSpPr>
            <p:spPr>
              <a:xfrm>
                <a:off x="1754675" y="2595002"/>
                <a:ext cx="1896000" cy="0"/>
              </a:xfrm>
              <a:prstGeom prst="straightConnector1">
                <a:avLst/>
              </a:prstGeom>
              <a:noFill/>
              <a:ln w="9525" cap="flat" cmpd="sng">
                <a:solidFill>
                  <a:schemeClr val="dk1"/>
                </a:solidFill>
                <a:prstDash val="solid"/>
                <a:round/>
                <a:headEnd type="none" w="med" len="med"/>
                <a:tailEnd type="none" w="med" len="med"/>
              </a:ln>
            </p:spPr>
          </p:cxnSp>
          <p:sp>
            <p:nvSpPr>
              <p:cNvPr id="507" name="Google Shape;507;p23"/>
              <p:cNvSpPr/>
              <p:nvPr/>
            </p:nvSpPr>
            <p:spPr>
              <a:xfrm>
                <a:off x="3643650" y="2566652"/>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23"/>
            <p:cNvGrpSpPr/>
            <p:nvPr/>
          </p:nvGrpSpPr>
          <p:grpSpPr>
            <a:xfrm flipH="1">
              <a:off x="5477439" y="1987637"/>
              <a:ext cx="1561280" cy="136187"/>
              <a:chOff x="1754675" y="2824000"/>
              <a:chExt cx="4728285" cy="412439"/>
            </a:xfrm>
          </p:grpSpPr>
          <p:sp>
            <p:nvSpPr>
              <p:cNvPr id="509" name="Google Shape;509;p23"/>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510" name="Google Shape;510;p23"/>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23"/>
            <p:cNvGrpSpPr/>
            <p:nvPr/>
          </p:nvGrpSpPr>
          <p:grpSpPr>
            <a:xfrm flipH="1">
              <a:off x="6361172" y="1590790"/>
              <a:ext cx="3010303" cy="45661"/>
              <a:chOff x="631564" y="2679979"/>
              <a:chExt cx="3737650" cy="56700"/>
            </a:xfrm>
          </p:grpSpPr>
          <p:cxnSp>
            <p:nvCxnSpPr>
              <p:cNvPr id="512" name="Google Shape;512;p23"/>
              <p:cNvCxnSpPr/>
              <p:nvPr/>
            </p:nvCxnSpPr>
            <p:spPr>
              <a:xfrm>
                <a:off x="631564" y="2708329"/>
                <a:ext cx="3687900" cy="0"/>
              </a:xfrm>
              <a:prstGeom prst="straightConnector1">
                <a:avLst/>
              </a:prstGeom>
              <a:noFill/>
              <a:ln w="9525" cap="flat" cmpd="sng">
                <a:solidFill>
                  <a:schemeClr val="dk1"/>
                </a:solidFill>
                <a:prstDash val="solid"/>
                <a:round/>
                <a:headEnd type="none" w="med" len="med"/>
                <a:tailEnd type="none" w="med" len="med"/>
              </a:ln>
            </p:spPr>
          </p:cxnSp>
          <p:sp>
            <p:nvSpPr>
              <p:cNvPr id="513" name="Google Shape;513;p23"/>
              <p:cNvSpPr/>
              <p:nvPr/>
            </p:nvSpPr>
            <p:spPr>
              <a:xfrm>
                <a:off x="4312514" y="2679979"/>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4" name="Google Shape;514;p23"/>
          <p:cNvSpPr/>
          <p:nvPr/>
        </p:nvSpPr>
        <p:spPr>
          <a:xfrm rot="10800000" flipH="1">
            <a:off x="7721650" y="4876491"/>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 name="Google Shape;515;p23"/>
          <p:cNvGrpSpPr/>
          <p:nvPr/>
        </p:nvGrpSpPr>
        <p:grpSpPr>
          <a:xfrm>
            <a:off x="-2689610" y="-2478031"/>
            <a:ext cx="13399307" cy="8256735"/>
            <a:chOff x="-2689610" y="-2478031"/>
            <a:chExt cx="13399307" cy="8256735"/>
          </a:xfrm>
        </p:grpSpPr>
        <p:sp>
          <p:nvSpPr>
            <p:cNvPr id="516" name="Google Shape;516;p23"/>
            <p:cNvSpPr/>
            <p:nvPr/>
          </p:nvSpPr>
          <p:spPr>
            <a:xfrm rot="10800000" flipH="1">
              <a:off x="-2689610" y="-247803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3"/>
            <p:cNvSpPr/>
            <p:nvPr/>
          </p:nvSpPr>
          <p:spPr>
            <a:xfrm>
              <a:off x="7904425" y="424129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518"/>
        <p:cNvGrpSpPr/>
        <p:nvPr/>
      </p:nvGrpSpPr>
      <p:grpSpPr>
        <a:xfrm>
          <a:off x="0" y="0"/>
          <a:ext cx="0" cy="0"/>
          <a:chOff x="0" y="0"/>
          <a:chExt cx="0" cy="0"/>
        </a:xfrm>
      </p:grpSpPr>
      <p:sp>
        <p:nvSpPr>
          <p:cNvPr id="519" name="Google Shape;51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0" name="Google Shape;520;p24"/>
          <p:cNvSpPr txBox="1">
            <a:spLocks noGrp="1"/>
          </p:cNvSpPr>
          <p:nvPr>
            <p:ph type="subTitle" idx="1"/>
          </p:nvPr>
        </p:nvSpPr>
        <p:spPr>
          <a:xfrm>
            <a:off x="720000" y="1955324"/>
            <a:ext cx="2359500" cy="84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1" name="Google Shape;521;p24"/>
          <p:cNvSpPr txBox="1">
            <a:spLocks noGrp="1"/>
          </p:cNvSpPr>
          <p:nvPr>
            <p:ph type="subTitle" idx="2"/>
          </p:nvPr>
        </p:nvSpPr>
        <p:spPr>
          <a:xfrm>
            <a:off x="3392266" y="1955324"/>
            <a:ext cx="2359500" cy="84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2" name="Google Shape;522;p24"/>
          <p:cNvSpPr txBox="1">
            <a:spLocks noGrp="1"/>
          </p:cNvSpPr>
          <p:nvPr>
            <p:ph type="subTitle" idx="3"/>
          </p:nvPr>
        </p:nvSpPr>
        <p:spPr>
          <a:xfrm>
            <a:off x="720000" y="3833100"/>
            <a:ext cx="2359500" cy="84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3" name="Google Shape;523;p24"/>
          <p:cNvSpPr txBox="1">
            <a:spLocks noGrp="1"/>
          </p:cNvSpPr>
          <p:nvPr>
            <p:ph type="subTitle" idx="4"/>
          </p:nvPr>
        </p:nvSpPr>
        <p:spPr>
          <a:xfrm>
            <a:off x="3392266" y="3833100"/>
            <a:ext cx="2359500" cy="84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4" name="Google Shape;524;p24"/>
          <p:cNvSpPr txBox="1">
            <a:spLocks noGrp="1"/>
          </p:cNvSpPr>
          <p:nvPr>
            <p:ph type="subTitle" idx="5"/>
          </p:nvPr>
        </p:nvSpPr>
        <p:spPr>
          <a:xfrm>
            <a:off x="6064528" y="1955324"/>
            <a:ext cx="2359500" cy="84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5" name="Google Shape;525;p24"/>
          <p:cNvSpPr txBox="1">
            <a:spLocks noGrp="1"/>
          </p:cNvSpPr>
          <p:nvPr>
            <p:ph type="subTitle" idx="6"/>
          </p:nvPr>
        </p:nvSpPr>
        <p:spPr>
          <a:xfrm>
            <a:off x="6064528" y="3833100"/>
            <a:ext cx="2359500" cy="84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6" name="Google Shape;526;p24"/>
          <p:cNvSpPr txBox="1">
            <a:spLocks noGrp="1"/>
          </p:cNvSpPr>
          <p:nvPr>
            <p:ph type="subTitle" idx="7"/>
          </p:nvPr>
        </p:nvSpPr>
        <p:spPr>
          <a:xfrm>
            <a:off x="724640" y="1734325"/>
            <a:ext cx="23502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sp>
        <p:nvSpPr>
          <p:cNvPr id="527" name="Google Shape;527;p24"/>
          <p:cNvSpPr txBox="1">
            <a:spLocks noGrp="1"/>
          </p:cNvSpPr>
          <p:nvPr>
            <p:ph type="subTitle" idx="8"/>
          </p:nvPr>
        </p:nvSpPr>
        <p:spPr>
          <a:xfrm>
            <a:off x="3396904" y="1734325"/>
            <a:ext cx="23502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sp>
        <p:nvSpPr>
          <p:cNvPr id="528" name="Google Shape;528;p24"/>
          <p:cNvSpPr txBox="1">
            <a:spLocks noGrp="1"/>
          </p:cNvSpPr>
          <p:nvPr>
            <p:ph type="subTitle" idx="9"/>
          </p:nvPr>
        </p:nvSpPr>
        <p:spPr>
          <a:xfrm>
            <a:off x="6069165" y="1734325"/>
            <a:ext cx="23502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sp>
        <p:nvSpPr>
          <p:cNvPr id="529" name="Google Shape;529;p24"/>
          <p:cNvSpPr txBox="1">
            <a:spLocks noGrp="1"/>
          </p:cNvSpPr>
          <p:nvPr>
            <p:ph type="subTitle" idx="13"/>
          </p:nvPr>
        </p:nvSpPr>
        <p:spPr>
          <a:xfrm>
            <a:off x="724640" y="3608903"/>
            <a:ext cx="23502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sp>
        <p:nvSpPr>
          <p:cNvPr id="530" name="Google Shape;530;p24"/>
          <p:cNvSpPr txBox="1">
            <a:spLocks noGrp="1"/>
          </p:cNvSpPr>
          <p:nvPr>
            <p:ph type="subTitle" idx="14"/>
          </p:nvPr>
        </p:nvSpPr>
        <p:spPr>
          <a:xfrm>
            <a:off x="3396904" y="3608903"/>
            <a:ext cx="23502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sp>
        <p:nvSpPr>
          <p:cNvPr id="531" name="Google Shape;531;p24"/>
          <p:cNvSpPr txBox="1">
            <a:spLocks noGrp="1"/>
          </p:cNvSpPr>
          <p:nvPr>
            <p:ph type="subTitle" idx="15"/>
          </p:nvPr>
        </p:nvSpPr>
        <p:spPr>
          <a:xfrm>
            <a:off x="6069165" y="3608903"/>
            <a:ext cx="23502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algn="ctr" rtl="0">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a:endParaRPr/>
          </a:p>
        </p:txBody>
      </p:sp>
      <p:grpSp>
        <p:nvGrpSpPr>
          <p:cNvPr id="532" name="Google Shape;532;p24"/>
          <p:cNvGrpSpPr/>
          <p:nvPr/>
        </p:nvGrpSpPr>
        <p:grpSpPr>
          <a:xfrm>
            <a:off x="-1764035" y="-2478031"/>
            <a:ext cx="10908034" cy="9340057"/>
            <a:chOff x="-1764035" y="-2478031"/>
            <a:chExt cx="10908034" cy="9340057"/>
          </a:xfrm>
        </p:grpSpPr>
        <p:sp>
          <p:nvSpPr>
            <p:cNvPr id="533" name="Google Shape;533;p24"/>
            <p:cNvSpPr/>
            <p:nvPr/>
          </p:nvSpPr>
          <p:spPr>
            <a:xfrm rot="10800000" flipH="1">
              <a:off x="-1764035" y="-247803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4"/>
            <p:cNvSpPr/>
            <p:nvPr/>
          </p:nvSpPr>
          <p:spPr>
            <a:xfrm>
              <a:off x="-213475" y="4974994"/>
              <a:ext cx="9357474" cy="1887032"/>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24"/>
          <p:cNvGrpSpPr/>
          <p:nvPr/>
        </p:nvGrpSpPr>
        <p:grpSpPr>
          <a:xfrm rot="10800000" flipH="1">
            <a:off x="8041939" y="144568"/>
            <a:ext cx="3894036" cy="692436"/>
            <a:chOff x="5477439" y="1590790"/>
            <a:chExt cx="3894036" cy="692436"/>
          </a:xfrm>
        </p:grpSpPr>
        <p:grpSp>
          <p:nvGrpSpPr>
            <p:cNvPr id="536" name="Google Shape;536;p24"/>
            <p:cNvGrpSpPr/>
            <p:nvPr/>
          </p:nvGrpSpPr>
          <p:grpSpPr>
            <a:xfrm flipH="1">
              <a:off x="5803750" y="2180862"/>
              <a:ext cx="3070084" cy="102364"/>
              <a:chOff x="1779150" y="2604263"/>
              <a:chExt cx="3811875" cy="127113"/>
            </a:xfrm>
          </p:grpSpPr>
          <p:sp>
            <p:nvSpPr>
              <p:cNvPr id="537" name="Google Shape;537;p24"/>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538" name="Google Shape;538;p24"/>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 name="Google Shape;539;p24"/>
            <p:cNvGrpSpPr/>
            <p:nvPr/>
          </p:nvGrpSpPr>
          <p:grpSpPr>
            <a:xfrm flipH="1">
              <a:off x="5898325" y="1789205"/>
              <a:ext cx="1567047" cy="45661"/>
              <a:chOff x="1754675" y="2566652"/>
              <a:chExt cx="1945675" cy="56700"/>
            </a:xfrm>
          </p:grpSpPr>
          <p:cxnSp>
            <p:nvCxnSpPr>
              <p:cNvPr id="540" name="Google Shape;540;p24"/>
              <p:cNvCxnSpPr/>
              <p:nvPr/>
            </p:nvCxnSpPr>
            <p:spPr>
              <a:xfrm>
                <a:off x="1754675" y="2595002"/>
                <a:ext cx="1896000" cy="0"/>
              </a:xfrm>
              <a:prstGeom prst="straightConnector1">
                <a:avLst/>
              </a:prstGeom>
              <a:noFill/>
              <a:ln w="9525" cap="flat" cmpd="sng">
                <a:solidFill>
                  <a:schemeClr val="dk1"/>
                </a:solidFill>
                <a:prstDash val="solid"/>
                <a:round/>
                <a:headEnd type="none" w="med" len="med"/>
                <a:tailEnd type="none" w="med" len="med"/>
              </a:ln>
            </p:spPr>
          </p:cxnSp>
          <p:sp>
            <p:nvSpPr>
              <p:cNvPr id="541" name="Google Shape;541;p24"/>
              <p:cNvSpPr/>
              <p:nvPr/>
            </p:nvSpPr>
            <p:spPr>
              <a:xfrm>
                <a:off x="3643650" y="2566652"/>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24"/>
            <p:cNvGrpSpPr/>
            <p:nvPr/>
          </p:nvGrpSpPr>
          <p:grpSpPr>
            <a:xfrm flipH="1">
              <a:off x="5477439" y="1987637"/>
              <a:ext cx="1561280" cy="136187"/>
              <a:chOff x="1754675" y="2824000"/>
              <a:chExt cx="4728285" cy="412439"/>
            </a:xfrm>
          </p:grpSpPr>
          <p:sp>
            <p:nvSpPr>
              <p:cNvPr id="543" name="Google Shape;543;p24"/>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544" name="Google Shape;544;p24"/>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24"/>
            <p:cNvGrpSpPr/>
            <p:nvPr/>
          </p:nvGrpSpPr>
          <p:grpSpPr>
            <a:xfrm flipH="1">
              <a:off x="6361172" y="1590790"/>
              <a:ext cx="3010303" cy="45661"/>
              <a:chOff x="631564" y="2679979"/>
              <a:chExt cx="3737650" cy="56700"/>
            </a:xfrm>
          </p:grpSpPr>
          <p:cxnSp>
            <p:nvCxnSpPr>
              <p:cNvPr id="546" name="Google Shape;546;p24"/>
              <p:cNvCxnSpPr/>
              <p:nvPr/>
            </p:nvCxnSpPr>
            <p:spPr>
              <a:xfrm>
                <a:off x="631564" y="2708329"/>
                <a:ext cx="3687900" cy="0"/>
              </a:xfrm>
              <a:prstGeom prst="straightConnector1">
                <a:avLst/>
              </a:prstGeom>
              <a:noFill/>
              <a:ln w="9525" cap="flat" cmpd="sng">
                <a:solidFill>
                  <a:schemeClr val="dk1"/>
                </a:solidFill>
                <a:prstDash val="solid"/>
                <a:round/>
                <a:headEnd type="none" w="med" len="med"/>
                <a:tailEnd type="none" w="med" len="med"/>
              </a:ln>
            </p:spPr>
          </p:cxnSp>
          <p:sp>
            <p:nvSpPr>
              <p:cNvPr id="547" name="Google Shape;547;p24"/>
              <p:cNvSpPr/>
              <p:nvPr/>
            </p:nvSpPr>
            <p:spPr>
              <a:xfrm>
                <a:off x="4312514" y="2679979"/>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8" name="Google Shape;548;p24"/>
          <p:cNvSpPr/>
          <p:nvPr/>
        </p:nvSpPr>
        <p:spPr>
          <a:xfrm rot="10800000">
            <a:off x="-876276" y="4876491"/>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 name="Google Shape;549;p24"/>
          <p:cNvGrpSpPr/>
          <p:nvPr/>
        </p:nvGrpSpPr>
        <p:grpSpPr>
          <a:xfrm>
            <a:off x="-1205775" y="-700418"/>
            <a:ext cx="11406422" cy="6958608"/>
            <a:chOff x="-1205775" y="-700418"/>
            <a:chExt cx="11406422" cy="6958608"/>
          </a:xfrm>
        </p:grpSpPr>
        <p:sp>
          <p:nvSpPr>
            <p:cNvPr id="550" name="Google Shape;550;p24"/>
            <p:cNvSpPr/>
            <p:nvPr/>
          </p:nvSpPr>
          <p:spPr>
            <a:xfrm rot="10800000">
              <a:off x="-1205775" y="-700418"/>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4"/>
            <p:cNvSpPr/>
            <p:nvPr/>
          </p:nvSpPr>
          <p:spPr>
            <a:xfrm>
              <a:off x="7395375" y="4720782"/>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552"/>
        <p:cNvGrpSpPr/>
        <p:nvPr/>
      </p:nvGrpSpPr>
      <p:grpSpPr>
        <a:xfrm>
          <a:off x="0" y="0"/>
          <a:ext cx="0" cy="0"/>
          <a:chOff x="0" y="0"/>
          <a:chExt cx="0" cy="0"/>
        </a:xfrm>
      </p:grpSpPr>
      <p:grpSp>
        <p:nvGrpSpPr>
          <p:cNvPr id="553" name="Google Shape;553;p25"/>
          <p:cNvGrpSpPr/>
          <p:nvPr/>
        </p:nvGrpSpPr>
        <p:grpSpPr>
          <a:xfrm>
            <a:off x="-810334" y="-1436216"/>
            <a:ext cx="10049270" cy="7866187"/>
            <a:chOff x="-810334" y="-1436216"/>
            <a:chExt cx="10049270" cy="7866187"/>
          </a:xfrm>
        </p:grpSpPr>
        <p:sp>
          <p:nvSpPr>
            <p:cNvPr id="554" name="Google Shape;554;p25"/>
            <p:cNvSpPr/>
            <p:nvPr/>
          </p:nvSpPr>
          <p:spPr>
            <a:xfrm rot="10800000">
              <a:off x="-56042" y="-1436216"/>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5"/>
            <p:cNvSpPr/>
            <p:nvPr/>
          </p:nvSpPr>
          <p:spPr>
            <a:xfrm>
              <a:off x="-810334" y="4506921"/>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5"/>
            <p:cNvSpPr/>
            <p:nvPr/>
          </p:nvSpPr>
          <p:spPr>
            <a:xfrm flipH="1">
              <a:off x="5463604" y="4588371"/>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25"/>
          <p:cNvGrpSpPr/>
          <p:nvPr/>
        </p:nvGrpSpPr>
        <p:grpSpPr>
          <a:xfrm>
            <a:off x="-483963" y="343842"/>
            <a:ext cx="10364069" cy="4799653"/>
            <a:chOff x="-483963" y="343842"/>
            <a:chExt cx="10364069" cy="4799653"/>
          </a:xfrm>
        </p:grpSpPr>
        <p:sp>
          <p:nvSpPr>
            <p:cNvPr id="558" name="Google Shape;558;p25"/>
            <p:cNvSpPr/>
            <p:nvPr/>
          </p:nvSpPr>
          <p:spPr>
            <a:xfrm flipH="1">
              <a:off x="-483963" y="343842"/>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5"/>
            <p:cNvSpPr/>
            <p:nvPr/>
          </p:nvSpPr>
          <p:spPr>
            <a:xfrm>
              <a:off x="490516" y="4911500"/>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5"/>
            <p:cNvSpPr/>
            <p:nvPr/>
          </p:nvSpPr>
          <p:spPr>
            <a:xfrm flipH="1">
              <a:off x="8647766" y="4521501"/>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 name="Google Shape;561;p25"/>
          <p:cNvSpPr/>
          <p:nvPr/>
        </p:nvSpPr>
        <p:spPr>
          <a:xfrm>
            <a:off x="7423987" y="-8"/>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5"/>
          <p:cNvSpPr txBox="1">
            <a:spLocks noGrp="1"/>
          </p:cNvSpPr>
          <p:nvPr>
            <p:ph type="title" hasCustomPrompt="1"/>
          </p:nvPr>
        </p:nvSpPr>
        <p:spPr>
          <a:xfrm>
            <a:off x="3365094" y="876275"/>
            <a:ext cx="37542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Font typeface="Poppins"/>
              <a:buNone/>
              <a:defRPr sz="3400">
                <a:latin typeface="Poppins"/>
                <a:ea typeface="Poppins"/>
                <a:cs typeface="Poppins"/>
                <a:sym typeface="Poppins"/>
              </a:defRPr>
            </a:lvl1pPr>
            <a:lvl2pPr lvl="1"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2pPr>
            <a:lvl3pPr lvl="2"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3pPr>
            <a:lvl4pPr lvl="3"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4pPr>
            <a:lvl5pPr lvl="4"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5pPr>
            <a:lvl6pPr lvl="5"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6pPr>
            <a:lvl7pPr lvl="6"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7pPr>
            <a:lvl8pPr lvl="7"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8pPr>
            <a:lvl9pPr lvl="8"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9pPr>
          </a:lstStyle>
          <a:p>
            <a:r>
              <a:t>xx%</a:t>
            </a:r>
          </a:p>
        </p:txBody>
      </p:sp>
      <p:sp>
        <p:nvSpPr>
          <p:cNvPr id="563" name="Google Shape;563;p25"/>
          <p:cNvSpPr txBox="1">
            <a:spLocks noGrp="1"/>
          </p:cNvSpPr>
          <p:nvPr>
            <p:ph type="subTitle" idx="1"/>
          </p:nvPr>
        </p:nvSpPr>
        <p:spPr>
          <a:xfrm>
            <a:off x="3365094" y="1492766"/>
            <a:ext cx="3754200" cy="41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564" name="Google Shape;564;p25"/>
          <p:cNvSpPr txBox="1">
            <a:spLocks noGrp="1"/>
          </p:cNvSpPr>
          <p:nvPr>
            <p:ph type="title" idx="2" hasCustomPrompt="1"/>
          </p:nvPr>
        </p:nvSpPr>
        <p:spPr>
          <a:xfrm>
            <a:off x="3365094" y="2041118"/>
            <a:ext cx="37542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Font typeface="Poppins"/>
              <a:buNone/>
              <a:defRPr sz="3400">
                <a:latin typeface="Poppins"/>
                <a:ea typeface="Poppins"/>
                <a:cs typeface="Poppins"/>
                <a:sym typeface="Poppins"/>
              </a:defRPr>
            </a:lvl1pPr>
            <a:lvl2pPr lvl="1"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2pPr>
            <a:lvl3pPr lvl="2"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3pPr>
            <a:lvl4pPr lvl="3"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4pPr>
            <a:lvl5pPr lvl="4"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5pPr>
            <a:lvl6pPr lvl="5"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6pPr>
            <a:lvl7pPr lvl="6"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7pPr>
            <a:lvl8pPr lvl="7"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8pPr>
            <a:lvl9pPr lvl="8"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9pPr>
          </a:lstStyle>
          <a:p>
            <a:r>
              <a:t>xx%</a:t>
            </a:r>
          </a:p>
        </p:txBody>
      </p:sp>
      <p:sp>
        <p:nvSpPr>
          <p:cNvPr id="565" name="Google Shape;565;p25"/>
          <p:cNvSpPr txBox="1">
            <a:spLocks noGrp="1"/>
          </p:cNvSpPr>
          <p:nvPr>
            <p:ph type="subTitle" idx="3"/>
          </p:nvPr>
        </p:nvSpPr>
        <p:spPr>
          <a:xfrm>
            <a:off x="3365094" y="2654570"/>
            <a:ext cx="3754200" cy="41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566" name="Google Shape;566;p25"/>
          <p:cNvSpPr txBox="1">
            <a:spLocks noGrp="1"/>
          </p:cNvSpPr>
          <p:nvPr>
            <p:ph type="title" idx="4" hasCustomPrompt="1"/>
          </p:nvPr>
        </p:nvSpPr>
        <p:spPr>
          <a:xfrm>
            <a:off x="3365094" y="3205961"/>
            <a:ext cx="37542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Font typeface="Poppins"/>
              <a:buNone/>
              <a:defRPr sz="3400">
                <a:latin typeface="Poppins"/>
                <a:ea typeface="Poppins"/>
                <a:cs typeface="Poppins"/>
                <a:sym typeface="Poppins"/>
              </a:defRPr>
            </a:lvl1pPr>
            <a:lvl2pPr lvl="1"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2pPr>
            <a:lvl3pPr lvl="2"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3pPr>
            <a:lvl4pPr lvl="3"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4pPr>
            <a:lvl5pPr lvl="4"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5pPr>
            <a:lvl6pPr lvl="5"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6pPr>
            <a:lvl7pPr lvl="6"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7pPr>
            <a:lvl8pPr lvl="7"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8pPr>
            <a:lvl9pPr lvl="8"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9pPr>
          </a:lstStyle>
          <a:p>
            <a:r>
              <a:t>xx%</a:t>
            </a:r>
          </a:p>
        </p:txBody>
      </p:sp>
      <p:sp>
        <p:nvSpPr>
          <p:cNvPr id="567" name="Google Shape;567;p25"/>
          <p:cNvSpPr txBox="1">
            <a:spLocks noGrp="1"/>
          </p:cNvSpPr>
          <p:nvPr>
            <p:ph type="subTitle" idx="5"/>
          </p:nvPr>
        </p:nvSpPr>
        <p:spPr>
          <a:xfrm>
            <a:off x="3365094" y="3816373"/>
            <a:ext cx="3754200" cy="41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568" name="Google Shape;568;p25"/>
          <p:cNvGrpSpPr/>
          <p:nvPr/>
        </p:nvGrpSpPr>
        <p:grpSpPr>
          <a:xfrm>
            <a:off x="-955172" y="-1359417"/>
            <a:ext cx="11011936" cy="8170456"/>
            <a:chOff x="-955172" y="-1359417"/>
            <a:chExt cx="11011936" cy="8170456"/>
          </a:xfrm>
        </p:grpSpPr>
        <p:sp>
          <p:nvSpPr>
            <p:cNvPr id="569" name="Google Shape;569;p25"/>
            <p:cNvSpPr/>
            <p:nvPr/>
          </p:nvSpPr>
          <p:spPr>
            <a:xfrm rot="10800000" flipH="1">
              <a:off x="-955172" y="-1359417"/>
              <a:ext cx="2979895" cy="175781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5"/>
            <p:cNvSpPr/>
            <p:nvPr/>
          </p:nvSpPr>
          <p:spPr>
            <a:xfrm flipH="1">
              <a:off x="5718529" y="4734383"/>
              <a:ext cx="3520400" cy="207665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5"/>
            <p:cNvSpPr/>
            <p:nvPr/>
          </p:nvSpPr>
          <p:spPr>
            <a:xfrm rot="10800000" flipH="1">
              <a:off x="7251492" y="-83652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5"/>
            <p:cNvSpPr/>
            <p:nvPr/>
          </p:nvSpPr>
          <p:spPr>
            <a:xfrm flipH="1">
              <a:off x="-718483" y="474047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 name="Google Shape;573;p25"/>
          <p:cNvGrpSpPr/>
          <p:nvPr/>
        </p:nvGrpSpPr>
        <p:grpSpPr>
          <a:xfrm>
            <a:off x="-3334299" y="835002"/>
            <a:ext cx="14148600" cy="3523278"/>
            <a:chOff x="-3334299" y="835002"/>
            <a:chExt cx="14148600" cy="3523278"/>
          </a:xfrm>
        </p:grpSpPr>
        <p:grpSp>
          <p:nvGrpSpPr>
            <p:cNvPr id="574" name="Google Shape;574;p25"/>
            <p:cNvGrpSpPr/>
            <p:nvPr/>
          </p:nvGrpSpPr>
          <p:grpSpPr>
            <a:xfrm flipH="1">
              <a:off x="7517900" y="835002"/>
              <a:ext cx="3296400" cy="703085"/>
              <a:chOff x="-12" y="3628590"/>
              <a:chExt cx="3296400" cy="703085"/>
            </a:xfrm>
          </p:grpSpPr>
          <p:grpSp>
            <p:nvGrpSpPr>
              <p:cNvPr id="575" name="Google Shape;575;p25"/>
              <p:cNvGrpSpPr/>
              <p:nvPr/>
            </p:nvGrpSpPr>
            <p:grpSpPr>
              <a:xfrm>
                <a:off x="854867" y="3996692"/>
                <a:ext cx="1567047" cy="45661"/>
                <a:chOff x="1754675" y="2661275"/>
                <a:chExt cx="1945675" cy="56700"/>
              </a:xfrm>
            </p:grpSpPr>
            <p:cxnSp>
              <p:nvCxnSpPr>
                <p:cNvPr id="576" name="Google Shape;576;p25"/>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577" name="Google Shape;577;p25"/>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25"/>
              <p:cNvGrpSpPr/>
              <p:nvPr/>
            </p:nvGrpSpPr>
            <p:grpSpPr>
              <a:xfrm>
                <a:off x="518420" y="4195487"/>
                <a:ext cx="1561280" cy="136187"/>
                <a:chOff x="1754675" y="2824000"/>
                <a:chExt cx="4728285" cy="412439"/>
              </a:xfrm>
            </p:grpSpPr>
            <p:sp>
              <p:nvSpPr>
                <p:cNvPr id="579" name="Google Shape;579;p25"/>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580" name="Google Shape;580;p25"/>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25"/>
              <p:cNvGrpSpPr/>
              <p:nvPr/>
            </p:nvGrpSpPr>
            <p:grpSpPr>
              <a:xfrm>
                <a:off x="226304" y="3764887"/>
                <a:ext cx="3070084" cy="102364"/>
                <a:chOff x="1779150" y="2604263"/>
                <a:chExt cx="3811875" cy="127113"/>
              </a:xfrm>
            </p:grpSpPr>
            <p:sp>
              <p:nvSpPr>
                <p:cNvPr id="582" name="Google Shape;582;p25"/>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583" name="Google Shape;583;p25"/>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5"/>
              <p:cNvGrpSpPr/>
              <p:nvPr/>
            </p:nvGrpSpPr>
            <p:grpSpPr>
              <a:xfrm>
                <a:off x="-12" y="3628590"/>
                <a:ext cx="3010303" cy="45661"/>
                <a:chOff x="1766900" y="2869225"/>
                <a:chExt cx="3737650" cy="56700"/>
              </a:xfrm>
            </p:grpSpPr>
            <p:cxnSp>
              <p:nvCxnSpPr>
                <p:cNvPr id="585" name="Google Shape;585;p25"/>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586" name="Google Shape;586;p25"/>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7" name="Google Shape;587;p25"/>
            <p:cNvGrpSpPr/>
            <p:nvPr/>
          </p:nvGrpSpPr>
          <p:grpSpPr>
            <a:xfrm flipH="1">
              <a:off x="-3334299" y="3816365"/>
              <a:ext cx="4555892" cy="541915"/>
              <a:chOff x="5950034" y="3380465"/>
              <a:chExt cx="4555892" cy="541915"/>
            </a:xfrm>
          </p:grpSpPr>
          <p:grpSp>
            <p:nvGrpSpPr>
              <p:cNvPr id="588" name="Google Shape;588;p25"/>
              <p:cNvGrpSpPr/>
              <p:nvPr/>
            </p:nvGrpSpPr>
            <p:grpSpPr>
              <a:xfrm rot="10800000">
                <a:off x="5950034" y="3380473"/>
                <a:ext cx="2877996" cy="223763"/>
                <a:chOff x="1748550" y="2064750"/>
                <a:chExt cx="3573375" cy="277863"/>
              </a:xfrm>
            </p:grpSpPr>
            <p:sp>
              <p:nvSpPr>
                <p:cNvPr id="589" name="Google Shape;589;p25"/>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590" name="Google Shape;590;p25"/>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25"/>
              <p:cNvGrpSpPr/>
              <p:nvPr/>
            </p:nvGrpSpPr>
            <p:grpSpPr>
              <a:xfrm rot="10800000">
                <a:off x="6396949" y="3536010"/>
                <a:ext cx="2430997" cy="185534"/>
                <a:chOff x="1748547" y="1392116"/>
                <a:chExt cx="5911958" cy="451312"/>
              </a:xfrm>
            </p:grpSpPr>
            <p:sp>
              <p:nvSpPr>
                <p:cNvPr id="592" name="Google Shape;592;p25"/>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593" name="Google Shape;593;p25"/>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 name="Google Shape;594;p25"/>
              <p:cNvGrpSpPr/>
              <p:nvPr/>
            </p:nvGrpSpPr>
            <p:grpSpPr>
              <a:xfrm rot="10800000">
                <a:off x="6906834" y="3876719"/>
                <a:ext cx="3140396" cy="45661"/>
                <a:chOff x="234768" y="1449263"/>
                <a:chExt cx="3899175" cy="56700"/>
              </a:xfrm>
            </p:grpSpPr>
            <p:cxnSp>
              <p:nvCxnSpPr>
                <p:cNvPr id="595" name="Google Shape;595;p25"/>
                <p:cNvCxnSpPr/>
                <p:nvPr/>
              </p:nvCxnSpPr>
              <p:spPr>
                <a:xfrm>
                  <a:off x="234768" y="1477625"/>
                  <a:ext cx="3846900" cy="0"/>
                </a:xfrm>
                <a:prstGeom prst="straightConnector1">
                  <a:avLst/>
                </a:prstGeom>
                <a:noFill/>
                <a:ln w="9525" cap="flat" cmpd="sng">
                  <a:solidFill>
                    <a:schemeClr val="dk1"/>
                  </a:solidFill>
                  <a:prstDash val="solid"/>
                  <a:round/>
                  <a:headEnd type="none" w="med" len="med"/>
                  <a:tailEnd type="none" w="med" len="med"/>
                </a:ln>
              </p:spPr>
            </p:cxnSp>
            <p:sp>
              <p:nvSpPr>
                <p:cNvPr id="596" name="Google Shape;596;p25"/>
                <p:cNvSpPr/>
                <p:nvPr/>
              </p:nvSpPr>
              <p:spPr>
                <a:xfrm>
                  <a:off x="4077243" y="1449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25"/>
              <p:cNvGrpSpPr/>
              <p:nvPr/>
            </p:nvGrpSpPr>
            <p:grpSpPr>
              <a:xfrm flipH="1">
                <a:off x="7495622" y="3380465"/>
                <a:ext cx="3010303" cy="45661"/>
                <a:chOff x="1766900" y="2869225"/>
                <a:chExt cx="3737650" cy="56700"/>
              </a:xfrm>
            </p:grpSpPr>
            <p:cxnSp>
              <p:nvCxnSpPr>
                <p:cNvPr id="598" name="Google Shape;598;p25"/>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599" name="Google Shape;599;p25"/>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600"/>
        <p:cNvGrpSpPr/>
        <p:nvPr/>
      </p:nvGrpSpPr>
      <p:grpSpPr>
        <a:xfrm>
          <a:off x="0" y="0"/>
          <a:ext cx="0" cy="0"/>
          <a:chOff x="0" y="0"/>
          <a:chExt cx="0" cy="0"/>
        </a:xfrm>
      </p:grpSpPr>
      <p:grpSp>
        <p:nvGrpSpPr>
          <p:cNvPr id="601" name="Google Shape;601;p26"/>
          <p:cNvGrpSpPr/>
          <p:nvPr/>
        </p:nvGrpSpPr>
        <p:grpSpPr>
          <a:xfrm flipH="1">
            <a:off x="-254387" y="-883043"/>
            <a:ext cx="10284849" cy="7556893"/>
            <a:chOff x="-1900475" y="-883043"/>
            <a:chExt cx="10284849" cy="7556893"/>
          </a:xfrm>
        </p:grpSpPr>
        <p:sp>
          <p:nvSpPr>
            <p:cNvPr id="602" name="Google Shape;602;p26"/>
            <p:cNvSpPr/>
            <p:nvPr/>
          </p:nvSpPr>
          <p:spPr>
            <a:xfrm rot="10800000">
              <a:off x="-1900475" y="-883043"/>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603" name="Google Shape;603;p26"/>
            <p:cNvSpPr/>
            <p:nvPr/>
          </p:nvSpPr>
          <p:spPr>
            <a:xfrm flipH="1">
              <a:off x="-973100" y="4786819"/>
              <a:ext cx="9357474" cy="1887032"/>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grpSp>
      <p:sp>
        <p:nvSpPr>
          <p:cNvPr id="604" name="Google Shape;604;p26"/>
          <p:cNvSpPr/>
          <p:nvPr/>
        </p:nvSpPr>
        <p:spPr>
          <a:xfrm rot="10800000">
            <a:off x="-308364" y="4876491"/>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grpSp>
        <p:nvGrpSpPr>
          <p:cNvPr id="605" name="Google Shape;605;p26"/>
          <p:cNvGrpSpPr/>
          <p:nvPr/>
        </p:nvGrpSpPr>
        <p:grpSpPr>
          <a:xfrm>
            <a:off x="-1129385" y="-2478031"/>
            <a:ext cx="12010982" cy="8673260"/>
            <a:chOff x="-1129385" y="-2478031"/>
            <a:chExt cx="12010982" cy="8673260"/>
          </a:xfrm>
        </p:grpSpPr>
        <p:sp>
          <p:nvSpPr>
            <p:cNvPr id="606" name="Google Shape;606;p26"/>
            <p:cNvSpPr/>
            <p:nvPr/>
          </p:nvSpPr>
          <p:spPr>
            <a:xfrm rot="10800000">
              <a:off x="5766190" y="-247803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sp>
          <p:nvSpPr>
            <p:cNvPr id="607" name="Google Shape;607;p26"/>
            <p:cNvSpPr/>
            <p:nvPr/>
          </p:nvSpPr>
          <p:spPr>
            <a:xfrm flipH="1">
              <a:off x="-1129385" y="465782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a:ea typeface="Poppins"/>
                <a:cs typeface="Poppins"/>
                <a:sym typeface="Poppins"/>
              </a:endParaRPr>
            </a:p>
          </p:txBody>
        </p:sp>
      </p:grpSp>
      <p:grpSp>
        <p:nvGrpSpPr>
          <p:cNvPr id="608" name="Google Shape;608;p26"/>
          <p:cNvGrpSpPr/>
          <p:nvPr/>
        </p:nvGrpSpPr>
        <p:grpSpPr>
          <a:xfrm>
            <a:off x="-1765037" y="118040"/>
            <a:ext cx="3296400" cy="703085"/>
            <a:chOff x="-12" y="3628590"/>
            <a:chExt cx="3296400" cy="703085"/>
          </a:xfrm>
        </p:grpSpPr>
        <p:grpSp>
          <p:nvGrpSpPr>
            <p:cNvPr id="609" name="Google Shape;609;p26"/>
            <p:cNvGrpSpPr/>
            <p:nvPr/>
          </p:nvGrpSpPr>
          <p:grpSpPr>
            <a:xfrm>
              <a:off x="854867" y="3996692"/>
              <a:ext cx="1567047" cy="45661"/>
              <a:chOff x="1754675" y="2661275"/>
              <a:chExt cx="1945675" cy="56700"/>
            </a:xfrm>
          </p:grpSpPr>
          <p:cxnSp>
            <p:nvCxnSpPr>
              <p:cNvPr id="610" name="Google Shape;610;p26"/>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611" name="Google Shape;611;p26"/>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26"/>
            <p:cNvGrpSpPr/>
            <p:nvPr/>
          </p:nvGrpSpPr>
          <p:grpSpPr>
            <a:xfrm>
              <a:off x="518420" y="4195487"/>
              <a:ext cx="1561280" cy="136187"/>
              <a:chOff x="1754675" y="2824000"/>
              <a:chExt cx="4728285" cy="412439"/>
            </a:xfrm>
          </p:grpSpPr>
          <p:sp>
            <p:nvSpPr>
              <p:cNvPr id="613" name="Google Shape;613;p26"/>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614" name="Google Shape;614;p26"/>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26"/>
            <p:cNvGrpSpPr/>
            <p:nvPr/>
          </p:nvGrpSpPr>
          <p:grpSpPr>
            <a:xfrm>
              <a:off x="226304" y="3764887"/>
              <a:ext cx="3070084" cy="102364"/>
              <a:chOff x="1779150" y="2604263"/>
              <a:chExt cx="3811875" cy="127113"/>
            </a:xfrm>
          </p:grpSpPr>
          <p:sp>
            <p:nvSpPr>
              <p:cNvPr id="616" name="Google Shape;616;p26"/>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617" name="Google Shape;617;p26"/>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26"/>
            <p:cNvGrpSpPr/>
            <p:nvPr/>
          </p:nvGrpSpPr>
          <p:grpSpPr>
            <a:xfrm>
              <a:off x="-12" y="3628590"/>
              <a:ext cx="3010303" cy="45661"/>
              <a:chOff x="1766900" y="2869225"/>
              <a:chExt cx="3737650" cy="56700"/>
            </a:xfrm>
          </p:grpSpPr>
          <p:cxnSp>
            <p:nvCxnSpPr>
              <p:cNvPr id="619" name="Google Shape;619;p26"/>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620" name="Google Shape;620;p26"/>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1" name="Google Shape;621;p26"/>
          <p:cNvSpPr txBox="1">
            <a:spLocks noGrp="1"/>
          </p:cNvSpPr>
          <p:nvPr>
            <p:ph type="title" hasCustomPrompt="1"/>
          </p:nvPr>
        </p:nvSpPr>
        <p:spPr>
          <a:xfrm>
            <a:off x="1531375" y="1785550"/>
            <a:ext cx="987600" cy="40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Font typeface="Poppins"/>
              <a:buNone/>
              <a:defRPr sz="2300">
                <a:latin typeface="Poppins"/>
                <a:ea typeface="Poppins"/>
                <a:cs typeface="Poppins"/>
                <a:sym typeface="Poppins"/>
              </a:defRPr>
            </a:lvl1pPr>
            <a:lvl2pPr lvl="1"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2pPr>
            <a:lvl3pPr lvl="2"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3pPr>
            <a:lvl4pPr lvl="3"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4pPr>
            <a:lvl5pPr lvl="4"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5pPr>
            <a:lvl6pPr lvl="5"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6pPr>
            <a:lvl7pPr lvl="6"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7pPr>
            <a:lvl8pPr lvl="7"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8pPr>
            <a:lvl9pPr lvl="8"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9pPr>
          </a:lstStyle>
          <a:p>
            <a:r>
              <a:t>xx%</a:t>
            </a:r>
          </a:p>
        </p:txBody>
      </p:sp>
      <p:sp>
        <p:nvSpPr>
          <p:cNvPr id="622" name="Google Shape;622;p26"/>
          <p:cNvSpPr txBox="1">
            <a:spLocks noGrp="1"/>
          </p:cNvSpPr>
          <p:nvPr>
            <p:ph type="subTitle" idx="1"/>
          </p:nvPr>
        </p:nvSpPr>
        <p:spPr>
          <a:xfrm>
            <a:off x="938500" y="3813800"/>
            <a:ext cx="2173200" cy="714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3" name="Google Shape;623;p26"/>
          <p:cNvSpPr txBox="1">
            <a:spLocks noGrp="1"/>
          </p:cNvSpPr>
          <p:nvPr>
            <p:ph type="subTitle" idx="2"/>
          </p:nvPr>
        </p:nvSpPr>
        <p:spPr>
          <a:xfrm>
            <a:off x="938500" y="3479925"/>
            <a:ext cx="2173200" cy="40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2pPr>
            <a:lvl3pPr lvl="2"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3pPr>
            <a:lvl4pPr lvl="3"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4pPr>
            <a:lvl5pPr lvl="4"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5pPr>
            <a:lvl6pPr lvl="5"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6pPr>
            <a:lvl7pPr lvl="6"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7pPr>
            <a:lvl8pPr lvl="7"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8pPr>
            <a:lvl9pPr lvl="8"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9pPr>
          </a:lstStyle>
          <a:p>
            <a:endParaRPr/>
          </a:p>
        </p:txBody>
      </p:sp>
      <p:sp>
        <p:nvSpPr>
          <p:cNvPr id="624" name="Google Shape;624;p26"/>
          <p:cNvSpPr txBox="1">
            <a:spLocks noGrp="1"/>
          </p:cNvSpPr>
          <p:nvPr>
            <p:ph type="title" idx="3" hasCustomPrompt="1"/>
          </p:nvPr>
        </p:nvSpPr>
        <p:spPr>
          <a:xfrm>
            <a:off x="4078200" y="1785550"/>
            <a:ext cx="987600" cy="40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Font typeface="Poppins"/>
              <a:buNone/>
              <a:defRPr sz="2300">
                <a:latin typeface="Poppins"/>
                <a:ea typeface="Poppins"/>
                <a:cs typeface="Poppins"/>
                <a:sym typeface="Poppins"/>
              </a:defRPr>
            </a:lvl1pPr>
            <a:lvl2pPr lvl="1"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2pPr>
            <a:lvl3pPr lvl="2"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3pPr>
            <a:lvl4pPr lvl="3"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4pPr>
            <a:lvl5pPr lvl="4"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5pPr>
            <a:lvl6pPr lvl="5"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6pPr>
            <a:lvl7pPr lvl="6"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7pPr>
            <a:lvl8pPr lvl="7"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8pPr>
            <a:lvl9pPr lvl="8"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9pPr>
          </a:lstStyle>
          <a:p>
            <a:r>
              <a:t>xx%</a:t>
            </a:r>
          </a:p>
        </p:txBody>
      </p:sp>
      <p:sp>
        <p:nvSpPr>
          <p:cNvPr id="625" name="Google Shape;625;p26"/>
          <p:cNvSpPr txBox="1">
            <a:spLocks noGrp="1"/>
          </p:cNvSpPr>
          <p:nvPr>
            <p:ph type="subTitle" idx="4"/>
          </p:nvPr>
        </p:nvSpPr>
        <p:spPr>
          <a:xfrm>
            <a:off x="3485400" y="3813800"/>
            <a:ext cx="2173200" cy="714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6" name="Google Shape;626;p26"/>
          <p:cNvSpPr txBox="1">
            <a:spLocks noGrp="1"/>
          </p:cNvSpPr>
          <p:nvPr>
            <p:ph type="subTitle" idx="5"/>
          </p:nvPr>
        </p:nvSpPr>
        <p:spPr>
          <a:xfrm>
            <a:off x="3485400" y="3479925"/>
            <a:ext cx="2173200" cy="40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2pPr>
            <a:lvl3pPr lvl="2"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3pPr>
            <a:lvl4pPr lvl="3"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4pPr>
            <a:lvl5pPr lvl="4"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5pPr>
            <a:lvl6pPr lvl="5"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6pPr>
            <a:lvl7pPr lvl="6"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7pPr>
            <a:lvl8pPr lvl="7"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8pPr>
            <a:lvl9pPr lvl="8"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9pPr>
          </a:lstStyle>
          <a:p>
            <a:endParaRPr/>
          </a:p>
        </p:txBody>
      </p:sp>
      <p:sp>
        <p:nvSpPr>
          <p:cNvPr id="627" name="Google Shape;627;p26"/>
          <p:cNvSpPr txBox="1">
            <a:spLocks noGrp="1"/>
          </p:cNvSpPr>
          <p:nvPr>
            <p:ph type="title" idx="6" hasCustomPrompt="1"/>
          </p:nvPr>
        </p:nvSpPr>
        <p:spPr>
          <a:xfrm>
            <a:off x="6625100" y="1785550"/>
            <a:ext cx="987600" cy="40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Font typeface="Poppins"/>
              <a:buNone/>
              <a:defRPr sz="2300">
                <a:latin typeface="Poppins"/>
                <a:ea typeface="Poppins"/>
                <a:cs typeface="Poppins"/>
                <a:sym typeface="Poppins"/>
              </a:defRPr>
            </a:lvl1pPr>
            <a:lvl2pPr lvl="1"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2pPr>
            <a:lvl3pPr lvl="2"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3pPr>
            <a:lvl4pPr lvl="3"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4pPr>
            <a:lvl5pPr lvl="4"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5pPr>
            <a:lvl6pPr lvl="5"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6pPr>
            <a:lvl7pPr lvl="6"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7pPr>
            <a:lvl8pPr lvl="7"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8pPr>
            <a:lvl9pPr lvl="8" algn="ctr" rtl="0">
              <a:spcBef>
                <a:spcPts val="0"/>
              </a:spcBef>
              <a:spcAft>
                <a:spcPts val="0"/>
              </a:spcAft>
              <a:buClr>
                <a:schemeClr val="lt1"/>
              </a:buClr>
              <a:buSzPts val="6000"/>
              <a:buFont typeface="Poppins"/>
              <a:buNone/>
              <a:defRPr sz="6000" b="0">
                <a:solidFill>
                  <a:schemeClr val="lt1"/>
                </a:solidFill>
                <a:latin typeface="Poppins"/>
                <a:ea typeface="Poppins"/>
                <a:cs typeface="Poppins"/>
                <a:sym typeface="Poppins"/>
              </a:defRPr>
            </a:lvl9pPr>
          </a:lstStyle>
          <a:p>
            <a:r>
              <a:t>xx%</a:t>
            </a:r>
          </a:p>
        </p:txBody>
      </p:sp>
      <p:sp>
        <p:nvSpPr>
          <p:cNvPr id="628" name="Google Shape;628;p26"/>
          <p:cNvSpPr txBox="1">
            <a:spLocks noGrp="1"/>
          </p:cNvSpPr>
          <p:nvPr>
            <p:ph type="subTitle" idx="7"/>
          </p:nvPr>
        </p:nvSpPr>
        <p:spPr>
          <a:xfrm>
            <a:off x="6032300" y="3813800"/>
            <a:ext cx="2173200" cy="714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9" name="Google Shape;629;p26"/>
          <p:cNvSpPr txBox="1">
            <a:spLocks noGrp="1"/>
          </p:cNvSpPr>
          <p:nvPr>
            <p:ph type="subTitle" idx="8"/>
          </p:nvPr>
        </p:nvSpPr>
        <p:spPr>
          <a:xfrm>
            <a:off x="6032300" y="3479925"/>
            <a:ext cx="2173200" cy="406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2pPr>
            <a:lvl3pPr lvl="2"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3pPr>
            <a:lvl4pPr lvl="3"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4pPr>
            <a:lvl5pPr lvl="4"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5pPr>
            <a:lvl6pPr lvl="5"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6pPr>
            <a:lvl7pPr lvl="6"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7pPr>
            <a:lvl8pPr lvl="7"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8pPr>
            <a:lvl9pPr lvl="8" algn="ctr" rtl="0">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9pPr>
          </a:lstStyle>
          <a:p>
            <a:endParaRPr/>
          </a:p>
        </p:txBody>
      </p:sp>
      <p:sp>
        <p:nvSpPr>
          <p:cNvPr id="630" name="Google Shape;630;p26"/>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631"/>
        <p:cNvGrpSpPr/>
        <p:nvPr/>
      </p:nvGrpSpPr>
      <p:grpSpPr>
        <a:xfrm>
          <a:off x="0" y="0"/>
          <a:ext cx="0" cy="0"/>
          <a:chOff x="0" y="0"/>
          <a:chExt cx="0" cy="0"/>
        </a:xfrm>
      </p:grpSpPr>
      <p:sp>
        <p:nvSpPr>
          <p:cNvPr id="632" name="Google Shape;632;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3" name="Google Shape;633;p27"/>
          <p:cNvGrpSpPr/>
          <p:nvPr/>
        </p:nvGrpSpPr>
        <p:grpSpPr>
          <a:xfrm rot="10800000" flipH="1">
            <a:off x="7632084" y="158865"/>
            <a:ext cx="3010303" cy="380635"/>
            <a:chOff x="5446772" y="1743190"/>
            <a:chExt cx="3010303" cy="380635"/>
          </a:xfrm>
        </p:grpSpPr>
        <p:grpSp>
          <p:nvGrpSpPr>
            <p:cNvPr id="634" name="Google Shape;634;p27"/>
            <p:cNvGrpSpPr/>
            <p:nvPr/>
          </p:nvGrpSpPr>
          <p:grpSpPr>
            <a:xfrm flipH="1">
              <a:off x="5898325" y="1865405"/>
              <a:ext cx="1567047" cy="45661"/>
              <a:chOff x="1754675" y="2661275"/>
              <a:chExt cx="1945675" cy="56700"/>
            </a:xfrm>
          </p:grpSpPr>
          <p:cxnSp>
            <p:nvCxnSpPr>
              <p:cNvPr id="635" name="Google Shape;635;p27"/>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636" name="Google Shape;636;p27"/>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27"/>
            <p:cNvGrpSpPr/>
            <p:nvPr/>
          </p:nvGrpSpPr>
          <p:grpSpPr>
            <a:xfrm flipH="1">
              <a:off x="5477439" y="1987637"/>
              <a:ext cx="1561280" cy="136187"/>
              <a:chOff x="1754675" y="2824000"/>
              <a:chExt cx="4728285" cy="412439"/>
            </a:xfrm>
          </p:grpSpPr>
          <p:sp>
            <p:nvSpPr>
              <p:cNvPr id="638" name="Google Shape;638;p27"/>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639" name="Google Shape;639;p27"/>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27"/>
            <p:cNvGrpSpPr/>
            <p:nvPr/>
          </p:nvGrpSpPr>
          <p:grpSpPr>
            <a:xfrm flipH="1">
              <a:off x="5446772" y="1743190"/>
              <a:ext cx="3010303" cy="45661"/>
              <a:chOff x="1766900" y="2869225"/>
              <a:chExt cx="3737650" cy="56700"/>
            </a:xfrm>
          </p:grpSpPr>
          <p:cxnSp>
            <p:nvCxnSpPr>
              <p:cNvPr id="641" name="Google Shape;641;p27"/>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642" name="Google Shape;642;p27"/>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 name="Google Shape;643;p27"/>
          <p:cNvGrpSpPr/>
          <p:nvPr/>
        </p:nvGrpSpPr>
        <p:grpSpPr>
          <a:xfrm>
            <a:off x="-201828" y="-265593"/>
            <a:ext cx="9294978" cy="6913322"/>
            <a:chOff x="-201828" y="-265593"/>
            <a:chExt cx="9294978" cy="6913322"/>
          </a:xfrm>
        </p:grpSpPr>
        <p:sp>
          <p:nvSpPr>
            <p:cNvPr id="644" name="Google Shape;644;p27"/>
            <p:cNvSpPr/>
            <p:nvPr/>
          </p:nvSpPr>
          <p:spPr>
            <a:xfrm>
              <a:off x="-201828" y="4736333"/>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rot="10800000" flipH="1">
              <a:off x="-163643" y="-265593"/>
              <a:ext cx="1539180" cy="805095"/>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27"/>
          <p:cNvSpPr/>
          <p:nvPr/>
        </p:nvSpPr>
        <p:spPr>
          <a:xfrm rot="10800000" flipH="1">
            <a:off x="8818850" y="4058484"/>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7371025" y="423005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648"/>
        <p:cNvGrpSpPr/>
        <p:nvPr/>
      </p:nvGrpSpPr>
      <p:grpSpPr>
        <a:xfrm>
          <a:off x="0" y="0"/>
          <a:ext cx="0" cy="0"/>
          <a:chOff x="0" y="0"/>
          <a:chExt cx="0" cy="0"/>
        </a:xfrm>
      </p:grpSpPr>
      <p:grpSp>
        <p:nvGrpSpPr>
          <p:cNvPr id="649" name="Google Shape;649;p28"/>
          <p:cNvGrpSpPr/>
          <p:nvPr/>
        </p:nvGrpSpPr>
        <p:grpSpPr>
          <a:xfrm>
            <a:off x="-1199871" y="-1359417"/>
            <a:ext cx="10183874" cy="7869675"/>
            <a:chOff x="-1199871" y="-1359417"/>
            <a:chExt cx="10183874" cy="7869675"/>
          </a:xfrm>
        </p:grpSpPr>
        <p:grpSp>
          <p:nvGrpSpPr>
            <p:cNvPr id="650" name="Google Shape;650;p28"/>
            <p:cNvGrpSpPr/>
            <p:nvPr/>
          </p:nvGrpSpPr>
          <p:grpSpPr>
            <a:xfrm>
              <a:off x="-955172" y="-1359417"/>
              <a:ext cx="9939175" cy="7789388"/>
              <a:chOff x="-955172" y="-1359417"/>
              <a:chExt cx="9939175" cy="7789388"/>
            </a:xfrm>
          </p:grpSpPr>
          <p:sp>
            <p:nvSpPr>
              <p:cNvPr id="651" name="Google Shape;651;p28"/>
              <p:cNvSpPr/>
              <p:nvPr/>
            </p:nvSpPr>
            <p:spPr>
              <a:xfrm flipH="1">
                <a:off x="5463604" y="4588371"/>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8"/>
              <p:cNvSpPr/>
              <p:nvPr/>
            </p:nvSpPr>
            <p:spPr>
              <a:xfrm rot="10800000" flipH="1">
                <a:off x="-955172" y="-1359417"/>
                <a:ext cx="2979895" cy="175781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 name="Google Shape;653;p28"/>
            <p:cNvSpPr/>
            <p:nvPr/>
          </p:nvSpPr>
          <p:spPr>
            <a:xfrm>
              <a:off x="-1199871" y="4668658"/>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 name="Google Shape;654;p28"/>
          <p:cNvSpPr/>
          <p:nvPr/>
        </p:nvSpPr>
        <p:spPr>
          <a:xfrm flipH="1">
            <a:off x="8647766" y="4521501"/>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 name="Google Shape;655;p28"/>
          <p:cNvGrpSpPr/>
          <p:nvPr/>
        </p:nvGrpSpPr>
        <p:grpSpPr>
          <a:xfrm rot="10800000" flipH="1">
            <a:off x="-1576500" y="4252465"/>
            <a:ext cx="3296400" cy="703085"/>
            <a:chOff x="-12" y="3628590"/>
            <a:chExt cx="3296400" cy="703085"/>
          </a:xfrm>
        </p:grpSpPr>
        <p:grpSp>
          <p:nvGrpSpPr>
            <p:cNvPr id="656" name="Google Shape;656;p28"/>
            <p:cNvGrpSpPr/>
            <p:nvPr/>
          </p:nvGrpSpPr>
          <p:grpSpPr>
            <a:xfrm>
              <a:off x="854867" y="3996692"/>
              <a:ext cx="1567047" cy="45661"/>
              <a:chOff x="1754675" y="2661275"/>
              <a:chExt cx="1945675" cy="56700"/>
            </a:xfrm>
          </p:grpSpPr>
          <p:cxnSp>
            <p:nvCxnSpPr>
              <p:cNvPr id="657" name="Google Shape;657;p28"/>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658" name="Google Shape;658;p28"/>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28"/>
            <p:cNvGrpSpPr/>
            <p:nvPr/>
          </p:nvGrpSpPr>
          <p:grpSpPr>
            <a:xfrm>
              <a:off x="518420" y="4195487"/>
              <a:ext cx="1561280" cy="136187"/>
              <a:chOff x="1754675" y="2824000"/>
              <a:chExt cx="4728285" cy="412439"/>
            </a:xfrm>
          </p:grpSpPr>
          <p:sp>
            <p:nvSpPr>
              <p:cNvPr id="660" name="Google Shape;660;p28"/>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661" name="Google Shape;661;p28"/>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28"/>
            <p:cNvGrpSpPr/>
            <p:nvPr/>
          </p:nvGrpSpPr>
          <p:grpSpPr>
            <a:xfrm>
              <a:off x="226304" y="3764887"/>
              <a:ext cx="3070084" cy="102364"/>
              <a:chOff x="1779150" y="2604263"/>
              <a:chExt cx="3811875" cy="127113"/>
            </a:xfrm>
          </p:grpSpPr>
          <p:sp>
            <p:nvSpPr>
              <p:cNvPr id="663" name="Google Shape;663;p28"/>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664" name="Google Shape;664;p28"/>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28"/>
            <p:cNvGrpSpPr/>
            <p:nvPr/>
          </p:nvGrpSpPr>
          <p:grpSpPr>
            <a:xfrm>
              <a:off x="-12" y="3628590"/>
              <a:ext cx="3010303" cy="45661"/>
              <a:chOff x="1766900" y="2869225"/>
              <a:chExt cx="3737650" cy="56700"/>
            </a:xfrm>
          </p:grpSpPr>
          <p:cxnSp>
            <p:nvCxnSpPr>
              <p:cNvPr id="666" name="Google Shape;666;p28"/>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667" name="Google Shape;667;p28"/>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8" name="Google Shape;668;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9" name="Google Shape;669;p28"/>
          <p:cNvSpPr/>
          <p:nvPr/>
        </p:nvSpPr>
        <p:spPr>
          <a:xfrm flipH="1">
            <a:off x="5718529" y="4734383"/>
            <a:ext cx="3520400" cy="207665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11_1_1">
    <p:spTree>
      <p:nvGrpSpPr>
        <p:cNvPr id="1" name="Shape 670"/>
        <p:cNvGrpSpPr/>
        <p:nvPr/>
      </p:nvGrpSpPr>
      <p:grpSpPr>
        <a:xfrm>
          <a:off x="0" y="0"/>
          <a:ext cx="0" cy="0"/>
          <a:chOff x="0" y="0"/>
          <a:chExt cx="0" cy="0"/>
        </a:xfrm>
      </p:grpSpPr>
      <p:sp>
        <p:nvSpPr>
          <p:cNvPr id="671" name="Google Shape;671;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2" name="Google Shape;672;p29"/>
          <p:cNvSpPr/>
          <p:nvPr/>
        </p:nvSpPr>
        <p:spPr>
          <a:xfrm>
            <a:off x="6422716" y="-11537"/>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9"/>
          <p:cNvSpPr/>
          <p:nvPr/>
        </p:nvSpPr>
        <p:spPr>
          <a:xfrm rot="10800000">
            <a:off x="6549401" y="-1824231"/>
            <a:ext cx="4007050" cy="2363728"/>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29"/>
          <p:cNvGrpSpPr/>
          <p:nvPr/>
        </p:nvGrpSpPr>
        <p:grpSpPr>
          <a:xfrm>
            <a:off x="-1690350" y="187965"/>
            <a:ext cx="3296400" cy="703085"/>
            <a:chOff x="-12" y="3628590"/>
            <a:chExt cx="3296400" cy="703085"/>
          </a:xfrm>
        </p:grpSpPr>
        <p:grpSp>
          <p:nvGrpSpPr>
            <p:cNvPr id="675" name="Google Shape;675;p29"/>
            <p:cNvGrpSpPr/>
            <p:nvPr/>
          </p:nvGrpSpPr>
          <p:grpSpPr>
            <a:xfrm>
              <a:off x="854867" y="3996692"/>
              <a:ext cx="1567047" cy="45661"/>
              <a:chOff x="1754675" y="2661275"/>
              <a:chExt cx="1945675" cy="56700"/>
            </a:xfrm>
          </p:grpSpPr>
          <p:cxnSp>
            <p:nvCxnSpPr>
              <p:cNvPr id="676" name="Google Shape;676;p29"/>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677" name="Google Shape;677;p29"/>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29"/>
            <p:cNvGrpSpPr/>
            <p:nvPr/>
          </p:nvGrpSpPr>
          <p:grpSpPr>
            <a:xfrm>
              <a:off x="518420" y="4195487"/>
              <a:ext cx="1561280" cy="136187"/>
              <a:chOff x="1754675" y="2824000"/>
              <a:chExt cx="4728285" cy="412439"/>
            </a:xfrm>
          </p:grpSpPr>
          <p:sp>
            <p:nvSpPr>
              <p:cNvPr id="679" name="Google Shape;679;p29"/>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680" name="Google Shape;680;p29"/>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29"/>
            <p:cNvGrpSpPr/>
            <p:nvPr/>
          </p:nvGrpSpPr>
          <p:grpSpPr>
            <a:xfrm>
              <a:off x="226304" y="3764887"/>
              <a:ext cx="3070084" cy="102364"/>
              <a:chOff x="1779150" y="2604263"/>
              <a:chExt cx="3811875" cy="127113"/>
            </a:xfrm>
          </p:grpSpPr>
          <p:sp>
            <p:nvSpPr>
              <p:cNvPr id="682" name="Google Shape;682;p29"/>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683" name="Google Shape;683;p29"/>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29"/>
            <p:cNvGrpSpPr/>
            <p:nvPr/>
          </p:nvGrpSpPr>
          <p:grpSpPr>
            <a:xfrm>
              <a:off x="-12" y="3628590"/>
              <a:ext cx="3010303" cy="45661"/>
              <a:chOff x="1766900" y="2869225"/>
              <a:chExt cx="3737650" cy="56700"/>
            </a:xfrm>
          </p:grpSpPr>
          <p:cxnSp>
            <p:nvCxnSpPr>
              <p:cNvPr id="685" name="Google Shape;685;p29"/>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686" name="Google Shape;686;p29"/>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 name="Google Shape;687;p29"/>
          <p:cNvGrpSpPr/>
          <p:nvPr/>
        </p:nvGrpSpPr>
        <p:grpSpPr>
          <a:xfrm>
            <a:off x="-2028096" y="-665229"/>
            <a:ext cx="5371751" cy="7430144"/>
            <a:chOff x="-2028096" y="-665229"/>
            <a:chExt cx="5371751" cy="7430144"/>
          </a:xfrm>
        </p:grpSpPr>
        <p:sp>
          <p:nvSpPr>
            <p:cNvPr id="688" name="Google Shape;688;p29"/>
            <p:cNvSpPr/>
            <p:nvPr/>
          </p:nvSpPr>
          <p:spPr>
            <a:xfrm>
              <a:off x="-176746" y="4688258"/>
              <a:ext cx="3520400" cy="207665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9"/>
            <p:cNvSpPr/>
            <p:nvPr/>
          </p:nvSpPr>
          <p:spPr>
            <a:xfrm rot="10800000" flipH="1">
              <a:off x="-2028096" y="-665229"/>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90"/>
        <p:cNvGrpSpPr/>
        <p:nvPr/>
      </p:nvGrpSpPr>
      <p:grpSpPr>
        <a:xfrm>
          <a:off x="0" y="0"/>
          <a:ext cx="0" cy="0"/>
          <a:chOff x="0" y="0"/>
          <a:chExt cx="0" cy="0"/>
        </a:xfrm>
      </p:grpSpPr>
      <p:grpSp>
        <p:nvGrpSpPr>
          <p:cNvPr id="691" name="Google Shape;691;p30"/>
          <p:cNvGrpSpPr/>
          <p:nvPr/>
        </p:nvGrpSpPr>
        <p:grpSpPr>
          <a:xfrm>
            <a:off x="-1206796" y="-728442"/>
            <a:ext cx="11075673" cy="7393347"/>
            <a:chOff x="-1206796" y="-728442"/>
            <a:chExt cx="11075673" cy="7393347"/>
          </a:xfrm>
        </p:grpSpPr>
        <p:sp>
          <p:nvSpPr>
            <p:cNvPr id="692" name="Google Shape;692;p30"/>
            <p:cNvSpPr/>
            <p:nvPr/>
          </p:nvSpPr>
          <p:spPr>
            <a:xfrm rot="10800000" flipH="1">
              <a:off x="-1206796" y="-728442"/>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0"/>
            <p:cNvSpPr/>
            <p:nvPr/>
          </p:nvSpPr>
          <p:spPr>
            <a:xfrm rot="10800000">
              <a:off x="7640980" y="-385"/>
              <a:ext cx="2227897" cy="1165463"/>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150967" y="4753509"/>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30"/>
          <p:cNvGrpSpPr/>
          <p:nvPr/>
        </p:nvGrpSpPr>
        <p:grpSpPr>
          <a:xfrm>
            <a:off x="-460988" y="5"/>
            <a:ext cx="8180159" cy="5143491"/>
            <a:chOff x="-460988" y="5"/>
            <a:chExt cx="8180159" cy="5143491"/>
          </a:xfrm>
        </p:grpSpPr>
        <p:sp>
          <p:nvSpPr>
            <p:cNvPr id="696" name="Google Shape;696;p30"/>
            <p:cNvSpPr/>
            <p:nvPr/>
          </p:nvSpPr>
          <p:spPr>
            <a:xfrm>
              <a:off x="6712387" y="5"/>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 name="Google Shape;697;p30"/>
            <p:cNvGrpSpPr/>
            <p:nvPr/>
          </p:nvGrpSpPr>
          <p:grpSpPr>
            <a:xfrm>
              <a:off x="-460988" y="447730"/>
              <a:ext cx="7721994" cy="4695766"/>
              <a:chOff x="-460988" y="447730"/>
              <a:chExt cx="7721994" cy="4695766"/>
            </a:xfrm>
          </p:grpSpPr>
          <p:sp>
            <p:nvSpPr>
              <p:cNvPr id="698" name="Google Shape;698;p30"/>
              <p:cNvSpPr/>
              <p:nvPr/>
            </p:nvSpPr>
            <p:spPr>
              <a:xfrm flipH="1">
                <a:off x="-460988" y="447730"/>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 name="Google Shape;699;p30"/>
              <p:cNvGrpSpPr/>
              <p:nvPr/>
            </p:nvGrpSpPr>
            <p:grpSpPr>
              <a:xfrm>
                <a:off x="117004" y="4911501"/>
                <a:ext cx="7144003" cy="231995"/>
                <a:chOff x="117004" y="4911501"/>
                <a:chExt cx="7144003" cy="231995"/>
              </a:xfrm>
            </p:grpSpPr>
            <p:sp>
              <p:nvSpPr>
                <p:cNvPr id="700" name="Google Shape;700;p30"/>
                <p:cNvSpPr/>
                <p:nvPr/>
              </p:nvSpPr>
              <p:spPr>
                <a:xfrm>
                  <a:off x="117004" y="4911501"/>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flipH="1">
                  <a:off x="6028666" y="4911501"/>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2" name="Google Shape;702;p30"/>
          <p:cNvGrpSpPr/>
          <p:nvPr/>
        </p:nvGrpSpPr>
        <p:grpSpPr>
          <a:xfrm>
            <a:off x="-1206808" y="-1311142"/>
            <a:ext cx="12598531" cy="8806268"/>
            <a:chOff x="-1206808" y="-1311142"/>
            <a:chExt cx="12598531" cy="8806268"/>
          </a:xfrm>
        </p:grpSpPr>
        <p:sp>
          <p:nvSpPr>
            <p:cNvPr id="703" name="Google Shape;703;p30"/>
            <p:cNvSpPr/>
            <p:nvPr/>
          </p:nvSpPr>
          <p:spPr>
            <a:xfrm rot="10800000" flipH="1">
              <a:off x="-563672" y="-1311142"/>
              <a:ext cx="2979895" cy="175781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flipH="1">
              <a:off x="6490621" y="4604004"/>
              <a:ext cx="4901102" cy="2891122"/>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rot="10800000" flipH="1">
              <a:off x="6338717" y="-99790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flipH="1">
              <a:off x="-1206808" y="438625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 name="Google Shape;707;p30"/>
          <p:cNvSpPr txBox="1">
            <a:spLocks noGrp="1"/>
          </p:cNvSpPr>
          <p:nvPr>
            <p:ph type="title"/>
          </p:nvPr>
        </p:nvSpPr>
        <p:spPr>
          <a:xfrm>
            <a:off x="2347938" y="6775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5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08" name="Google Shape;708;p30"/>
          <p:cNvSpPr txBox="1">
            <a:spLocks noGrp="1"/>
          </p:cNvSpPr>
          <p:nvPr>
            <p:ph type="subTitle" idx="1"/>
          </p:nvPr>
        </p:nvSpPr>
        <p:spPr>
          <a:xfrm>
            <a:off x="2347900" y="1571825"/>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09" name="Google Shape;709;p30"/>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Barlow"/>
                <a:ea typeface="Barlow"/>
                <a:cs typeface="Barlow"/>
                <a:sym typeface="Barlow"/>
              </a:rPr>
              <a:t>CREDITS:</a:t>
            </a:r>
            <a:r>
              <a:rPr lang="en" sz="1000">
                <a:solidFill>
                  <a:schemeClr val="dk1"/>
                </a:solidFill>
                <a:latin typeface="Barlow"/>
                <a:ea typeface="Barlow"/>
                <a:cs typeface="Barlow"/>
                <a:sym typeface="Barlow"/>
              </a:rPr>
              <a:t> This presentation template was created by </a:t>
            </a:r>
            <a:r>
              <a:rPr lang="en" sz="1000" b="1" u="sng">
                <a:solidFill>
                  <a:schemeClr val="dk1"/>
                </a:solid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000">
                <a:solidFill>
                  <a:schemeClr val="dk1"/>
                </a:solidFill>
                <a:latin typeface="Barlow"/>
                <a:ea typeface="Barlow"/>
                <a:cs typeface="Barlow"/>
                <a:sym typeface="Barlow"/>
              </a:rPr>
              <a:t>, and includes icons by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000">
                <a:solidFill>
                  <a:schemeClr val="dk1"/>
                </a:solidFill>
                <a:latin typeface="Barlow"/>
                <a:ea typeface="Barlow"/>
                <a:cs typeface="Barlow"/>
                <a:sym typeface="Barlow"/>
              </a:rPr>
              <a:t>, and infographics &amp; images by </a:t>
            </a:r>
            <a:r>
              <a:rPr lang="en" sz="10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Barlow"/>
                <a:ea typeface="Barlow"/>
                <a:cs typeface="Barlow"/>
                <a:sym typeface="Barlow"/>
              </a:rPr>
              <a:t> </a:t>
            </a:r>
            <a:endParaRPr sz="1000" b="1" u="sng">
              <a:solidFill>
                <a:schemeClr val="dk1"/>
              </a:solidFill>
              <a:latin typeface="Barlow"/>
              <a:ea typeface="Barlow"/>
              <a:cs typeface="Barlow"/>
              <a:sym typeface="Barl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3"/>
        <p:cNvGrpSpPr/>
        <p:nvPr/>
      </p:nvGrpSpPr>
      <p:grpSpPr>
        <a:xfrm>
          <a:off x="0" y="0"/>
          <a:ext cx="0" cy="0"/>
          <a:chOff x="0" y="0"/>
          <a:chExt cx="0" cy="0"/>
        </a:xfrm>
      </p:grpSpPr>
      <p:grpSp>
        <p:nvGrpSpPr>
          <p:cNvPr id="54" name="Google Shape;54;p4"/>
          <p:cNvGrpSpPr/>
          <p:nvPr/>
        </p:nvGrpSpPr>
        <p:grpSpPr>
          <a:xfrm>
            <a:off x="7852085" y="4186321"/>
            <a:ext cx="3074607" cy="453954"/>
            <a:chOff x="5478797" y="847321"/>
            <a:chExt cx="3074607" cy="453954"/>
          </a:xfrm>
        </p:grpSpPr>
        <p:grpSp>
          <p:nvGrpSpPr>
            <p:cNvPr id="55" name="Google Shape;55;p4"/>
            <p:cNvGrpSpPr/>
            <p:nvPr/>
          </p:nvGrpSpPr>
          <p:grpSpPr>
            <a:xfrm flipH="1">
              <a:off x="5675409" y="922405"/>
              <a:ext cx="2877996" cy="223763"/>
              <a:chOff x="1687059" y="2012316"/>
              <a:chExt cx="3573375" cy="277863"/>
            </a:xfrm>
          </p:grpSpPr>
          <p:sp>
            <p:nvSpPr>
              <p:cNvPr id="56" name="Google Shape;56;p4"/>
              <p:cNvSpPr/>
              <p:nvPr/>
            </p:nvSpPr>
            <p:spPr>
              <a:xfrm>
                <a:off x="1687059" y="2012316"/>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57" name="Google Shape;57;p4"/>
              <p:cNvSpPr/>
              <p:nvPr/>
            </p:nvSpPr>
            <p:spPr>
              <a:xfrm>
                <a:off x="5203734" y="2233479"/>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4"/>
            <p:cNvGrpSpPr/>
            <p:nvPr/>
          </p:nvGrpSpPr>
          <p:grpSpPr>
            <a:xfrm flipH="1">
              <a:off x="6072799" y="847321"/>
              <a:ext cx="2430997" cy="185534"/>
              <a:chOff x="1748547" y="1392116"/>
              <a:chExt cx="5911958" cy="451312"/>
            </a:xfrm>
          </p:grpSpPr>
          <p:sp>
            <p:nvSpPr>
              <p:cNvPr id="59" name="Google Shape;59;p4"/>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60" name="Google Shape;60;p4"/>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4"/>
            <p:cNvGrpSpPr/>
            <p:nvPr/>
          </p:nvGrpSpPr>
          <p:grpSpPr>
            <a:xfrm flipH="1">
              <a:off x="5478797" y="1255615"/>
              <a:ext cx="3010303" cy="45661"/>
              <a:chOff x="1766900" y="2869225"/>
              <a:chExt cx="3737650" cy="56700"/>
            </a:xfrm>
          </p:grpSpPr>
          <p:cxnSp>
            <p:nvCxnSpPr>
              <p:cNvPr id="62" name="Google Shape;62;p4"/>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63" name="Google Shape;63;p4"/>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 name="Google Shape;64;p4"/>
          <p:cNvGrpSpPr/>
          <p:nvPr/>
        </p:nvGrpSpPr>
        <p:grpSpPr>
          <a:xfrm>
            <a:off x="-522276" y="-1302097"/>
            <a:ext cx="7191391" cy="7853482"/>
            <a:chOff x="-522276" y="-1302097"/>
            <a:chExt cx="7191391" cy="7853482"/>
          </a:xfrm>
        </p:grpSpPr>
        <p:sp>
          <p:nvSpPr>
            <p:cNvPr id="65" name="Google Shape;65;p4"/>
            <p:cNvSpPr/>
            <p:nvPr/>
          </p:nvSpPr>
          <p:spPr>
            <a:xfrm flipH="1">
              <a:off x="3148717" y="4709785"/>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rot="10800000" flipH="1">
              <a:off x="-522276" y="-1302097"/>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8" name="Google Shape;68;p4"/>
          <p:cNvSpPr txBox="1">
            <a:spLocks noGrp="1"/>
          </p:cNvSpPr>
          <p:nvPr>
            <p:ph type="body" idx="1"/>
          </p:nvPr>
        </p:nvSpPr>
        <p:spPr>
          <a:xfrm>
            <a:off x="720000" y="1065989"/>
            <a:ext cx="7704000" cy="342000"/>
          </a:xfrm>
          <a:prstGeom prst="rect">
            <a:avLst/>
          </a:prstGeom>
        </p:spPr>
        <p:txBody>
          <a:bodyPr spcFirstLastPara="1" wrap="square" lIns="91425" tIns="91425" rIns="91425" bIns="91425" anchor="t" anchorCtr="0">
            <a:noAutofit/>
          </a:bodyPr>
          <a:lstStyle>
            <a:lvl1pPr marL="457200" lvl="0" indent="-304800" algn="ctr" rtl="0">
              <a:spcBef>
                <a:spcPts val="0"/>
              </a:spcBef>
              <a:spcAft>
                <a:spcPts val="0"/>
              </a:spcAft>
              <a:buSzPts val="1200"/>
              <a:buFont typeface="Nunito Light"/>
              <a:buChar char="●"/>
              <a:defRPr>
                <a:solidFill>
                  <a:schemeClr val="hlink"/>
                </a:solidFill>
                <a:latin typeface="Barlow"/>
                <a:ea typeface="Barlow"/>
                <a:cs typeface="Barlow"/>
                <a:sym typeface="Barlow"/>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69" name="Google Shape;69;p4"/>
          <p:cNvSpPr/>
          <p:nvPr/>
        </p:nvSpPr>
        <p:spPr>
          <a:xfrm flipH="1">
            <a:off x="6000549" y="4603999"/>
            <a:ext cx="1205478" cy="219752"/>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4"/>
          <p:cNvGrpSpPr/>
          <p:nvPr/>
        </p:nvGrpSpPr>
        <p:grpSpPr>
          <a:xfrm>
            <a:off x="4132575" y="4716825"/>
            <a:ext cx="5724316" cy="2084515"/>
            <a:chOff x="4132575" y="4716825"/>
            <a:chExt cx="5724316" cy="2084515"/>
          </a:xfrm>
        </p:grpSpPr>
        <p:sp>
          <p:nvSpPr>
            <p:cNvPr id="71" name="Google Shape;71;p4"/>
            <p:cNvSpPr/>
            <p:nvPr/>
          </p:nvSpPr>
          <p:spPr>
            <a:xfrm flipH="1">
              <a:off x="5361875" y="4716825"/>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flipH="1">
              <a:off x="4132575" y="4716825"/>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10"/>
        <p:cNvGrpSpPr/>
        <p:nvPr/>
      </p:nvGrpSpPr>
      <p:grpSpPr>
        <a:xfrm>
          <a:off x="0" y="0"/>
          <a:ext cx="0" cy="0"/>
          <a:chOff x="0" y="0"/>
          <a:chExt cx="0" cy="0"/>
        </a:xfrm>
      </p:grpSpPr>
      <p:grpSp>
        <p:nvGrpSpPr>
          <p:cNvPr id="711" name="Google Shape;711;p31"/>
          <p:cNvGrpSpPr/>
          <p:nvPr/>
        </p:nvGrpSpPr>
        <p:grpSpPr>
          <a:xfrm rot="10800000">
            <a:off x="-1889528" y="158865"/>
            <a:ext cx="3010303" cy="380635"/>
            <a:chOff x="5446772" y="1743190"/>
            <a:chExt cx="3010303" cy="380635"/>
          </a:xfrm>
        </p:grpSpPr>
        <p:grpSp>
          <p:nvGrpSpPr>
            <p:cNvPr id="712" name="Google Shape;712;p31"/>
            <p:cNvGrpSpPr/>
            <p:nvPr/>
          </p:nvGrpSpPr>
          <p:grpSpPr>
            <a:xfrm flipH="1">
              <a:off x="5898325" y="1865405"/>
              <a:ext cx="1567047" cy="45661"/>
              <a:chOff x="1754675" y="2661275"/>
              <a:chExt cx="1945675" cy="56700"/>
            </a:xfrm>
          </p:grpSpPr>
          <p:cxnSp>
            <p:nvCxnSpPr>
              <p:cNvPr id="713" name="Google Shape;713;p31"/>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714" name="Google Shape;714;p31"/>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31"/>
            <p:cNvGrpSpPr/>
            <p:nvPr/>
          </p:nvGrpSpPr>
          <p:grpSpPr>
            <a:xfrm flipH="1">
              <a:off x="5477439" y="1987637"/>
              <a:ext cx="1561280" cy="136187"/>
              <a:chOff x="1754675" y="2824000"/>
              <a:chExt cx="4728285" cy="412439"/>
            </a:xfrm>
          </p:grpSpPr>
          <p:sp>
            <p:nvSpPr>
              <p:cNvPr id="716" name="Google Shape;716;p31"/>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717" name="Google Shape;717;p31"/>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31"/>
            <p:cNvGrpSpPr/>
            <p:nvPr/>
          </p:nvGrpSpPr>
          <p:grpSpPr>
            <a:xfrm flipH="1">
              <a:off x="5446772" y="1743190"/>
              <a:ext cx="3010303" cy="45661"/>
              <a:chOff x="1766900" y="2869225"/>
              <a:chExt cx="3737650" cy="56700"/>
            </a:xfrm>
          </p:grpSpPr>
          <p:cxnSp>
            <p:nvCxnSpPr>
              <p:cNvPr id="719" name="Google Shape;719;p31"/>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720" name="Google Shape;720;p31"/>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 name="Google Shape;721;p31"/>
          <p:cNvGrpSpPr/>
          <p:nvPr/>
        </p:nvGrpSpPr>
        <p:grpSpPr>
          <a:xfrm flipH="1">
            <a:off x="1347409" y="-265593"/>
            <a:ext cx="9294978" cy="6913322"/>
            <a:chOff x="-201828" y="-265593"/>
            <a:chExt cx="9294978" cy="6913322"/>
          </a:xfrm>
        </p:grpSpPr>
        <p:sp>
          <p:nvSpPr>
            <p:cNvPr id="722" name="Google Shape;722;p31"/>
            <p:cNvSpPr/>
            <p:nvPr/>
          </p:nvSpPr>
          <p:spPr>
            <a:xfrm>
              <a:off x="-201828" y="4736333"/>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rot="10800000" flipH="1">
              <a:off x="1175807" y="-265593"/>
              <a:ext cx="1539180" cy="805095"/>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 name="Google Shape;724;p31"/>
          <p:cNvSpPr/>
          <p:nvPr/>
        </p:nvSpPr>
        <p:spPr>
          <a:xfrm rot="10800000">
            <a:off x="794659" y="4876484"/>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flipH="1">
            <a:off x="-561113" y="423005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26"/>
        <p:cNvGrpSpPr/>
        <p:nvPr/>
      </p:nvGrpSpPr>
      <p:grpSpPr>
        <a:xfrm>
          <a:off x="0" y="0"/>
          <a:ext cx="0" cy="0"/>
          <a:chOff x="0" y="0"/>
          <a:chExt cx="0" cy="0"/>
        </a:xfrm>
      </p:grpSpPr>
      <p:grpSp>
        <p:nvGrpSpPr>
          <p:cNvPr id="727" name="Google Shape;727;p32"/>
          <p:cNvGrpSpPr/>
          <p:nvPr/>
        </p:nvGrpSpPr>
        <p:grpSpPr>
          <a:xfrm flipH="1">
            <a:off x="-2028096" y="-1770656"/>
            <a:ext cx="4007050" cy="2363739"/>
            <a:chOff x="6549401" y="-1824231"/>
            <a:chExt cx="4007050" cy="2363739"/>
          </a:xfrm>
        </p:grpSpPr>
        <p:sp>
          <p:nvSpPr>
            <p:cNvPr id="728" name="Google Shape;728;p32"/>
            <p:cNvSpPr/>
            <p:nvPr/>
          </p:nvSpPr>
          <p:spPr>
            <a:xfrm>
              <a:off x="7695191" y="307513"/>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2"/>
            <p:cNvSpPr/>
            <p:nvPr/>
          </p:nvSpPr>
          <p:spPr>
            <a:xfrm rot="10800000">
              <a:off x="6549401" y="-1824231"/>
              <a:ext cx="4007050" cy="2363728"/>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32"/>
          <p:cNvGrpSpPr/>
          <p:nvPr/>
        </p:nvGrpSpPr>
        <p:grpSpPr>
          <a:xfrm flipH="1">
            <a:off x="7391104" y="241540"/>
            <a:ext cx="3296400" cy="703085"/>
            <a:chOff x="-12" y="3628590"/>
            <a:chExt cx="3296400" cy="703085"/>
          </a:xfrm>
        </p:grpSpPr>
        <p:grpSp>
          <p:nvGrpSpPr>
            <p:cNvPr id="731" name="Google Shape;731;p32"/>
            <p:cNvGrpSpPr/>
            <p:nvPr/>
          </p:nvGrpSpPr>
          <p:grpSpPr>
            <a:xfrm>
              <a:off x="854867" y="3996692"/>
              <a:ext cx="1567047" cy="45661"/>
              <a:chOff x="1754675" y="2661275"/>
              <a:chExt cx="1945675" cy="56700"/>
            </a:xfrm>
          </p:grpSpPr>
          <p:cxnSp>
            <p:nvCxnSpPr>
              <p:cNvPr id="732" name="Google Shape;732;p32"/>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733" name="Google Shape;733;p32"/>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32"/>
            <p:cNvGrpSpPr/>
            <p:nvPr/>
          </p:nvGrpSpPr>
          <p:grpSpPr>
            <a:xfrm>
              <a:off x="518420" y="4195487"/>
              <a:ext cx="1561280" cy="136187"/>
              <a:chOff x="1754675" y="2824000"/>
              <a:chExt cx="4728285" cy="412439"/>
            </a:xfrm>
          </p:grpSpPr>
          <p:sp>
            <p:nvSpPr>
              <p:cNvPr id="735" name="Google Shape;735;p32"/>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736" name="Google Shape;736;p32"/>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2"/>
            <p:cNvGrpSpPr/>
            <p:nvPr/>
          </p:nvGrpSpPr>
          <p:grpSpPr>
            <a:xfrm>
              <a:off x="226304" y="3764887"/>
              <a:ext cx="3070084" cy="102364"/>
              <a:chOff x="1779150" y="2604263"/>
              <a:chExt cx="3811875" cy="127113"/>
            </a:xfrm>
          </p:grpSpPr>
          <p:sp>
            <p:nvSpPr>
              <p:cNvPr id="738" name="Google Shape;738;p32"/>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739" name="Google Shape;739;p32"/>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32"/>
            <p:cNvGrpSpPr/>
            <p:nvPr/>
          </p:nvGrpSpPr>
          <p:grpSpPr>
            <a:xfrm>
              <a:off x="-12" y="3628590"/>
              <a:ext cx="3010303" cy="45661"/>
              <a:chOff x="1766900" y="2869225"/>
              <a:chExt cx="3737650" cy="56700"/>
            </a:xfrm>
          </p:grpSpPr>
          <p:cxnSp>
            <p:nvCxnSpPr>
              <p:cNvPr id="741" name="Google Shape;741;p32"/>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742" name="Google Shape;742;p32"/>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 name="Google Shape;743;p32"/>
          <p:cNvGrpSpPr/>
          <p:nvPr/>
        </p:nvGrpSpPr>
        <p:grpSpPr>
          <a:xfrm flipH="1">
            <a:off x="-1341650" y="-685669"/>
            <a:ext cx="10751988" cy="7671703"/>
            <a:chOff x="-881984" y="-739244"/>
            <a:chExt cx="10751988" cy="7671703"/>
          </a:xfrm>
        </p:grpSpPr>
        <p:sp>
          <p:nvSpPr>
            <p:cNvPr id="744" name="Google Shape;744;p32"/>
            <p:cNvSpPr/>
            <p:nvPr/>
          </p:nvSpPr>
          <p:spPr>
            <a:xfrm flipH="1">
              <a:off x="5675437" y="4457952"/>
              <a:ext cx="4194567" cy="247450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2"/>
            <p:cNvSpPr/>
            <p:nvPr/>
          </p:nvSpPr>
          <p:spPr>
            <a:xfrm rot="10800000" flipH="1">
              <a:off x="-881984" y="-739244"/>
              <a:ext cx="1959133" cy="1024867"/>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32"/>
          <p:cNvSpPr/>
          <p:nvPr/>
        </p:nvSpPr>
        <p:spPr>
          <a:xfrm flipH="1">
            <a:off x="-417877" y="511088"/>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rot="10800000" flipH="1">
            <a:off x="-621671" y="-1770656"/>
            <a:ext cx="4007050" cy="2363728"/>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51"/>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52"/>
        <p:cNvGrpSpPr/>
        <p:nvPr/>
      </p:nvGrpSpPr>
      <p:grpSpPr>
        <a:xfrm>
          <a:off x="0" y="0"/>
          <a:ext cx="0" cy="0"/>
          <a:chOff x="0" y="0"/>
          <a:chExt cx="0" cy="0"/>
        </a:xfrm>
      </p:grpSpPr>
      <p:sp>
        <p:nvSpPr>
          <p:cNvPr id="753" name="Google Shape;753;p3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grpSp>
        <p:nvGrpSpPr>
          <p:cNvPr id="74" name="Google Shape;74;p5"/>
          <p:cNvGrpSpPr/>
          <p:nvPr/>
        </p:nvGrpSpPr>
        <p:grpSpPr>
          <a:xfrm>
            <a:off x="-1093351" y="-1466368"/>
            <a:ext cx="10388326" cy="8402728"/>
            <a:chOff x="-1093351" y="-1466368"/>
            <a:chExt cx="10388326" cy="8402728"/>
          </a:xfrm>
        </p:grpSpPr>
        <p:sp>
          <p:nvSpPr>
            <p:cNvPr id="75" name="Google Shape;75;p5"/>
            <p:cNvSpPr/>
            <p:nvPr/>
          </p:nvSpPr>
          <p:spPr>
            <a:xfrm rot="10800000" flipH="1">
              <a:off x="-3" y="-1466368"/>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1093351" y="4567200"/>
              <a:ext cx="4016259" cy="2369160"/>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Font typeface="Poppins"/>
              <a:buNone/>
              <a:defRPr>
                <a:latin typeface="Poppins"/>
                <a:ea typeface="Poppins"/>
                <a:cs typeface="Poppins"/>
                <a:sym typeface="Poppins"/>
              </a:defRPr>
            </a:lvl2pPr>
            <a:lvl3pPr lvl="2" rtl="0">
              <a:spcBef>
                <a:spcPts val="0"/>
              </a:spcBef>
              <a:spcAft>
                <a:spcPts val="0"/>
              </a:spcAft>
              <a:buSzPts val="3500"/>
              <a:buFont typeface="Poppins"/>
              <a:buNone/>
              <a:defRPr>
                <a:latin typeface="Poppins"/>
                <a:ea typeface="Poppins"/>
                <a:cs typeface="Poppins"/>
                <a:sym typeface="Poppins"/>
              </a:defRPr>
            </a:lvl3pPr>
            <a:lvl4pPr lvl="3" rtl="0">
              <a:spcBef>
                <a:spcPts val="0"/>
              </a:spcBef>
              <a:spcAft>
                <a:spcPts val="0"/>
              </a:spcAft>
              <a:buSzPts val="3500"/>
              <a:buFont typeface="Poppins"/>
              <a:buNone/>
              <a:defRPr>
                <a:latin typeface="Poppins"/>
                <a:ea typeface="Poppins"/>
                <a:cs typeface="Poppins"/>
                <a:sym typeface="Poppins"/>
              </a:defRPr>
            </a:lvl4pPr>
            <a:lvl5pPr lvl="4" rtl="0">
              <a:spcBef>
                <a:spcPts val="0"/>
              </a:spcBef>
              <a:spcAft>
                <a:spcPts val="0"/>
              </a:spcAft>
              <a:buSzPts val="3500"/>
              <a:buFont typeface="Poppins"/>
              <a:buNone/>
              <a:defRPr>
                <a:latin typeface="Poppins"/>
                <a:ea typeface="Poppins"/>
                <a:cs typeface="Poppins"/>
                <a:sym typeface="Poppins"/>
              </a:defRPr>
            </a:lvl5pPr>
            <a:lvl6pPr lvl="5" rtl="0">
              <a:spcBef>
                <a:spcPts val="0"/>
              </a:spcBef>
              <a:spcAft>
                <a:spcPts val="0"/>
              </a:spcAft>
              <a:buSzPts val="3500"/>
              <a:buFont typeface="Poppins"/>
              <a:buNone/>
              <a:defRPr>
                <a:latin typeface="Poppins"/>
                <a:ea typeface="Poppins"/>
                <a:cs typeface="Poppins"/>
                <a:sym typeface="Poppins"/>
              </a:defRPr>
            </a:lvl6pPr>
            <a:lvl7pPr lvl="6" rtl="0">
              <a:spcBef>
                <a:spcPts val="0"/>
              </a:spcBef>
              <a:spcAft>
                <a:spcPts val="0"/>
              </a:spcAft>
              <a:buSzPts val="3500"/>
              <a:buFont typeface="Poppins"/>
              <a:buNone/>
              <a:defRPr>
                <a:latin typeface="Poppins"/>
                <a:ea typeface="Poppins"/>
                <a:cs typeface="Poppins"/>
                <a:sym typeface="Poppins"/>
              </a:defRPr>
            </a:lvl7pPr>
            <a:lvl8pPr lvl="7" rtl="0">
              <a:spcBef>
                <a:spcPts val="0"/>
              </a:spcBef>
              <a:spcAft>
                <a:spcPts val="0"/>
              </a:spcAft>
              <a:buSzPts val="3500"/>
              <a:buFont typeface="Poppins"/>
              <a:buNone/>
              <a:defRPr>
                <a:latin typeface="Poppins"/>
                <a:ea typeface="Poppins"/>
                <a:cs typeface="Poppins"/>
                <a:sym typeface="Poppins"/>
              </a:defRPr>
            </a:lvl8pPr>
            <a:lvl9pPr lvl="8" rtl="0">
              <a:spcBef>
                <a:spcPts val="0"/>
              </a:spcBef>
              <a:spcAft>
                <a:spcPts val="0"/>
              </a:spcAft>
              <a:buSzPts val="3500"/>
              <a:buFont typeface="Poppins"/>
              <a:buNone/>
              <a:defRPr>
                <a:latin typeface="Poppins"/>
                <a:ea typeface="Poppins"/>
                <a:cs typeface="Poppins"/>
                <a:sym typeface="Poppins"/>
              </a:defRPr>
            </a:lvl9pPr>
          </a:lstStyle>
          <a:p>
            <a:endParaRPr/>
          </a:p>
        </p:txBody>
      </p:sp>
      <p:sp>
        <p:nvSpPr>
          <p:cNvPr id="78" name="Google Shape;78;p5"/>
          <p:cNvSpPr txBox="1">
            <a:spLocks noGrp="1"/>
          </p:cNvSpPr>
          <p:nvPr>
            <p:ph type="subTitle" idx="1"/>
          </p:nvPr>
        </p:nvSpPr>
        <p:spPr>
          <a:xfrm>
            <a:off x="6360578" y="3454300"/>
            <a:ext cx="1773900" cy="486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9" name="Google Shape;79;p5"/>
          <p:cNvSpPr txBox="1">
            <a:spLocks noGrp="1"/>
          </p:cNvSpPr>
          <p:nvPr>
            <p:ph type="subTitle" idx="2"/>
          </p:nvPr>
        </p:nvSpPr>
        <p:spPr>
          <a:xfrm>
            <a:off x="2644083" y="3454300"/>
            <a:ext cx="1770600" cy="486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0" name="Google Shape;80;p5"/>
          <p:cNvSpPr txBox="1">
            <a:spLocks noGrp="1"/>
          </p:cNvSpPr>
          <p:nvPr>
            <p:ph type="subTitle" idx="3"/>
          </p:nvPr>
        </p:nvSpPr>
        <p:spPr>
          <a:xfrm>
            <a:off x="6360575" y="2714800"/>
            <a:ext cx="1773900" cy="8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sp>
        <p:nvSpPr>
          <p:cNvPr id="81" name="Google Shape;81;p5"/>
          <p:cNvSpPr txBox="1">
            <a:spLocks noGrp="1"/>
          </p:cNvSpPr>
          <p:nvPr>
            <p:ph type="subTitle" idx="4"/>
          </p:nvPr>
        </p:nvSpPr>
        <p:spPr>
          <a:xfrm>
            <a:off x="2643925" y="2714800"/>
            <a:ext cx="1770600" cy="8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algn="ctr"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a:endParaRPr/>
          </a:p>
        </p:txBody>
      </p:sp>
      <p:grpSp>
        <p:nvGrpSpPr>
          <p:cNvPr id="82" name="Google Shape;82;p5"/>
          <p:cNvGrpSpPr/>
          <p:nvPr/>
        </p:nvGrpSpPr>
        <p:grpSpPr>
          <a:xfrm>
            <a:off x="7568059" y="4604012"/>
            <a:ext cx="3010303" cy="380635"/>
            <a:chOff x="5446772" y="1743190"/>
            <a:chExt cx="3010303" cy="380635"/>
          </a:xfrm>
        </p:grpSpPr>
        <p:grpSp>
          <p:nvGrpSpPr>
            <p:cNvPr id="83" name="Google Shape;83;p5"/>
            <p:cNvGrpSpPr/>
            <p:nvPr/>
          </p:nvGrpSpPr>
          <p:grpSpPr>
            <a:xfrm flipH="1">
              <a:off x="5898325" y="1865405"/>
              <a:ext cx="1567047" cy="45661"/>
              <a:chOff x="1754675" y="2661275"/>
              <a:chExt cx="1945675" cy="56700"/>
            </a:xfrm>
          </p:grpSpPr>
          <p:cxnSp>
            <p:nvCxnSpPr>
              <p:cNvPr id="84" name="Google Shape;84;p5"/>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85" name="Google Shape;85;p5"/>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5"/>
            <p:cNvGrpSpPr/>
            <p:nvPr/>
          </p:nvGrpSpPr>
          <p:grpSpPr>
            <a:xfrm flipH="1">
              <a:off x="5477439" y="1987637"/>
              <a:ext cx="1561280" cy="136187"/>
              <a:chOff x="1754675" y="2824000"/>
              <a:chExt cx="4728285" cy="412439"/>
            </a:xfrm>
          </p:grpSpPr>
          <p:sp>
            <p:nvSpPr>
              <p:cNvPr id="87" name="Google Shape;87;p5"/>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88" name="Google Shape;88;p5"/>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5"/>
            <p:cNvGrpSpPr/>
            <p:nvPr/>
          </p:nvGrpSpPr>
          <p:grpSpPr>
            <a:xfrm flipH="1">
              <a:off x="5446772" y="1743190"/>
              <a:ext cx="3010303" cy="45661"/>
              <a:chOff x="1766900" y="2869225"/>
              <a:chExt cx="3737650" cy="56700"/>
            </a:xfrm>
          </p:grpSpPr>
          <p:cxnSp>
            <p:nvCxnSpPr>
              <p:cNvPr id="90" name="Google Shape;90;p5"/>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91" name="Google Shape;91;p5"/>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 name="Google Shape;92;p5"/>
          <p:cNvSpPr/>
          <p:nvPr/>
        </p:nvSpPr>
        <p:spPr>
          <a:xfrm flipH="1">
            <a:off x="-831826" y="-3"/>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rot="10800000" flipH="1">
            <a:off x="7378450" y="-807272"/>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6"/>
          <p:cNvSpPr/>
          <p:nvPr/>
        </p:nvSpPr>
        <p:spPr>
          <a:xfrm rot="10800000" flipH="1">
            <a:off x="-1358733" y="-903765"/>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6"/>
          <p:cNvGrpSpPr/>
          <p:nvPr/>
        </p:nvGrpSpPr>
        <p:grpSpPr>
          <a:xfrm rot="10800000">
            <a:off x="-984940" y="165546"/>
            <a:ext cx="3074607" cy="453954"/>
            <a:chOff x="5478797" y="847321"/>
            <a:chExt cx="3074607" cy="453954"/>
          </a:xfrm>
        </p:grpSpPr>
        <p:grpSp>
          <p:nvGrpSpPr>
            <p:cNvPr id="97" name="Google Shape;97;p6"/>
            <p:cNvGrpSpPr/>
            <p:nvPr/>
          </p:nvGrpSpPr>
          <p:grpSpPr>
            <a:xfrm flipH="1">
              <a:off x="5675409" y="922405"/>
              <a:ext cx="2877996" cy="223763"/>
              <a:chOff x="1687059" y="2012316"/>
              <a:chExt cx="3573375" cy="277863"/>
            </a:xfrm>
          </p:grpSpPr>
          <p:sp>
            <p:nvSpPr>
              <p:cNvPr id="98" name="Google Shape;98;p6"/>
              <p:cNvSpPr/>
              <p:nvPr/>
            </p:nvSpPr>
            <p:spPr>
              <a:xfrm>
                <a:off x="1687059" y="2012316"/>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99" name="Google Shape;99;p6"/>
              <p:cNvSpPr/>
              <p:nvPr/>
            </p:nvSpPr>
            <p:spPr>
              <a:xfrm>
                <a:off x="5203734" y="2233479"/>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6"/>
            <p:cNvGrpSpPr/>
            <p:nvPr/>
          </p:nvGrpSpPr>
          <p:grpSpPr>
            <a:xfrm flipH="1">
              <a:off x="6072799" y="847321"/>
              <a:ext cx="2430997" cy="185534"/>
              <a:chOff x="1748547" y="1392116"/>
              <a:chExt cx="5911958" cy="451312"/>
            </a:xfrm>
          </p:grpSpPr>
          <p:sp>
            <p:nvSpPr>
              <p:cNvPr id="101" name="Google Shape;101;p6"/>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102" name="Google Shape;102;p6"/>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6"/>
            <p:cNvGrpSpPr/>
            <p:nvPr/>
          </p:nvGrpSpPr>
          <p:grpSpPr>
            <a:xfrm flipH="1">
              <a:off x="5478797" y="1255615"/>
              <a:ext cx="3010303" cy="45661"/>
              <a:chOff x="1766900" y="2869225"/>
              <a:chExt cx="3737650" cy="56700"/>
            </a:xfrm>
          </p:grpSpPr>
          <p:cxnSp>
            <p:nvCxnSpPr>
              <p:cNvPr id="104" name="Google Shape;104;p6"/>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6"/>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 name="Google Shape;106;p6"/>
          <p:cNvSpPr/>
          <p:nvPr/>
        </p:nvSpPr>
        <p:spPr>
          <a:xfrm rot="10800000">
            <a:off x="6000549" y="-1553122"/>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713224" y="4972674"/>
            <a:ext cx="1205478" cy="219752"/>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 name="Google Shape;108;p6"/>
          <p:cNvGrpSpPr/>
          <p:nvPr/>
        </p:nvGrpSpPr>
        <p:grpSpPr>
          <a:xfrm flipH="1">
            <a:off x="-3634650" y="4404925"/>
            <a:ext cx="5724316" cy="2084515"/>
            <a:chOff x="4132575" y="4716825"/>
            <a:chExt cx="5724316" cy="2084515"/>
          </a:xfrm>
        </p:grpSpPr>
        <p:sp>
          <p:nvSpPr>
            <p:cNvPr id="109" name="Google Shape;109;p6"/>
            <p:cNvSpPr/>
            <p:nvPr/>
          </p:nvSpPr>
          <p:spPr>
            <a:xfrm flipH="1">
              <a:off x="5361875" y="4716825"/>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flipH="1">
              <a:off x="4132575" y="4716825"/>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2"/>
        <p:cNvGrpSpPr/>
        <p:nvPr/>
      </p:nvGrpSpPr>
      <p:grpSpPr>
        <a:xfrm>
          <a:off x="0" y="0"/>
          <a:ext cx="0" cy="0"/>
          <a:chOff x="0" y="0"/>
          <a:chExt cx="0" cy="0"/>
        </a:xfrm>
      </p:grpSpPr>
      <p:sp>
        <p:nvSpPr>
          <p:cNvPr id="113" name="Google Shape;113;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4" name="Google Shape;114;p7"/>
          <p:cNvSpPr txBox="1">
            <a:spLocks noGrp="1"/>
          </p:cNvSpPr>
          <p:nvPr>
            <p:ph type="subTitle" idx="1"/>
          </p:nvPr>
        </p:nvSpPr>
        <p:spPr>
          <a:xfrm>
            <a:off x="1039274" y="1747188"/>
            <a:ext cx="30570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15" name="Google Shape;115;p7"/>
          <p:cNvSpPr>
            <a:spLocks noGrp="1"/>
          </p:cNvSpPr>
          <p:nvPr>
            <p:ph type="pic" idx="2"/>
          </p:nvPr>
        </p:nvSpPr>
        <p:spPr>
          <a:xfrm>
            <a:off x="4393774" y="1379588"/>
            <a:ext cx="3903300" cy="3033600"/>
          </a:xfrm>
          <a:prstGeom prst="rect">
            <a:avLst/>
          </a:prstGeom>
          <a:noFill/>
          <a:ln>
            <a:noFill/>
          </a:ln>
        </p:spPr>
      </p:sp>
      <p:sp>
        <p:nvSpPr>
          <p:cNvPr id="116" name="Google Shape;116;p7"/>
          <p:cNvSpPr/>
          <p:nvPr/>
        </p:nvSpPr>
        <p:spPr>
          <a:xfrm>
            <a:off x="-1098862" y="4604011"/>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rot="10800000" flipH="1">
            <a:off x="-1594613" y="-603810"/>
            <a:ext cx="3247250" cy="169871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 name="Google Shape;118;p7"/>
          <p:cNvGrpSpPr/>
          <p:nvPr/>
        </p:nvGrpSpPr>
        <p:grpSpPr>
          <a:xfrm>
            <a:off x="645846" y="7"/>
            <a:ext cx="7230373" cy="5143500"/>
            <a:chOff x="645846" y="7"/>
            <a:chExt cx="7230373" cy="5143500"/>
          </a:xfrm>
        </p:grpSpPr>
        <p:sp>
          <p:nvSpPr>
            <p:cNvPr id="119" name="Google Shape;119;p7"/>
            <p:cNvSpPr/>
            <p:nvPr/>
          </p:nvSpPr>
          <p:spPr>
            <a:xfrm rot="10800000">
              <a:off x="6457967" y="7"/>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rot="10800000">
              <a:off x="645846" y="4959976"/>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7"/>
          <p:cNvGrpSpPr/>
          <p:nvPr/>
        </p:nvGrpSpPr>
        <p:grpSpPr>
          <a:xfrm>
            <a:off x="-1510053" y="314652"/>
            <a:ext cx="3296400" cy="703085"/>
            <a:chOff x="-12" y="3628590"/>
            <a:chExt cx="3296400" cy="703085"/>
          </a:xfrm>
        </p:grpSpPr>
        <p:grpSp>
          <p:nvGrpSpPr>
            <p:cNvPr id="122" name="Google Shape;122;p7"/>
            <p:cNvGrpSpPr/>
            <p:nvPr/>
          </p:nvGrpSpPr>
          <p:grpSpPr>
            <a:xfrm>
              <a:off x="854867" y="3996692"/>
              <a:ext cx="1567047" cy="45661"/>
              <a:chOff x="1754675" y="2661275"/>
              <a:chExt cx="1945675" cy="56700"/>
            </a:xfrm>
          </p:grpSpPr>
          <p:cxnSp>
            <p:nvCxnSpPr>
              <p:cNvPr id="123" name="Google Shape;123;p7"/>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124" name="Google Shape;124;p7"/>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7"/>
            <p:cNvGrpSpPr/>
            <p:nvPr/>
          </p:nvGrpSpPr>
          <p:grpSpPr>
            <a:xfrm>
              <a:off x="518420" y="4195487"/>
              <a:ext cx="1561280" cy="136187"/>
              <a:chOff x="1754675" y="2824000"/>
              <a:chExt cx="4728285" cy="412439"/>
            </a:xfrm>
          </p:grpSpPr>
          <p:sp>
            <p:nvSpPr>
              <p:cNvPr id="126" name="Google Shape;126;p7"/>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127" name="Google Shape;127;p7"/>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7"/>
            <p:cNvGrpSpPr/>
            <p:nvPr/>
          </p:nvGrpSpPr>
          <p:grpSpPr>
            <a:xfrm>
              <a:off x="226304" y="3764887"/>
              <a:ext cx="3070084" cy="102364"/>
              <a:chOff x="1779150" y="2604263"/>
              <a:chExt cx="3811875" cy="127113"/>
            </a:xfrm>
          </p:grpSpPr>
          <p:sp>
            <p:nvSpPr>
              <p:cNvPr id="129" name="Google Shape;129;p7"/>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130" name="Google Shape;130;p7"/>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7"/>
            <p:cNvGrpSpPr/>
            <p:nvPr/>
          </p:nvGrpSpPr>
          <p:grpSpPr>
            <a:xfrm>
              <a:off x="-12" y="3628590"/>
              <a:ext cx="3010303" cy="45661"/>
              <a:chOff x="1766900" y="2869225"/>
              <a:chExt cx="3737650" cy="56700"/>
            </a:xfrm>
          </p:grpSpPr>
          <p:cxnSp>
            <p:nvCxnSpPr>
              <p:cNvPr id="132" name="Google Shape;132;p7"/>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33" name="Google Shape;133;p7"/>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 name="Google Shape;134;p7"/>
          <p:cNvGrpSpPr/>
          <p:nvPr/>
        </p:nvGrpSpPr>
        <p:grpSpPr>
          <a:xfrm>
            <a:off x="-1510039" y="-1589006"/>
            <a:ext cx="11920665" cy="7774731"/>
            <a:chOff x="-1510039" y="-1589006"/>
            <a:chExt cx="11920665" cy="7774731"/>
          </a:xfrm>
        </p:grpSpPr>
        <p:sp>
          <p:nvSpPr>
            <p:cNvPr id="135" name="Google Shape;135;p7"/>
            <p:cNvSpPr/>
            <p:nvPr/>
          </p:nvSpPr>
          <p:spPr>
            <a:xfrm rot="10800000">
              <a:off x="6802328" y="-1589006"/>
              <a:ext cx="3608299" cy="212850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a:off x="-1510039" y="4316600"/>
              <a:ext cx="3573015" cy="1869125"/>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7"/>
        <p:cNvGrpSpPr/>
        <p:nvPr/>
      </p:nvGrpSpPr>
      <p:grpSpPr>
        <a:xfrm>
          <a:off x="0" y="0"/>
          <a:ext cx="0" cy="0"/>
          <a:chOff x="0" y="0"/>
          <a:chExt cx="0" cy="0"/>
        </a:xfrm>
      </p:grpSpPr>
      <p:grpSp>
        <p:nvGrpSpPr>
          <p:cNvPr id="138" name="Google Shape;138;p8"/>
          <p:cNvGrpSpPr/>
          <p:nvPr/>
        </p:nvGrpSpPr>
        <p:grpSpPr>
          <a:xfrm>
            <a:off x="-10" y="-1009617"/>
            <a:ext cx="9640083" cy="7443072"/>
            <a:chOff x="-10" y="-1009617"/>
            <a:chExt cx="9640083" cy="7443072"/>
          </a:xfrm>
        </p:grpSpPr>
        <p:sp>
          <p:nvSpPr>
            <p:cNvPr id="139" name="Google Shape;139;p8"/>
            <p:cNvSpPr/>
            <p:nvPr/>
          </p:nvSpPr>
          <p:spPr>
            <a:xfrm rot="10800000">
              <a:off x="6119674" y="-1009617"/>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rot="10800000" flipH="1">
              <a:off x="0" y="-82735"/>
              <a:ext cx="2227897" cy="1165463"/>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flipH="1">
              <a:off x="-10" y="4522059"/>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 name="Google Shape;142;p8"/>
          <p:cNvGrpSpPr/>
          <p:nvPr/>
        </p:nvGrpSpPr>
        <p:grpSpPr>
          <a:xfrm>
            <a:off x="2503206" y="5"/>
            <a:ext cx="7007334" cy="4699016"/>
            <a:chOff x="2503206" y="5"/>
            <a:chExt cx="7007334" cy="4699016"/>
          </a:xfrm>
        </p:grpSpPr>
        <p:grpSp>
          <p:nvGrpSpPr>
            <p:cNvPr id="143" name="Google Shape;143;p8"/>
            <p:cNvGrpSpPr/>
            <p:nvPr/>
          </p:nvGrpSpPr>
          <p:grpSpPr>
            <a:xfrm>
              <a:off x="2503206" y="5"/>
              <a:ext cx="5597879" cy="4699016"/>
              <a:chOff x="2503206" y="5"/>
              <a:chExt cx="5597879" cy="4699016"/>
            </a:xfrm>
          </p:grpSpPr>
          <p:sp>
            <p:nvSpPr>
              <p:cNvPr id="144" name="Google Shape;144;p8"/>
              <p:cNvSpPr/>
              <p:nvPr/>
            </p:nvSpPr>
            <p:spPr>
              <a:xfrm flipH="1">
                <a:off x="2503206" y="5"/>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flipH="1">
                <a:off x="6868745" y="4467026"/>
                <a:ext cx="1232340" cy="231995"/>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7937781" y="5"/>
              <a:ext cx="1572759" cy="183531"/>
              <a:chOff x="7937781" y="5"/>
              <a:chExt cx="1572759" cy="183531"/>
            </a:xfrm>
          </p:grpSpPr>
          <p:sp>
            <p:nvSpPr>
              <p:cNvPr id="147" name="Google Shape;147;p8"/>
              <p:cNvSpPr/>
              <p:nvPr/>
            </p:nvSpPr>
            <p:spPr>
              <a:xfrm>
                <a:off x="8503756" y="5"/>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7937781" y="5"/>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 name="Google Shape;149;p8"/>
          <p:cNvGrpSpPr/>
          <p:nvPr/>
        </p:nvGrpSpPr>
        <p:grpSpPr>
          <a:xfrm>
            <a:off x="-1320285" y="-2292139"/>
            <a:ext cx="12455532" cy="9684964"/>
            <a:chOff x="-1320285" y="-2292139"/>
            <a:chExt cx="12455532" cy="9684964"/>
          </a:xfrm>
        </p:grpSpPr>
        <p:sp>
          <p:nvSpPr>
            <p:cNvPr id="150" name="Google Shape;150;p8"/>
            <p:cNvSpPr/>
            <p:nvPr/>
          </p:nvSpPr>
          <p:spPr>
            <a:xfrm flipH="1">
              <a:off x="6019840" y="4375286"/>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rot="10800000" flipH="1">
              <a:off x="-1320285" y="-2292139"/>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432453" y="4992033"/>
              <a:ext cx="3520400" cy="2076657"/>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8"/>
          <p:cNvSpPr txBox="1">
            <a:spLocks noGrp="1"/>
          </p:cNvSpPr>
          <p:nvPr>
            <p:ph type="title"/>
          </p:nvPr>
        </p:nvSpPr>
        <p:spPr>
          <a:xfrm>
            <a:off x="1768550" y="1636650"/>
            <a:ext cx="5607000" cy="18702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5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54" name="Google Shape;154;p8"/>
          <p:cNvGrpSpPr/>
          <p:nvPr/>
        </p:nvGrpSpPr>
        <p:grpSpPr>
          <a:xfrm>
            <a:off x="-1892403" y="831971"/>
            <a:ext cx="12928869" cy="3635055"/>
            <a:chOff x="-1892403" y="831971"/>
            <a:chExt cx="12928869" cy="3635055"/>
          </a:xfrm>
        </p:grpSpPr>
        <p:grpSp>
          <p:nvGrpSpPr>
            <p:cNvPr id="155" name="Google Shape;155;p8"/>
            <p:cNvGrpSpPr/>
            <p:nvPr/>
          </p:nvGrpSpPr>
          <p:grpSpPr>
            <a:xfrm flipH="1">
              <a:off x="7436679" y="831971"/>
              <a:ext cx="3599787" cy="1044104"/>
              <a:chOff x="-1431671" y="656496"/>
              <a:chExt cx="3599787" cy="1044104"/>
            </a:xfrm>
          </p:grpSpPr>
          <p:grpSp>
            <p:nvGrpSpPr>
              <p:cNvPr id="156" name="Google Shape;156;p8"/>
              <p:cNvGrpSpPr/>
              <p:nvPr/>
            </p:nvGrpSpPr>
            <p:grpSpPr>
              <a:xfrm>
                <a:off x="-368508" y="1432892"/>
                <a:ext cx="1567047" cy="45661"/>
                <a:chOff x="1754675" y="2661275"/>
                <a:chExt cx="1945675" cy="56700"/>
              </a:xfrm>
            </p:grpSpPr>
            <p:cxnSp>
              <p:nvCxnSpPr>
                <p:cNvPr id="157" name="Google Shape;157;p8"/>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158" name="Google Shape;158;p8"/>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8"/>
              <p:cNvGrpSpPr/>
              <p:nvPr/>
            </p:nvGrpSpPr>
            <p:grpSpPr>
              <a:xfrm>
                <a:off x="-766480" y="1564412"/>
                <a:ext cx="1561280" cy="136187"/>
                <a:chOff x="1754675" y="2824000"/>
                <a:chExt cx="4728285" cy="412439"/>
              </a:xfrm>
            </p:grpSpPr>
            <p:sp>
              <p:nvSpPr>
                <p:cNvPr id="160" name="Google Shape;160;p8"/>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161" name="Google Shape;161;p8"/>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8"/>
              <p:cNvGrpSpPr/>
              <p:nvPr/>
            </p:nvGrpSpPr>
            <p:grpSpPr>
              <a:xfrm>
                <a:off x="-1431671" y="1201087"/>
                <a:ext cx="3070084" cy="102364"/>
                <a:chOff x="1779150" y="2604263"/>
                <a:chExt cx="3811875" cy="127113"/>
              </a:xfrm>
            </p:grpSpPr>
            <p:sp>
              <p:nvSpPr>
                <p:cNvPr id="163" name="Google Shape;163;p8"/>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164" name="Google Shape;164;p8"/>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8"/>
              <p:cNvGrpSpPr/>
              <p:nvPr/>
            </p:nvGrpSpPr>
            <p:grpSpPr>
              <a:xfrm>
                <a:off x="-856941" y="773805"/>
                <a:ext cx="2877996" cy="223763"/>
                <a:chOff x="1748550" y="2064750"/>
                <a:chExt cx="3573375" cy="277863"/>
              </a:xfrm>
            </p:grpSpPr>
            <p:sp>
              <p:nvSpPr>
                <p:cNvPr id="166" name="Google Shape;166;p8"/>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167" name="Google Shape;167;p8"/>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8"/>
              <p:cNvGrpSpPr/>
              <p:nvPr/>
            </p:nvGrpSpPr>
            <p:grpSpPr>
              <a:xfrm>
                <a:off x="-856882" y="656496"/>
                <a:ext cx="2430997" cy="185534"/>
                <a:chOff x="1748547" y="1392116"/>
                <a:chExt cx="5911958" cy="451312"/>
              </a:xfrm>
            </p:grpSpPr>
            <p:sp>
              <p:nvSpPr>
                <p:cNvPr id="169" name="Google Shape;169;p8"/>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170" name="Google Shape;170;p8"/>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8"/>
              <p:cNvGrpSpPr/>
              <p:nvPr/>
            </p:nvGrpSpPr>
            <p:grpSpPr>
              <a:xfrm>
                <a:off x="-842187" y="1064790"/>
                <a:ext cx="3010303" cy="45661"/>
                <a:chOff x="1766900" y="2869225"/>
                <a:chExt cx="3737650" cy="56700"/>
              </a:xfrm>
            </p:grpSpPr>
            <p:cxnSp>
              <p:nvCxnSpPr>
                <p:cNvPr id="172" name="Google Shape;172;p8"/>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73" name="Google Shape;173;p8"/>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 name="Google Shape;174;p8"/>
            <p:cNvGrpSpPr/>
            <p:nvPr/>
          </p:nvGrpSpPr>
          <p:grpSpPr>
            <a:xfrm>
              <a:off x="-1892403" y="3926990"/>
              <a:ext cx="3427062" cy="540036"/>
              <a:chOff x="-1366378" y="3596340"/>
              <a:chExt cx="3427062" cy="540036"/>
            </a:xfrm>
          </p:grpSpPr>
          <p:grpSp>
            <p:nvGrpSpPr>
              <p:cNvPr id="175" name="Google Shape;175;p8"/>
              <p:cNvGrpSpPr/>
              <p:nvPr/>
            </p:nvGrpSpPr>
            <p:grpSpPr>
              <a:xfrm>
                <a:off x="-1366378" y="4034012"/>
                <a:ext cx="3070084" cy="102364"/>
                <a:chOff x="1779150" y="2604263"/>
                <a:chExt cx="3811875" cy="127113"/>
              </a:xfrm>
            </p:grpSpPr>
            <p:sp>
              <p:nvSpPr>
                <p:cNvPr id="176" name="Google Shape;176;p8"/>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177" name="Google Shape;177;p8"/>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8"/>
              <p:cNvGrpSpPr/>
              <p:nvPr/>
            </p:nvGrpSpPr>
            <p:grpSpPr>
              <a:xfrm flipH="1">
                <a:off x="-949619" y="3596340"/>
                <a:ext cx="3010303" cy="380635"/>
                <a:chOff x="5446772" y="1743190"/>
                <a:chExt cx="3010303" cy="380635"/>
              </a:xfrm>
            </p:grpSpPr>
            <p:grpSp>
              <p:nvGrpSpPr>
                <p:cNvPr id="179" name="Google Shape;179;p8"/>
                <p:cNvGrpSpPr/>
                <p:nvPr/>
              </p:nvGrpSpPr>
              <p:grpSpPr>
                <a:xfrm flipH="1">
                  <a:off x="5898325" y="1865405"/>
                  <a:ext cx="1567047" cy="45661"/>
                  <a:chOff x="1754675" y="2661275"/>
                  <a:chExt cx="1945675" cy="56700"/>
                </a:xfrm>
              </p:grpSpPr>
              <p:cxnSp>
                <p:nvCxnSpPr>
                  <p:cNvPr id="180" name="Google Shape;180;p8"/>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181" name="Google Shape;181;p8"/>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8"/>
                <p:cNvGrpSpPr/>
                <p:nvPr/>
              </p:nvGrpSpPr>
              <p:grpSpPr>
                <a:xfrm flipH="1">
                  <a:off x="5477439" y="1987637"/>
                  <a:ext cx="1561280" cy="136187"/>
                  <a:chOff x="1754675" y="2824000"/>
                  <a:chExt cx="4728285" cy="412439"/>
                </a:xfrm>
              </p:grpSpPr>
              <p:sp>
                <p:nvSpPr>
                  <p:cNvPr id="183" name="Google Shape;183;p8"/>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184" name="Google Shape;184;p8"/>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8"/>
                <p:cNvGrpSpPr/>
                <p:nvPr/>
              </p:nvGrpSpPr>
              <p:grpSpPr>
                <a:xfrm flipH="1">
                  <a:off x="5446772" y="1743190"/>
                  <a:ext cx="3010303" cy="45661"/>
                  <a:chOff x="1766900" y="2869225"/>
                  <a:chExt cx="3737650" cy="56700"/>
                </a:xfrm>
              </p:grpSpPr>
              <p:cxnSp>
                <p:nvCxnSpPr>
                  <p:cNvPr id="186" name="Google Shape;186;p8"/>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87" name="Google Shape;187;p8"/>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8"/>
        <p:cNvGrpSpPr/>
        <p:nvPr/>
      </p:nvGrpSpPr>
      <p:grpSpPr>
        <a:xfrm>
          <a:off x="0" y="0"/>
          <a:ext cx="0" cy="0"/>
          <a:chOff x="0" y="0"/>
          <a:chExt cx="0" cy="0"/>
        </a:xfrm>
      </p:grpSpPr>
      <p:grpSp>
        <p:nvGrpSpPr>
          <p:cNvPr id="189" name="Google Shape;189;p9"/>
          <p:cNvGrpSpPr/>
          <p:nvPr/>
        </p:nvGrpSpPr>
        <p:grpSpPr>
          <a:xfrm>
            <a:off x="-427509" y="-1247071"/>
            <a:ext cx="9750025" cy="7678774"/>
            <a:chOff x="-427509" y="-1247071"/>
            <a:chExt cx="9750025" cy="7678774"/>
          </a:xfrm>
        </p:grpSpPr>
        <p:sp>
          <p:nvSpPr>
            <p:cNvPr id="190" name="Google Shape;190;p9"/>
            <p:cNvSpPr/>
            <p:nvPr/>
          </p:nvSpPr>
          <p:spPr>
            <a:xfrm>
              <a:off x="-10" y="4520307"/>
              <a:ext cx="9294978" cy="1911396"/>
            </a:xfrm>
            <a:custGeom>
              <a:avLst/>
              <a:gdLst/>
              <a:ahLst/>
              <a:cxnLst/>
              <a:rect l="l" t="t" r="r" b="b"/>
              <a:pathLst>
                <a:path w="130200" h="26774" extrusionOk="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rot="10800000">
              <a:off x="5802117" y="-1134709"/>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rot="5400000">
              <a:off x="-1266908" y="-407672"/>
              <a:ext cx="3520399" cy="1841600"/>
            </a:xfrm>
            <a:custGeom>
              <a:avLst/>
              <a:gdLst/>
              <a:ahLst/>
              <a:cxnLst/>
              <a:rect l="l" t="t" r="r" b="b"/>
              <a:pathLst>
                <a:path w="64958" h="33981" extrusionOk="0">
                  <a:moveTo>
                    <a:pt x="1" y="0"/>
                  </a:moveTo>
                  <a:lnTo>
                    <a:pt x="1" y="33831"/>
                  </a:lnTo>
                  <a:lnTo>
                    <a:pt x="64957" y="33980"/>
                  </a:lnTo>
                  <a:lnTo>
                    <a:pt x="64957" y="33980"/>
                  </a:lnTo>
                  <a:lnTo>
                    <a:pt x="30991" y="0"/>
                  </a:lnTo>
                  <a:close/>
                </a:path>
              </a:pathLst>
            </a:custGeom>
            <a:solidFill>
              <a:srgbClr val="000000">
                <a:alpha val="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 name="Google Shape;193;p9"/>
          <p:cNvSpPr txBox="1">
            <a:spLocks noGrp="1"/>
          </p:cNvSpPr>
          <p:nvPr>
            <p:ph type="title"/>
          </p:nvPr>
        </p:nvSpPr>
        <p:spPr>
          <a:xfrm>
            <a:off x="1481025" y="2102825"/>
            <a:ext cx="2954400" cy="94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5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94" name="Google Shape;194;p9"/>
          <p:cNvSpPr txBox="1">
            <a:spLocks noGrp="1"/>
          </p:cNvSpPr>
          <p:nvPr>
            <p:ph type="subTitle" idx="1"/>
          </p:nvPr>
        </p:nvSpPr>
        <p:spPr>
          <a:xfrm>
            <a:off x="4555250" y="2102825"/>
            <a:ext cx="3294000" cy="94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5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95" name="Google Shape;195;p9"/>
          <p:cNvGrpSpPr/>
          <p:nvPr/>
        </p:nvGrpSpPr>
        <p:grpSpPr>
          <a:xfrm>
            <a:off x="-427494" y="7"/>
            <a:ext cx="9851067" cy="5168274"/>
            <a:chOff x="-427494" y="7"/>
            <a:chExt cx="9851067" cy="5168274"/>
          </a:xfrm>
        </p:grpSpPr>
        <p:sp>
          <p:nvSpPr>
            <p:cNvPr id="196" name="Google Shape;196;p9"/>
            <p:cNvSpPr/>
            <p:nvPr/>
          </p:nvSpPr>
          <p:spPr>
            <a:xfrm rot="10800000">
              <a:off x="7647417" y="7"/>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flipH="1">
              <a:off x="1920116" y="4983988"/>
              <a:ext cx="1821969" cy="184293"/>
            </a:xfrm>
            <a:custGeom>
              <a:avLst/>
              <a:gdLst/>
              <a:ahLst/>
              <a:cxnLst/>
              <a:rect l="l" t="t" r="r" b="b"/>
              <a:pathLst>
                <a:path w="28680" h="2901" extrusionOk="0">
                  <a:moveTo>
                    <a:pt x="28679" y="1"/>
                  </a:moveTo>
                  <a:lnTo>
                    <a:pt x="2737" y="162"/>
                  </a:lnTo>
                  <a:lnTo>
                    <a:pt x="1" y="2900"/>
                  </a:lnTo>
                  <a:lnTo>
                    <a:pt x="28679" y="2751"/>
                  </a:lnTo>
                  <a:lnTo>
                    <a:pt x="286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rot="10800000" flipH="1">
              <a:off x="-427494" y="809776"/>
              <a:ext cx="1006784" cy="183531"/>
            </a:xfrm>
            <a:custGeom>
              <a:avLst/>
              <a:gdLst/>
              <a:ahLst/>
              <a:cxnLst/>
              <a:rect l="l" t="t" r="r" b="b"/>
              <a:pathLst>
                <a:path w="15848" h="2889" extrusionOk="0">
                  <a:moveTo>
                    <a:pt x="0" y="0"/>
                  </a:moveTo>
                  <a:lnTo>
                    <a:pt x="2889" y="2889"/>
                  </a:lnTo>
                  <a:lnTo>
                    <a:pt x="15847" y="2889"/>
                  </a:lnTo>
                  <a:lnTo>
                    <a:pt x="129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flipH="1">
              <a:off x="8005321" y="4336991"/>
              <a:ext cx="1418251" cy="267006"/>
            </a:xfrm>
            <a:custGeom>
              <a:avLst/>
              <a:gdLst/>
              <a:ahLst/>
              <a:cxnLst/>
              <a:rect l="l" t="t" r="r" b="b"/>
              <a:pathLst>
                <a:path w="22325" h="4203" extrusionOk="0">
                  <a:moveTo>
                    <a:pt x="0" y="0"/>
                  </a:moveTo>
                  <a:lnTo>
                    <a:pt x="4191" y="4191"/>
                  </a:lnTo>
                  <a:lnTo>
                    <a:pt x="22325" y="4202"/>
                  </a:lnTo>
                  <a:lnTo>
                    <a:pt x="181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9"/>
          <p:cNvGrpSpPr/>
          <p:nvPr/>
        </p:nvGrpSpPr>
        <p:grpSpPr>
          <a:xfrm>
            <a:off x="-591414" y="-2175664"/>
            <a:ext cx="11258111" cy="9004879"/>
            <a:chOff x="-591414" y="-2175664"/>
            <a:chExt cx="11258111" cy="9004879"/>
          </a:xfrm>
        </p:grpSpPr>
        <p:grpSp>
          <p:nvGrpSpPr>
            <p:cNvPr id="201" name="Google Shape;201;p9"/>
            <p:cNvGrpSpPr/>
            <p:nvPr/>
          </p:nvGrpSpPr>
          <p:grpSpPr>
            <a:xfrm flipH="1">
              <a:off x="4314168" y="4744700"/>
              <a:ext cx="5712041" cy="2084515"/>
              <a:chOff x="0" y="4530625"/>
              <a:chExt cx="5712041" cy="2084515"/>
            </a:xfrm>
          </p:grpSpPr>
          <p:sp>
            <p:nvSpPr>
              <p:cNvPr id="202" name="Google Shape;202;p9"/>
              <p:cNvSpPr/>
              <p:nvPr/>
            </p:nvSpPr>
            <p:spPr>
              <a:xfrm>
                <a:off x="0" y="4530625"/>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a:off x="1217025" y="4530625"/>
                <a:ext cx="4495016" cy="2084515"/>
              </a:xfrm>
              <a:custGeom>
                <a:avLst/>
                <a:gdLst/>
                <a:ahLst/>
                <a:cxnLst/>
                <a:rect l="l" t="t" r="r" b="b"/>
                <a:pathLst>
                  <a:path w="101749" h="47185" extrusionOk="0">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9"/>
            <p:cNvSpPr/>
            <p:nvPr/>
          </p:nvSpPr>
          <p:spPr>
            <a:xfrm rot="10800000" flipH="1">
              <a:off x="7861425" y="-959400"/>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9"/>
            <p:cNvSpPr/>
            <p:nvPr/>
          </p:nvSpPr>
          <p:spPr>
            <a:xfrm rot="10800000" flipH="1">
              <a:off x="-591414" y="-2175664"/>
              <a:ext cx="5115407" cy="3017539"/>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9"/>
            <p:cNvGrpSpPr/>
            <p:nvPr/>
          </p:nvGrpSpPr>
          <p:grpSpPr>
            <a:xfrm flipH="1">
              <a:off x="-501963" y="4669800"/>
              <a:ext cx="3820522" cy="1537408"/>
              <a:chOff x="5741325" y="4455725"/>
              <a:chExt cx="3820522" cy="1537408"/>
            </a:xfrm>
          </p:grpSpPr>
          <p:sp>
            <p:nvSpPr>
              <p:cNvPr id="207" name="Google Shape;207;p9"/>
              <p:cNvSpPr/>
              <p:nvPr/>
            </p:nvSpPr>
            <p:spPr>
              <a:xfrm>
                <a:off x="6756575" y="445572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p:nvPr/>
            </p:nvSpPr>
            <p:spPr>
              <a:xfrm>
                <a:off x="5741325" y="445572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9"/>
        <p:cNvGrpSpPr/>
        <p:nvPr/>
      </p:nvGrpSpPr>
      <p:grpSpPr>
        <a:xfrm>
          <a:off x="0" y="0"/>
          <a:ext cx="0" cy="0"/>
          <a:chOff x="0" y="0"/>
          <a:chExt cx="0" cy="0"/>
        </a:xfrm>
      </p:grpSpPr>
      <p:sp>
        <p:nvSpPr>
          <p:cNvPr id="210" name="Google Shape;210;p10"/>
          <p:cNvSpPr>
            <a:spLocks noGrp="1"/>
          </p:cNvSpPr>
          <p:nvPr>
            <p:ph type="pic" idx="2"/>
          </p:nvPr>
        </p:nvSpPr>
        <p:spPr>
          <a:xfrm>
            <a:off x="0" y="0"/>
            <a:ext cx="9144000" cy="5143500"/>
          </a:xfrm>
          <a:prstGeom prst="rect">
            <a:avLst/>
          </a:prstGeom>
          <a:noFill/>
          <a:ln>
            <a:noFill/>
          </a:ln>
        </p:spPr>
      </p:sp>
      <p:sp>
        <p:nvSpPr>
          <p:cNvPr id="211" name="Google Shape;211;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algn="ctr" rtl="0">
              <a:spcBef>
                <a:spcPts val="0"/>
              </a:spcBef>
              <a:spcAft>
                <a:spcPts val="0"/>
              </a:spcAft>
              <a:buSzPts val="3500"/>
              <a:buFont typeface="Poppins ExtraBold"/>
              <a:buNone/>
              <a:defRPr b="0">
                <a:latin typeface="Poppins ExtraBold"/>
                <a:ea typeface="Poppins ExtraBold"/>
                <a:cs typeface="Poppins ExtraBold"/>
                <a:sym typeface="Poppins ExtraBold"/>
              </a:defRPr>
            </a:lvl2pPr>
            <a:lvl3pPr lvl="2" algn="ctr" rtl="0">
              <a:spcBef>
                <a:spcPts val="0"/>
              </a:spcBef>
              <a:spcAft>
                <a:spcPts val="0"/>
              </a:spcAft>
              <a:buSzPts val="3500"/>
              <a:buFont typeface="Poppins ExtraBold"/>
              <a:buNone/>
              <a:defRPr b="0">
                <a:latin typeface="Poppins ExtraBold"/>
                <a:ea typeface="Poppins ExtraBold"/>
                <a:cs typeface="Poppins ExtraBold"/>
                <a:sym typeface="Poppins ExtraBold"/>
              </a:defRPr>
            </a:lvl3pPr>
            <a:lvl4pPr lvl="3" algn="ctr" rtl="0">
              <a:spcBef>
                <a:spcPts val="0"/>
              </a:spcBef>
              <a:spcAft>
                <a:spcPts val="0"/>
              </a:spcAft>
              <a:buSzPts val="3500"/>
              <a:buFont typeface="Poppins ExtraBold"/>
              <a:buNone/>
              <a:defRPr b="0">
                <a:latin typeface="Poppins ExtraBold"/>
                <a:ea typeface="Poppins ExtraBold"/>
                <a:cs typeface="Poppins ExtraBold"/>
                <a:sym typeface="Poppins ExtraBold"/>
              </a:defRPr>
            </a:lvl4pPr>
            <a:lvl5pPr lvl="4" algn="ctr" rtl="0">
              <a:spcBef>
                <a:spcPts val="0"/>
              </a:spcBef>
              <a:spcAft>
                <a:spcPts val="0"/>
              </a:spcAft>
              <a:buSzPts val="3500"/>
              <a:buFont typeface="Poppins ExtraBold"/>
              <a:buNone/>
              <a:defRPr b="0">
                <a:latin typeface="Poppins ExtraBold"/>
                <a:ea typeface="Poppins ExtraBold"/>
                <a:cs typeface="Poppins ExtraBold"/>
                <a:sym typeface="Poppins ExtraBold"/>
              </a:defRPr>
            </a:lvl5pPr>
            <a:lvl6pPr lvl="5" algn="ctr" rtl="0">
              <a:spcBef>
                <a:spcPts val="0"/>
              </a:spcBef>
              <a:spcAft>
                <a:spcPts val="0"/>
              </a:spcAft>
              <a:buSzPts val="3500"/>
              <a:buFont typeface="Poppins ExtraBold"/>
              <a:buNone/>
              <a:defRPr b="0">
                <a:latin typeface="Poppins ExtraBold"/>
                <a:ea typeface="Poppins ExtraBold"/>
                <a:cs typeface="Poppins ExtraBold"/>
                <a:sym typeface="Poppins ExtraBold"/>
              </a:defRPr>
            </a:lvl6pPr>
            <a:lvl7pPr lvl="6" algn="ctr" rtl="0">
              <a:spcBef>
                <a:spcPts val="0"/>
              </a:spcBef>
              <a:spcAft>
                <a:spcPts val="0"/>
              </a:spcAft>
              <a:buSzPts val="3500"/>
              <a:buFont typeface="Poppins ExtraBold"/>
              <a:buNone/>
              <a:defRPr b="0">
                <a:latin typeface="Poppins ExtraBold"/>
                <a:ea typeface="Poppins ExtraBold"/>
                <a:cs typeface="Poppins ExtraBold"/>
                <a:sym typeface="Poppins ExtraBold"/>
              </a:defRPr>
            </a:lvl7pPr>
            <a:lvl8pPr lvl="7" algn="ctr" rtl="0">
              <a:spcBef>
                <a:spcPts val="0"/>
              </a:spcBef>
              <a:spcAft>
                <a:spcPts val="0"/>
              </a:spcAft>
              <a:buSzPts val="3500"/>
              <a:buFont typeface="Poppins ExtraBold"/>
              <a:buNone/>
              <a:defRPr b="0">
                <a:latin typeface="Poppins ExtraBold"/>
                <a:ea typeface="Poppins ExtraBold"/>
                <a:cs typeface="Poppins ExtraBold"/>
                <a:sym typeface="Poppins ExtraBold"/>
              </a:defRPr>
            </a:lvl8pPr>
            <a:lvl9pPr lvl="8" algn="ctr" rtl="0">
              <a:spcBef>
                <a:spcPts val="0"/>
              </a:spcBef>
              <a:spcAft>
                <a:spcPts val="0"/>
              </a:spcAft>
              <a:buSzPts val="3500"/>
              <a:buFont typeface="Poppins ExtraBold"/>
              <a:buNone/>
              <a:defRPr b="0">
                <a:latin typeface="Poppins ExtraBold"/>
                <a:ea typeface="Poppins ExtraBold"/>
                <a:cs typeface="Poppins ExtraBold"/>
                <a:sym typeface="Poppins ExtraBold"/>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Poppins Black"/>
              <a:buNone/>
              <a:defRPr sz="2600">
                <a:solidFill>
                  <a:schemeClr val="dk1"/>
                </a:solidFill>
                <a:latin typeface="Poppins Black"/>
                <a:ea typeface="Poppins Black"/>
                <a:cs typeface="Poppins Black"/>
                <a:sym typeface="Poppins Black"/>
              </a:defRPr>
            </a:lvl1pPr>
            <a:lvl2pPr lvl="1"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2pPr>
            <a:lvl3pPr lvl="2"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3pPr>
            <a:lvl4pPr lvl="3"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4pPr>
            <a:lvl5pPr lvl="4"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5pPr>
            <a:lvl6pPr lvl="5"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6pPr>
            <a:lvl7pPr lvl="6"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7pPr>
            <a:lvl8pPr lvl="7"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8pPr>
            <a:lvl9pPr lvl="8"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48"/>
        <p:cNvGrpSpPr/>
        <p:nvPr/>
      </p:nvGrpSpPr>
      <p:grpSpPr>
        <a:xfrm>
          <a:off x="0" y="0"/>
          <a:ext cx="0" cy="0"/>
          <a:chOff x="0" y="0"/>
          <a:chExt cx="0" cy="0"/>
        </a:xfrm>
      </p:grpSpPr>
      <p:sp>
        <p:nvSpPr>
          <p:cNvPr id="749" name="Google Shape;749;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50" name="Google Shape;750;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hyperlink" Target="https://docs.google.com/spreadsheets/d/14kdbbbA1nED-T1cWJ9oT3A2j7nlOh-vH7HyNGPx8yp4/copy#gid=181671590"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hyperlink" Target="https://docs.google.com/spreadsheets/d/14kdbbbA1nED-T1cWJ9oT3A2j7nlOh-vH7HyNGPx8yp4/copy#gid=0"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11.jpg"/></Relationships>
</file>

<file path=ppt/slides/_rels/slide2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9.xml"/><Relationship Id="rId1" Type="http://schemas.openxmlformats.org/officeDocument/2006/relationships/slideLayout" Target="../slideLayouts/slideLayout26.xml"/><Relationship Id="rId5" Type="http://schemas.openxmlformats.org/officeDocument/2006/relationships/image" Target="../media/image12.png"/><Relationship Id="rId4" Type="http://schemas.openxmlformats.org/officeDocument/2006/relationships/hyperlink" Target="https://docs.google.com/spreadsheets/d/14kdbbbA1nED-T1cWJ9oT3A2j7nlOh-vH7HyNGPx8yp4/copy#gid=797632045"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38.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39.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3.xml"/><Relationship Id="rId16" Type="http://schemas.openxmlformats.org/officeDocument/2006/relationships/slide" Target="slide44.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42.xml"/><Relationship Id="rId5" Type="http://schemas.openxmlformats.org/officeDocument/2006/relationships/hyperlink" Target="http://bit.ly/33VAFh3" TargetMode="External"/><Relationship Id="rId15" Type="http://schemas.openxmlformats.org/officeDocument/2006/relationships/slide" Target="slide50.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3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technology-background-abstract-style_2357441.htm/?utm_source=slidesgo_template&amp;utm_medium=referral-link&amp;utm_campaign=sg_resources&amp;utm_content=freepik" TargetMode="External"/><Relationship Id="rId7" Type="http://schemas.openxmlformats.org/officeDocument/2006/relationships/hyperlink" Target="https://www.freepik.com/free-photo/people-working-as-team-company_19534467.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 Id="rId6" Type="http://schemas.openxmlformats.org/officeDocument/2006/relationships/hyperlink" Target="https://www.freepik.com/free-photo/person-working-as-part-company-team_19534518.htm/?utm_source=slidesgo_template&amp;utm_medium=referral-link&amp;utm_campaign=sg_resources&amp;utm_content=freepik" TargetMode="External"/><Relationship Id="rId5" Type="http://schemas.openxmlformats.org/officeDocument/2006/relationships/hyperlink" Target="https://www.freepik.com/free-photo/colleagues-working-together-project_22894545.htm/?utm_source=slidesgo_template&amp;utm_medium=referral-link&amp;utm_campaign=sg_resources&amp;utm_content=freepik" TargetMode="External"/><Relationship Id="rId4" Type="http://schemas.openxmlformats.org/officeDocument/2006/relationships/hyperlink" Target="https://www.freepik.com/free-vector/futuristic-background-geometric-design_7073629.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www.freepik.com/free-photo/people-working-as-team-company_19534479.htm/?utm_source=slidesgo_template&amp;utm_medium=referral-link&amp;utm_campaign=sg_resources&amp;utm_content=freepik" TargetMode="External"/><Relationship Id="rId3" Type="http://schemas.openxmlformats.org/officeDocument/2006/relationships/hyperlink" Target="https://www.freepik.com/free-vector/blue-background-with-technological-style_1296583.htm/?utm_source=slidesgo_template&amp;utm_medium=referral-link&amp;utm_campaign=sg_resources&amp;utm_content=freepik" TargetMode="External"/><Relationship Id="rId7" Type="http://schemas.openxmlformats.org/officeDocument/2006/relationships/hyperlink" Target="https://www.freepik.com/free-photo/people-working-as-team-company_19534453.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18.xml"/><Relationship Id="rId6" Type="http://schemas.openxmlformats.org/officeDocument/2006/relationships/hyperlink" Target="https://www.freepik.com/free-photo/colleagues-working-together-project_22894524.htm/?utm_source=slidesgo_template&amp;utm_medium=referral-link&amp;utm_campaign=sg_resources&amp;utm_content=freepik" TargetMode="External"/><Relationship Id="rId5" Type="http://schemas.openxmlformats.org/officeDocument/2006/relationships/hyperlink" Target="https://www.freepik.com/free-photo/medium-shot-smiley-woman-with-hijab_19003400.htm/?utm_source=slidesgo_template&amp;utm_medium=referral-link&amp;utm_campaign=sg_resources&amp;utm_content=freepik" TargetMode="External"/><Relationship Id="rId4" Type="http://schemas.openxmlformats.org/officeDocument/2006/relationships/hyperlink" Target="https://www.flaticon.com/packs/data-analytics-86?word=data%20analysis/?utm_source=slidesgo_template&amp;utm_medium=referral-link&amp;utm_campaign=sg_resources&amp;utm_content=flaticon" TargetMode="External"/><Relationship Id="rId9" Type="http://schemas.openxmlformats.org/officeDocument/2006/relationships/hyperlink" Target="https://www.freepik.com/free-photo/people-working-as-team-company_19534497.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42.xml"/><Relationship Id="rId1" Type="http://schemas.openxmlformats.org/officeDocument/2006/relationships/slideLayout" Target="../slideLayouts/slideLayout33.xml"/><Relationship Id="rId4" Type="http://schemas.openxmlformats.org/officeDocument/2006/relationships/hyperlink" Target="https://fonts.google.com/specimen/Barlow"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43.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3.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32.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grpSp>
        <p:nvGrpSpPr>
          <p:cNvPr id="760" name="Google Shape;760;p36"/>
          <p:cNvGrpSpPr/>
          <p:nvPr/>
        </p:nvGrpSpPr>
        <p:grpSpPr>
          <a:xfrm rot="10800000">
            <a:off x="7009257" y="3665474"/>
            <a:ext cx="3537150" cy="626797"/>
            <a:chOff x="1199232" y="2120038"/>
            <a:chExt cx="4391793" cy="778340"/>
          </a:xfrm>
        </p:grpSpPr>
        <p:grpSp>
          <p:nvGrpSpPr>
            <p:cNvPr id="761" name="Google Shape;761;p36"/>
            <p:cNvGrpSpPr/>
            <p:nvPr/>
          </p:nvGrpSpPr>
          <p:grpSpPr>
            <a:xfrm>
              <a:off x="2227732" y="2577138"/>
              <a:ext cx="1945675" cy="56700"/>
              <a:chOff x="2227732" y="2661275"/>
              <a:chExt cx="1945675" cy="56700"/>
            </a:xfrm>
          </p:grpSpPr>
          <p:cxnSp>
            <p:nvCxnSpPr>
              <p:cNvPr id="762" name="Google Shape;762;p36"/>
              <p:cNvCxnSpPr/>
              <p:nvPr/>
            </p:nvCxnSpPr>
            <p:spPr>
              <a:xfrm>
                <a:off x="2227732"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763" name="Google Shape;763;p36"/>
              <p:cNvSpPr/>
              <p:nvPr/>
            </p:nvSpPr>
            <p:spPr>
              <a:xfrm>
                <a:off x="4116707"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36"/>
            <p:cNvGrpSpPr/>
            <p:nvPr/>
          </p:nvGrpSpPr>
          <p:grpSpPr>
            <a:xfrm>
              <a:off x="1943838" y="2729277"/>
              <a:ext cx="1938597" cy="169100"/>
              <a:chOff x="2216194" y="2593212"/>
              <a:chExt cx="4728285" cy="412439"/>
            </a:xfrm>
          </p:grpSpPr>
          <p:sp>
            <p:nvSpPr>
              <p:cNvPr id="765" name="Google Shape;765;p36"/>
              <p:cNvSpPr/>
              <p:nvPr/>
            </p:nvSpPr>
            <p:spPr>
              <a:xfrm>
                <a:off x="2216194" y="2593212"/>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766" name="Google Shape;766;p36"/>
              <p:cNvSpPr/>
              <p:nvPr/>
            </p:nvSpPr>
            <p:spPr>
              <a:xfrm>
                <a:off x="6810079" y="2871251"/>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36"/>
            <p:cNvGrpSpPr/>
            <p:nvPr/>
          </p:nvGrpSpPr>
          <p:grpSpPr>
            <a:xfrm>
              <a:off x="1779150" y="2289288"/>
              <a:ext cx="3811875" cy="127113"/>
              <a:chOff x="1779150" y="2604263"/>
              <a:chExt cx="3811875" cy="127113"/>
            </a:xfrm>
          </p:grpSpPr>
          <p:sp>
            <p:nvSpPr>
              <p:cNvPr id="768" name="Google Shape;768;p36"/>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769" name="Google Shape;769;p36"/>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36"/>
            <p:cNvGrpSpPr/>
            <p:nvPr/>
          </p:nvGrpSpPr>
          <p:grpSpPr>
            <a:xfrm>
              <a:off x="1199232" y="2120038"/>
              <a:ext cx="3737650" cy="56700"/>
              <a:chOff x="1199232" y="2869225"/>
              <a:chExt cx="3737650" cy="56700"/>
            </a:xfrm>
          </p:grpSpPr>
          <p:cxnSp>
            <p:nvCxnSpPr>
              <p:cNvPr id="771" name="Google Shape;771;p36"/>
              <p:cNvCxnSpPr/>
              <p:nvPr/>
            </p:nvCxnSpPr>
            <p:spPr>
              <a:xfrm>
                <a:off x="1199232"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772" name="Google Shape;772;p36"/>
              <p:cNvSpPr/>
              <p:nvPr/>
            </p:nvSpPr>
            <p:spPr>
              <a:xfrm>
                <a:off x="4880182"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 name="Google Shape;773;p36"/>
          <p:cNvGrpSpPr/>
          <p:nvPr/>
        </p:nvGrpSpPr>
        <p:grpSpPr>
          <a:xfrm>
            <a:off x="-1693621" y="689223"/>
            <a:ext cx="3599787" cy="1044096"/>
            <a:chOff x="-1431671" y="656504"/>
            <a:chExt cx="3599787" cy="1044096"/>
          </a:xfrm>
        </p:grpSpPr>
        <p:grpSp>
          <p:nvGrpSpPr>
            <p:cNvPr id="774" name="Google Shape;774;p36"/>
            <p:cNvGrpSpPr/>
            <p:nvPr/>
          </p:nvGrpSpPr>
          <p:grpSpPr>
            <a:xfrm>
              <a:off x="-368508" y="1432892"/>
              <a:ext cx="1567047" cy="45661"/>
              <a:chOff x="1754675" y="2661275"/>
              <a:chExt cx="1945675" cy="56700"/>
            </a:xfrm>
          </p:grpSpPr>
          <p:cxnSp>
            <p:nvCxnSpPr>
              <p:cNvPr id="775" name="Google Shape;775;p36"/>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776" name="Google Shape;776;p36"/>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36"/>
            <p:cNvGrpSpPr/>
            <p:nvPr/>
          </p:nvGrpSpPr>
          <p:grpSpPr>
            <a:xfrm>
              <a:off x="-766480" y="1564412"/>
              <a:ext cx="1561280" cy="136187"/>
              <a:chOff x="1754675" y="2824000"/>
              <a:chExt cx="4728285" cy="412439"/>
            </a:xfrm>
          </p:grpSpPr>
          <p:sp>
            <p:nvSpPr>
              <p:cNvPr id="778" name="Google Shape;778;p36"/>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779" name="Google Shape;779;p36"/>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36"/>
            <p:cNvGrpSpPr/>
            <p:nvPr/>
          </p:nvGrpSpPr>
          <p:grpSpPr>
            <a:xfrm>
              <a:off x="-1431671" y="1201087"/>
              <a:ext cx="3070084" cy="102364"/>
              <a:chOff x="1779150" y="2604263"/>
              <a:chExt cx="3811875" cy="127113"/>
            </a:xfrm>
          </p:grpSpPr>
          <p:sp>
            <p:nvSpPr>
              <p:cNvPr id="781" name="Google Shape;781;p36"/>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782" name="Google Shape;782;p36"/>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36"/>
            <p:cNvGrpSpPr/>
            <p:nvPr/>
          </p:nvGrpSpPr>
          <p:grpSpPr>
            <a:xfrm>
              <a:off x="-856941" y="773805"/>
              <a:ext cx="2877996" cy="223763"/>
              <a:chOff x="1748550" y="2064750"/>
              <a:chExt cx="3573375" cy="277863"/>
            </a:xfrm>
          </p:grpSpPr>
          <p:sp>
            <p:nvSpPr>
              <p:cNvPr id="784" name="Google Shape;784;p36"/>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785" name="Google Shape;785;p36"/>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36"/>
            <p:cNvGrpSpPr/>
            <p:nvPr/>
          </p:nvGrpSpPr>
          <p:grpSpPr>
            <a:xfrm>
              <a:off x="-856958" y="656504"/>
              <a:ext cx="2430741" cy="185537"/>
              <a:chOff x="1748547" y="1392116"/>
              <a:chExt cx="5911958" cy="451312"/>
            </a:xfrm>
          </p:grpSpPr>
          <p:sp>
            <p:nvSpPr>
              <p:cNvPr id="787" name="Google Shape;787;p36"/>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788" name="Google Shape;788;p36"/>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36"/>
            <p:cNvGrpSpPr/>
            <p:nvPr/>
          </p:nvGrpSpPr>
          <p:grpSpPr>
            <a:xfrm>
              <a:off x="-842187" y="1064790"/>
              <a:ext cx="3010303" cy="45661"/>
              <a:chOff x="1766900" y="2869225"/>
              <a:chExt cx="3737650" cy="56700"/>
            </a:xfrm>
          </p:grpSpPr>
          <p:cxnSp>
            <p:nvCxnSpPr>
              <p:cNvPr id="790" name="Google Shape;790;p36"/>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791" name="Google Shape;791;p36"/>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Google Shape;162;p38">
            <a:extLst>
              <a:ext uri="{FF2B5EF4-FFF2-40B4-BE49-F238E27FC236}">
                <a16:creationId xmlns:a16="http://schemas.microsoft.com/office/drawing/2014/main" id="{ADDD1963-130B-B87B-4FF2-5BFB3347CB3C}"/>
              </a:ext>
            </a:extLst>
          </p:cNvPr>
          <p:cNvSpPr txBox="1">
            <a:spLocks noGrp="1"/>
          </p:cNvSpPr>
          <p:nvPr>
            <p:ph type="ctrTitle"/>
          </p:nvPr>
        </p:nvSpPr>
        <p:spPr>
          <a:xfrm>
            <a:off x="143692" y="2726625"/>
            <a:ext cx="8856617"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tx1"/>
                </a:solidFill>
                <a:latin typeface="iCiel Cadena" panose="02000503000000020004" pitchFamily="2" charset="0"/>
                <a:ea typeface="Open Sans" panose="020B0606030504020204" pitchFamily="34" charset="0"/>
                <a:cs typeface="Open Sans" panose="020B0606030504020204" pitchFamily="34" charset="0"/>
              </a:rPr>
              <a:t>Tìm Hiểu Về </a:t>
            </a:r>
            <a:r>
              <a:rPr lang="en" sz="3200" dirty="0">
                <a:solidFill>
                  <a:srgbClr val="FD6969"/>
                </a:solidFill>
                <a:latin typeface="iCiel Cadena" panose="02000503000000020004" pitchFamily="2" charset="0"/>
                <a:ea typeface="Open Sans" panose="020B0606030504020204" pitchFamily="34" charset="0"/>
                <a:cs typeface="Open Sans" panose="020B0606030504020204" pitchFamily="34" charset="0"/>
              </a:rPr>
              <a:t>Angular</a:t>
            </a:r>
            <a:r>
              <a:rPr lang="en" sz="3200" dirty="0">
                <a:solidFill>
                  <a:srgbClr val="F6D970"/>
                </a:solidFill>
                <a:latin typeface="iCiel Cadena" panose="02000503000000020004" pitchFamily="2" charset="0"/>
                <a:ea typeface="Open Sans" panose="020B0606030504020204" pitchFamily="34" charset="0"/>
                <a:cs typeface="Open Sans" panose="020B0606030504020204" pitchFamily="34" charset="0"/>
              </a:rPr>
              <a:t>JS</a:t>
            </a:r>
            <a:r>
              <a:rPr lang="en" sz="3200" dirty="0">
                <a:solidFill>
                  <a:schemeClr val="tx1"/>
                </a:solidFill>
                <a:latin typeface="iCiel Cadena" panose="02000503000000020004" pitchFamily="2" charset="0"/>
                <a:ea typeface="Open Sans" panose="020B0606030504020204" pitchFamily="34" charset="0"/>
                <a:cs typeface="Open Sans" panose="020B0606030504020204" pitchFamily="34" charset="0"/>
              </a:rPr>
              <a:t> Và Thiết Kế </a:t>
            </a:r>
            <a:br>
              <a:rPr lang="en" sz="3200" dirty="0">
                <a:solidFill>
                  <a:schemeClr val="tx1"/>
                </a:solidFill>
                <a:latin typeface="iCiel Cadena" panose="02000503000000020004" pitchFamily="2" charset="0"/>
                <a:ea typeface="Open Sans" panose="020B0606030504020204" pitchFamily="34" charset="0"/>
                <a:cs typeface="Open Sans" panose="020B0606030504020204" pitchFamily="34" charset="0"/>
              </a:rPr>
            </a:br>
            <a:r>
              <a:rPr lang="en" sz="3200" dirty="0">
                <a:solidFill>
                  <a:schemeClr val="tx1"/>
                </a:solidFill>
                <a:latin typeface="iCiel Cadena" panose="02000503000000020004" pitchFamily="2" charset="0"/>
                <a:ea typeface="Open Sans" panose="020B0606030504020204" pitchFamily="34" charset="0"/>
                <a:cs typeface="Open Sans" panose="020B0606030504020204" pitchFamily="34" charset="0"/>
              </a:rPr>
              <a:t>Website Minh Họa</a:t>
            </a:r>
            <a:endParaRPr sz="3200" dirty="0">
              <a:solidFill>
                <a:schemeClr val="tx1"/>
              </a:solidFill>
              <a:latin typeface="iCiel Cadena" panose="02000503000000020004" pitchFamily="2" charset="0"/>
              <a:ea typeface="Open Sans" panose="020B0606030504020204" pitchFamily="34" charset="0"/>
              <a:cs typeface="Open Sans" panose="020B0606030504020204" pitchFamily="34" charset="0"/>
            </a:endParaRPr>
          </a:p>
        </p:txBody>
      </p:sp>
      <p:sp>
        <p:nvSpPr>
          <p:cNvPr id="7" name="Google Shape;163;p38">
            <a:extLst>
              <a:ext uri="{FF2B5EF4-FFF2-40B4-BE49-F238E27FC236}">
                <a16:creationId xmlns:a16="http://schemas.microsoft.com/office/drawing/2014/main" id="{F7FBBE39-001C-4132-0D2B-9C7D29A057F6}"/>
              </a:ext>
            </a:extLst>
          </p:cNvPr>
          <p:cNvSpPr txBox="1">
            <a:spLocks noGrp="1"/>
          </p:cNvSpPr>
          <p:nvPr>
            <p:ph type="subTitle" idx="1"/>
          </p:nvPr>
        </p:nvSpPr>
        <p:spPr>
          <a:xfrm>
            <a:off x="2044200" y="3665474"/>
            <a:ext cx="50556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tx1"/>
                </a:solidFill>
                <a:latin typeface="Open Sans" panose="020B0606030504020204" pitchFamily="34" charset="0"/>
                <a:ea typeface="Open Sans" panose="020B0606030504020204" pitchFamily="34" charset="0"/>
                <a:cs typeface="Open Sans" panose="020B0606030504020204" pitchFamily="34" charset="0"/>
              </a:rPr>
              <a:t>GVHD: ThS. Nguyễn Ngọc Đan Thanh</a:t>
            </a:r>
          </a:p>
          <a:p>
            <a:pPr marL="0" lvl="0" indent="0" algn="ctr" rtl="0">
              <a:spcBef>
                <a:spcPts val="0"/>
              </a:spcBef>
              <a:spcAft>
                <a:spcPts val="0"/>
              </a:spcAft>
              <a:buNone/>
            </a:pPr>
            <a:r>
              <a:rPr lang="en" b="1" dirty="0">
                <a:solidFill>
                  <a:schemeClr val="tx1"/>
                </a:solidFill>
                <a:latin typeface="Open Sans" panose="020B0606030504020204" pitchFamily="34" charset="0"/>
                <a:ea typeface="Open Sans" panose="020B0606030504020204" pitchFamily="34" charset="0"/>
                <a:cs typeface="Open Sans" panose="020B0606030504020204" pitchFamily="34" charset="0"/>
              </a:rPr>
              <a:t>SVTH: Trần Trung Nghĩa – 110121066</a:t>
            </a:r>
            <a:br>
              <a:rPr lang="en" b="1" dirty="0">
                <a:solidFill>
                  <a:schemeClr val="tx1"/>
                </a:solidFill>
                <a:latin typeface="Open Sans" panose="020B0606030504020204" pitchFamily="34" charset="0"/>
                <a:ea typeface="Open Sans" panose="020B0606030504020204" pitchFamily="34" charset="0"/>
                <a:cs typeface="Open Sans" panose="020B0606030504020204" pitchFamily="34" charset="0"/>
              </a:rPr>
            </a:br>
            <a:r>
              <a:rPr lang="en" b="1" dirty="0">
                <a:solidFill>
                  <a:schemeClr val="tx1"/>
                </a:solidFill>
                <a:latin typeface="Open Sans" panose="020B0606030504020204" pitchFamily="34" charset="0"/>
                <a:ea typeface="Open Sans" panose="020B0606030504020204" pitchFamily="34" charset="0"/>
                <a:cs typeface="Open Sans" panose="020B0606030504020204" pitchFamily="34" charset="0"/>
              </a:rPr>
              <a:t>Mã lớp: DA21TTB</a:t>
            </a:r>
            <a:endParaRPr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8" name="Google Shape;165;p38">
            <a:extLst>
              <a:ext uri="{FF2B5EF4-FFF2-40B4-BE49-F238E27FC236}">
                <a16:creationId xmlns:a16="http://schemas.microsoft.com/office/drawing/2014/main" id="{3F596CAA-3F07-036C-F3B9-28DC17AEFE35}"/>
              </a:ext>
            </a:extLst>
          </p:cNvPr>
          <p:cNvCxnSpPr>
            <a:cxnSpLocks/>
          </p:cNvCxnSpPr>
          <p:nvPr/>
        </p:nvCxnSpPr>
        <p:spPr>
          <a:xfrm>
            <a:off x="3190500" y="3486223"/>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9" name="TextBox 8">
            <a:extLst>
              <a:ext uri="{FF2B5EF4-FFF2-40B4-BE49-F238E27FC236}">
                <a16:creationId xmlns:a16="http://schemas.microsoft.com/office/drawing/2014/main" id="{114FC8E4-2DDD-4667-78C0-2137F8520367}"/>
              </a:ext>
            </a:extLst>
          </p:cNvPr>
          <p:cNvSpPr txBox="1"/>
          <p:nvPr/>
        </p:nvSpPr>
        <p:spPr>
          <a:xfrm>
            <a:off x="1988389" y="186310"/>
            <a:ext cx="5167222" cy="830997"/>
          </a:xfrm>
          <a:prstGeom prst="rect">
            <a:avLst/>
          </a:prstGeom>
          <a:noFill/>
        </p:spPr>
        <p:txBody>
          <a:bodyPr wrap="square" rtlCol="0">
            <a:spAutoFit/>
          </a:bodyPr>
          <a:lstStyle/>
          <a:p>
            <a:pPr algn="ctr"/>
            <a:r>
              <a:rPr lang="en-US" sz="1600" dirty="0">
                <a:solidFill>
                  <a:schemeClr val="tx1"/>
                </a:solidFill>
                <a:latin typeface="Open Sans" panose="020B0606030504020204" pitchFamily="34" charset="0"/>
                <a:ea typeface="Open Sans" panose="020B0606030504020204" pitchFamily="34" charset="0"/>
                <a:cs typeface="Open Sans" panose="020B0606030504020204" pitchFamily="34" charset="0"/>
              </a:rPr>
              <a:t>TRƯỜNG ĐẠI HỌC TRÀ VINH</a:t>
            </a:r>
          </a:p>
          <a:p>
            <a:pPr algn="ctr"/>
            <a:r>
              <a:rPr lang="en-US" sz="1600" dirty="0">
                <a:solidFill>
                  <a:schemeClr val="tx1"/>
                </a:solidFill>
                <a:latin typeface="Open Sans" panose="020B0606030504020204" pitchFamily="34" charset="0"/>
                <a:ea typeface="Open Sans" panose="020B0606030504020204" pitchFamily="34" charset="0"/>
                <a:cs typeface="Open Sans" panose="020B0606030504020204" pitchFamily="34" charset="0"/>
              </a:rPr>
              <a:t>KHOA KỸ THUẬT VÀ CÔNG NGHỆ</a:t>
            </a:r>
          </a:p>
          <a:p>
            <a:pPr algn="ctr"/>
            <a:r>
              <a:rPr lang="en-US" sz="1600" b="1" dirty="0">
                <a:solidFill>
                  <a:schemeClr val="tx1"/>
                </a:solidFill>
                <a:latin typeface="Open Sans" panose="020B0606030504020204" pitchFamily="34" charset="0"/>
                <a:ea typeface="Open Sans" panose="020B0606030504020204" pitchFamily="34" charset="0"/>
                <a:cs typeface="Open Sans" panose="020B0606030504020204" pitchFamily="34" charset="0"/>
              </a:rPr>
              <a:t>BỘ MÔN CÔNG NGHỆ THÔNG TIN</a:t>
            </a:r>
          </a:p>
        </p:txBody>
      </p:sp>
      <p:pic>
        <p:nvPicPr>
          <p:cNvPr id="10" name="Picture 4" descr="Trao đổi hợp tác với các chuyên gia tại trường Đại học Trà Vinh.">
            <a:extLst>
              <a:ext uri="{FF2B5EF4-FFF2-40B4-BE49-F238E27FC236}">
                <a16:creationId xmlns:a16="http://schemas.microsoft.com/office/drawing/2014/main" id="{3E7BCF77-4F55-B934-EA7F-2C0FC067AC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3061" y="1035441"/>
            <a:ext cx="697878" cy="697878"/>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163;p38">
            <a:extLst>
              <a:ext uri="{FF2B5EF4-FFF2-40B4-BE49-F238E27FC236}">
                <a16:creationId xmlns:a16="http://schemas.microsoft.com/office/drawing/2014/main" id="{A2A0EB5D-6C0F-14A1-44F7-7281A7C06C71}"/>
              </a:ext>
            </a:extLst>
          </p:cNvPr>
          <p:cNvSpPr txBox="1">
            <a:spLocks/>
          </p:cNvSpPr>
          <p:nvPr/>
        </p:nvSpPr>
        <p:spPr>
          <a:xfrm>
            <a:off x="2044200" y="4570801"/>
            <a:ext cx="5055600" cy="46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1"/>
              </a:buClr>
              <a:buSzPts val="1400"/>
              <a:buFont typeface="Montserrat"/>
              <a:buNone/>
              <a:defRPr sz="1400" b="0" i="0" u="none" strike="noStrike" cap="none">
                <a:solidFill>
                  <a:schemeClr val="accen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accent1"/>
              </a:buClr>
              <a:buSzPts val="1800"/>
              <a:buFont typeface="Montserrat"/>
              <a:buNone/>
              <a:defRPr sz="1800" b="0" i="0" u="none" strike="noStrike" cap="none">
                <a:solidFill>
                  <a:schemeClr val="accen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1"/>
              </a:buClr>
              <a:buSzPts val="1800"/>
              <a:buFont typeface="Montserrat"/>
              <a:buNone/>
              <a:defRPr sz="1800" b="0" i="0" u="none" strike="noStrike" cap="none">
                <a:solidFill>
                  <a:schemeClr val="accen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1"/>
              </a:buClr>
              <a:buSzPts val="1800"/>
              <a:buFont typeface="Montserrat"/>
              <a:buNone/>
              <a:defRPr sz="1800" b="0" i="0" u="none" strike="noStrike" cap="none">
                <a:solidFill>
                  <a:schemeClr val="accen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1"/>
              </a:buClr>
              <a:buSzPts val="1800"/>
              <a:buFont typeface="Montserrat"/>
              <a:buNone/>
              <a:defRPr sz="1800" b="0" i="0" u="none" strike="noStrike" cap="none">
                <a:solidFill>
                  <a:schemeClr val="accen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1"/>
              </a:buClr>
              <a:buSzPts val="1800"/>
              <a:buFont typeface="Montserrat"/>
              <a:buNone/>
              <a:defRPr sz="1800" b="0" i="0" u="none" strike="noStrike" cap="none">
                <a:solidFill>
                  <a:schemeClr val="accen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1"/>
              </a:buClr>
              <a:buSzPts val="1800"/>
              <a:buFont typeface="Montserrat"/>
              <a:buNone/>
              <a:defRPr sz="1800" b="0" i="0" u="none" strike="noStrike" cap="none">
                <a:solidFill>
                  <a:schemeClr val="accen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1"/>
              </a:buClr>
              <a:buSzPts val="1800"/>
              <a:buFont typeface="Montserrat"/>
              <a:buNone/>
              <a:defRPr sz="1800" b="0" i="0" u="none" strike="noStrike" cap="none">
                <a:solidFill>
                  <a:schemeClr val="accen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1"/>
              </a:buClr>
              <a:buSzPts val="1800"/>
              <a:buFont typeface="Montserrat"/>
              <a:buNone/>
              <a:defRPr sz="1800" b="0" i="0" u="none" strike="noStrike" cap="none">
                <a:solidFill>
                  <a:schemeClr val="accent1"/>
                </a:solidFill>
                <a:latin typeface="Montserrat"/>
                <a:ea typeface="Montserrat"/>
                <a:cs typeface="Montserrat"/>
                <a:sym typeface="Montserrat"/>
              </a:defRPr>
            </a:lvl9pPr>
          </a:lstStyle>
          <a:p>
            <a:pPr marL="0" indent="0"/>
            <a:r>
              <a:rPr lang="en-US" b="1" dirty="0" err="1">
                <a:solidFill>
                  <a:schemeClr val="tx1"/>
                </a:solidFill>
                <a:latin typeface="Open Sans" panose="020B0606030504020204" pitchFamily="34" charset="0"/>
                <a:ea typeface="Open Sans" panose="020B0606030504020204" pitchFamily="34" charset="0"/>
                <a:cs typeface="Open Sans" panose="020B0606030504020204" pitchFamily="34" charset="0"/>
              </a:rPr>
              <a:t>Trà</a:t>
            </a:r>
            <a:r>
              <a:rPr lang="en-US" b="1" dirty="0">
                <a:solidFill>
                  <a:schemeClr val="tx1"/>
                </a:solidFill>
                <a:latin typeface="Open Sans" panose="020B0606030504020204" pitchFamily="34" charset="0"/>
                <a:ea typeface="Open Sans" panose="020B0606030504020204" pitchFamily="34" charset="0"/>
                <a:cs typeface="Open Sans" panose="020B0606030504020204" pitchFamily="34" charset="0"/>
              </a:rPr>
              <a:t> Vinh, </a:t>
            </a:r>
            <a:r>
              <a:rPr lang="en-US" b="1" dirty="0" err="1">
                <a:solidFill>
                  <a:schemeClr val="tx1"/>
                </a:solidFill>
                <a:latin typeface="Open Sans" panose="020B0606030504020204" pitchFamily="34" charset="0"/>
                <a:ea typeface="Open Sans" panose="020B0606030504020204" pitchFamily="34" charset="0"/>
                <a:cs typeface="Open Sans" panose="020B0606030504020204" pitchFamily="34" charset="0"/>
              </a:rPr>
              <a:t>Ngày</a:t>
            </a:r>
            <a:r>
              <a:rPr lang="en-US" b="1"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r>
              <a:rPr lang="en-US" b="1" dirty="0" err="1">
                <a:solidFill>
                  <a:schemeClr val="tx1"/>
                </a:solidFill>
                <a:latin typeface="Open Sans" panose="020B0606030504020204" pitchFamily="34" charset="0"/>
                <a:ea typeface="Open Sans" panose="020B0606030504020204" pitchFamily="34" charset="0"/>
                <a:cs typeface="Open Sans" panose="020B0606030504020204" pitchFamily="34" charset="0"/>
              </a:rPr>
              <a:t>Tháng</a:t>
            </a:r>
            <a:r>
              <a:rPr lang="en-US" b="1"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r>
              <a:rPr lang="en-US" b="1" dirty="0" err="1">
                <a:solidFill>
                  <a:schemeClr val="tx1"/>
                </a:solidFill>
                <a:latin typeface="Open Sans" panose="020B0606030504020204" pitchFamily="34" charset="0"/>
                <a:ea typeface="Open Sans" panose="020B0606030504020204" pitchFamily="34" charset="0"/>
                <a:cs typeface="Open Sans" panose="020B0606030504020204" pitchFamily="34" charset="0"/>
              </a:rPr>
              <a:t>Năm</a:t>
            </a:r>
            <a:r>
              <a:rPr lang="en-US" b="1" dirty="0">
                <a:solidFill>
                  <a:schemeClr val="tx1"/>
                </a:solidFill>
                <a:latin typeface="Open Sans" panose="020B0606030504020204" pitchFamily="34" charset="0"/>
                <a:ea typeface="Open Sans" panose="020B0606030504020204" pitchFamily="34" charset="0"/>
                <a:cs typeface="Open Sans" panose="020B0606030504020204" pitchFamily="34" charset="0"/>
              </a:rPr>
              <a:t> 2024</a:t>
            </a:r>
          </a:p>
        </p:txBody>
      </p:sp>
      <p:sp>
        <p:nvSpPr>
          <p:cNvPr id="12" name="TextBox 11">
            <a:extLst>
              <a:ext uri="{FF2B5EF4-FFF2-40B4-BE49-F238E27FC236}">
                <a16:creationId xmlns:a16="http://schemas.microsoft.com/office/drawing/2014/main" id="{FCA8D312-5E31-6083-FCED-E2B63B747DEA}"/>
              </a:ext>
            </a:extLst>
          </p:cNvPr>
          <p:cNvSpPr txBox="1"/>
          <p:nvPr/>
        </p:nvSpPr>
        <p:spPr>
          <a:xfrm>
            <a:off x="1319842" y="1700663"/>
            <a:ext cx="6504316" cy="422360"/>
          </a:xfrm>
          <a:prstGeom prst="rect">
            <a:avLst/>
          </a:prstGeom>
          <a:noFill/>
        </p:spPr>
        <p:txBody>
          <a:bodyPr wrap="square" rtlCol="0">
            <a:spAutoFit/>
          </a:bodyPr>
          <a:lstStyle/>
          <a:p>
            <a:pPr algn="ctr">
              <a:lnSpc>
                <a:spcPct val="150000"/>
              </a:lnSpc>
            </a:pPr>
            <a:r>
              <a:rPr lang="en-US" sz="1600" b="1" dirty="0">
                <a:solidFill>
                  <a:schemeClr val="tx1"/>
                </a:solidFill>
                <a:latin typeface="Open Sans" panose="020B0606030504020204" pitchFamily="34" charset="0"/>
                <a:ea typeface="Open Sans" panose="020B0606030504020204" pitchFamily="34" charset="0"/>
                <a:cs typeface="Open Sans" panose="020B0606030504020204" pitchFamily="34" charset="0"/>
              </a:rPr>
              <a:t>BÁO CÁO ĐỒ ÁN THỰC TẬP CƠ SỞ NGÀNH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5"/>
        <p:cNvGrpSpPr/>
        <p:nvPr/>
      </p:nvGrpSpPr>
      <p:grpSpPr>
        <a:xfrm>
          <a:off x="0" y="0"/>
          <a:ext cx="0" cy="0"/>
          <a:chOff x="0" y="0"/>
          <a:chExt cx="0" cy="0"/>
        </a:xfrm>
      </p:grpSpPr>
      <p:sp>
        <p:nvSpPr>
          <p:cNvPr id="966" name="Google Shape;96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THREE IMPORTANT IDEAS</a:t>
            </a:r>
            <a:endParaRPr/>
          </a:p>
        </p:txBody>
      </p:sp>
      <p:sp>
        <p:nvSpPr>
          <p:cNvPr id="967" name="Google Shape;967;p44"/>
          <p:cNvSpPr txBox="1">
            <a:spLocks noGrp="1"/>
          </p:cNvSpPr>
          <p:nvPr>
            <p:ph type="subTitle" idx="1"/>
          </p:nvPr>
        </p:nvSpPr>
        <p:spPr>
          <a:xfrm>
            <a:off x="937625" y="2512054"/>
            <a:ext cx="2052600" cy="15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and was named after the Roman god of the skies and lightning</a:t>
            </a:r>
            <a:endParaRPr/>
          </a:p>
        </p:txBody>
      </p:sp>
      <p:sp>
        <p:nvSpPr>
          <p:cNvPr id="968" name="Google Shape;968;p44"/>
          <p:cNvSpPr txBox="1">
            <a:spLocks noGrp="1"/>
          </p:cNvSpPr>
          <p:nvPr>
            <p:ph type="subTitle" idx="2"/>
          </p:nvPr>
        </p:nvSpPr>
        <p:spPr>
          <a:xfrm>
            <a:off x="3341065" y="2512054"/>
            <a:ext cx="2052600" cy="15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969" name="Google Shape;969;p44"/>
          <p:cNvSpPr txBox="1">
            <a:spLocks noGrp="1"/>
          </p:cNvSpPr>
          <p:nvPr>
            <p:ph type="subTitle" idx="3"/>
          </p:nvPr>
        </p:nvSpPr>
        <p:spPr>
          <a:xfrm>
            <a:off x="5744505" y="2512054"/>
            <a:ext cx="2052600" cy="15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It’s composed mostly of hydrogen and helium. It’s the sixth planet from the Sun and was named after the Roman god of wealth and agriculture</a:t>
            </a:r>
            <a:endParaRPr/>
          </a:p>
        </p:txBody>
      </p:sp>
      <p:sp>
        <p:nvSpPr>
          <p:cNvPr id="970" name="Google Shape;970;p44"/>
          <p:cNvSpPr txBox="1">
            <a:spLocks noGrp="1"/>
          </p:cNvSpPr>
          <p:nvPr>
            <p:ph type="subTitle" idx="4"/>
          </p:nvPr>
        </p:nvSpPr>
        <p:spPr>
          <a:xfrm>
            <a:off x="937625" y="2067100"/>
            <a:ext cx="2052600" cy="52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971" name="Google Shape;971;p44"/>
          <p:cNvSpPr txBox="1">
            <a:spLocks noGrp="1"/>
          </p:cNvSpPr>
          <p:nvPr>
            <p:ph type="subTitle" idx="5"/>
          </p:nvPr>
        </p:nvSpPr>
        <p:spPr>
          <a:xfrm>
            <a:off x="3341063" y="2067100"/>
            <a:ext cx="2052600" cy="52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972" name="Google Shape;972;p44"/>
          <p:cNvSpPr txBox="1">
            <a:spLocks noGrp="1"/>
          </p:cNvSpPr>
          <p:nvPr>
            <p:ph type="subTitle" idx="6"/>
          </p:nvPr>
        </p:nvSpPr>
        <p:spPr>
          <a:xfrm>
            <a:off x="5744502" y="2067100"/>
            <a:ext cx="2052600" cy="52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973" name="Google Shape;973;p44"/>
          <p:cNvSpPr/>
          <p:nvPr/>
        </p:nvSpPr>
        <p:spPr>
          <a:xfrm>
            <a:off x="1714621" y="15001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4"/>
          <p:cNvSpPr/>
          <p:nvPr/>
        </p:nvSpPr>
        <p:spPr>
          <a:xfrm>
            <a:off x="4083858" y="15001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4"/>
          <p:cNvSpPr/>
          <p:nvPr/>
        </p:nvSpPr>
        <p:spPr>
          <a:xfrm>
            <a:off x="6487308" y="15001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4"/>
          <p:cNvSpPr/>
          <p:nvPr/>
        </p:nvSpPr>
        <p:spPr>
          <a:xfrm>
            <a:off x="1827313" y="1614075"/>
            <a:ext cx="341625" cy="339050"/>
          </a:xfrm>
          <a:custGeom>
            <a:avLst/>
            <a:gdLst/>
            <a:ahLst/>
            <a:cxnLst/>
            <a:rect l="l" t="t" r="r" b="b"/>
            <a:pathLst>
              <a:path w="13665" h="13562" extrusionOk="0">
                <a:moveTo>
                  <a:pt x="4579" y="6518"/>
                </a:moveTo>
                <a:lnTo>
                  <a:pt x="4579" y="11650"/>
                </a:lnTo>
                <a:lnTo>
                  <a:pt x="3526" y="11650"/>
                </a:lnTo>
                <a:lnTo>
                  <a:pt x="3526" y="6518"/>
                </a:lnTo>
                <a:close/>
                <a:moveTo>
                  <a:pt x="4316" y="2163"/>
                </a:moveTo>
                <a:cubicBezTo>
                  <a:pt x="5422" y="2631"/>
                  <a:pt x="5561" y="5024"/>
                  <a:pt x="6956" y="5273"/>
                </a:cubicBezTo>
                <a:lnTo>
                  <a:pt x="6956" y="9160"/>
                </a:lnTo>
                <a:lnTo>
                  <a:pt x="6431" y="9160"/>
                </a:lnTo>
                <a:cubicBezTo>
                  <a:pt x="6292" y="9160"/>
                  <a:pt x="6169" y="9286"/>
                  <a:pt x="6169" y="9422"/>
                </a:cubicBezTo>
                <a:lnTo>
                  <a:pt x="6169" y="11650"/>
                </a:lnTo>
                <a:lnTo>
                  <a:pt x="5103" y="11650"/>
                </a:lnTo>
                <a:lnTo>
                  <a:pt x="5103" y="6242"/>
                </a:lnTo>
                <a:cubicBezTo>
                  <a:pt x="5103" y="6103"/>
                  <a:pt x="4994" y="5980"/>
                  <a:pt x="4841" y="5980"/>
                </a:cubicBezTo>
                <a:lnTo>
                  <a:pt x="4316" y="5980"/>
                </a:lnTo>
                <a:lnTo>
                  <a:pt x="4316" y="2163"/>
                </a:lnTo>
                <a:close/>
                <a:moveTo>
                  <a:pt x="7759" y="9685"/>
                </a:moveTo>
                <a:lnTo>
                  <a:pt x="7759" y="11650"/>
                </a:lnTo>
                <a:lnTo>
                  <a:pt x="6693" y="11650"/>
                </a:lnTo>
                <a:lnTo>
                  <a:pt x="6693" y="9685"/>
                </a:lnTo>
                <a:close/>
                <a:moveTo>
                  <a:pt x="10139" y="586"/>
                </a:moveTo>
                <a:lnTo>
                  <a:pt x="10139" y="4390"/>
                </a:lnTo>
                <a:lnTo>
                  <a:pt x="9611" y="4390"/>
                </a:lnTo>
                <a:cubicBezTo>
                  <a:pt x="9462" y="4390"/>
                  <a:pt x="9349" y="4513"/>
                  <a:pt x="9349" y="4665"/>
                </a:cubicBezTo>
                <a:lnTo>
                  <a:pt x="9349" y="11650"/>
                </a:lnTo>
                <a:lnTo>
                  <a:pt x="8283" y="11650"/>
                </a:lnTo>
                <a:lnTo>
                  <a:pt x="8283" y="9422"/>
                </a:lnTo>
                <a:cubicBezTo>
                  <a:pt x="8283" y="9286"/>
                  <a:pt x="8174" y="9160"/>
                  <a:pt x="8021" y="9160"/>
                </a:cubicBezTo>
                <a:lnTo>
                  <a:pt x="7497" y="9160"/>
                </a:lnTo>
                <a:lnTo>
                  <a:pt x="7497" y="5260"/>
                </a:lnTo>
                <a:cubicBezTo>
                  <a:pt x="7829" y="5177"/>
                  <a:pt x="8104" y="4914"/>
                  <a:pt x="8340" y="4456"/>
                </a:cubicBezTo>
                <a:cubicBezTo>
                  <a:pt x="8921" y="3460"/>
                  <a:pt x="9170" y="1014"/>
                  <a:pt x="10139" y="586"/>
                </a:cubicBezTo>
                <a:close/>
                <a:moveTo>
                  <a:pt x="10939" y="4928"/>
                </a:moveTo>
                <a:lnTo>
                  <a:pt x="10939" y="11650"/>
                </a:lnTo>
                <a:lnTo>
                  <a:pt x="9877" y="11650"/>
                </a:lnTo>
                <a:lnTo>
                  <a:pt x="9877" y="4928"/>
                </a:lnTo>
                <a:close/>
                <a:moveTo>
                  <a:pt x="1652" y="0"/>
                </a:moveTo>
                <a:cubicBezTo>
                  <a:pt x="1508" y="0"/>
                  <a:pt x="1395" y="118"/>
                  <a:pt x="1395" y="267"/>
                </a:cubicBezTo>
                <a:lnTo>
                  <a:pt x="1395" y="1220"/>
                </a:lnTo>
                <a:lnTo>
                  <a:pt x="303" y="1220"/>
                </a:lnTo>
                <a:cubicBezTo>
                  <a:pt x="167" y="1220"/>
                  <a:pt x="41" y="1303"/>
                  <a:pt x="28" y="1442"/>
                </a:cubicBezTo>
                <a:cubicBezTo>
                  <a:pt x="1" y="1608"/>
                  <a:pt x="124" y="1748"/>
                  <a:pt x="290" y="1748"/>
                </a:cubicBezTo>
                <a:lnTo>
                  <a:pt x="1395" y="1748"/>
                </a:lnTo>
                <a:lnTo>
                  <a:pt x="1395" y="2813"/>
                </a:lnTo>
                <a:lnTo>
                  <a:pt x="927" y="2813"/>
                </a:lnTo>
                <a:cubicBezTo>
                  <a:pt x="788" y="2813"/>
                  <a:pt x="665" y="2896"/>
                  <a:pt x="648" y="3032"/>
                </a:cubicBezTo>
                <a:cubicBezTo>
                  <a:pt x="622" y="3198"/>
                  <a:pt x="748" y="3338"/>
                  <a:pt x="914" y="3338"/>
                </a:cubicBezTo>
                <a:lnTo>
                  <a:pt x="1395" y="3338"/>
                </a:lnTo>
                <a:lnTo>
                  <a:pt x="1395" y="4390"/>
                </a:lnTo>
                <a:lnTo>
                  <a:pt x="927" y="4390"/>
                </a:lnTo>
                <a:cubicBezTo>
                  <a:pt x="788" y="4390"/>
                  <a:pt x="665" y="4486"/>
                  <a:pt x="648" y="4622"/>
                </a:cubicBezTo>
                <a:cubicBezTo>
                  <a:pt x="622" y="4788"/>
                  <a:pt x="748" y="4928"/>
                  <a:pt x="914" y="4928"/>
                </a:cubicBezTo>
                <a:lnTo>
                  <a:pt x="1395" y="4928"/>
                </a:lnTo>
                <a:lnTo>
                  <a:pt x="1395" y="5980"/>
                </a:lnTo>
                <a:lnTo>
                  <a:pt x="303" y="5980"/>
                </a:lnTo>
                <a:cubicBezTo>
                  <a:pt x="167" y="5980"/>
                  <a:pt x="41" y="6076"/>
                  <a:pt x="28" y="6216"/>
                </a:cubicBezTo>
                <a:cubicBezTo>
                  <a:pt x="1" y="6365"/>
                  <a:pt x="124" y="6518"/>
                  <a:pt x="290" y="6518"/>
                </a:cubicBezTo>
                <a:lnTo>
                  <a:pt x="1395" y="6518"/>
                </a:lnTo>
                <a:lnTo>
                  <a:pt x="1395" y="7570"/>
                </a:lnTo>
                <a:lnTo>
                  <a:pt x="927" y="7570"/>
                </a:lnTo>
                <a:cubicBezTo>
                  <a:pt x="788" y="7570"/>
                  <a:pt x="665" y="7666"/>
                  <a:pt x="648" y="7806"/>
                </a:cubicBezTo>
                <a:cubicBezTo>
                  <a:pt x="622" y="7959"/>
                  <a:pt x="748" y="8108"/>
                  <a:pt x="914" y="8108"/>
                </a:cubicBezTo>
                <a:lnTo>
                  <a:pt x="1395" y="8108"/>
                </a:lnTo>
                <a:lnTo>
                  <a:pt x="1395" y="9160"/>
                </a:lnTo>
                <a:lnTo>
                  <a:pt x="927" y="9160"/>
                </a:lnTo>
                <a:cubicBezTo>
                  <a:pt x="788" y="9160"/>
                  <a:pt x="665" y="9256"/>
                  <a:pt x="648" y="9383"/>
                </a:cubicBezTo>
                <a:cubicBezTo>
                  <a:pt x="622" y="9549"/>
                  <a:pt x="748" y="9685"/>
                  <a:pt x="914" y="9685"/>
                </a:cubicBezTo>
                <a:lnTo>
                  <a:pt x="1395" y="9685"/>
                </a:lnTo>
                <a:lnTo>
                  <a:pt x="1395" y="10750"/>
                </a:lnTo>
                <a:lnTo>
                  <a:pt x="303" y="10750"/>
                </a:lnTo>
                <a:cubicBezTo>
                  <a:pt x="167" y="10750"/>
                  <a:pt x="41" y="10847"/>
                  <a:pt x="28" y="10973"/>
                </a:cubicBezTo>
                <a:cubicBezTo>
                  <a:pt x="1" y="11139"/>
                  <a:pt x="124" y="11278"/>
                  <a:pt x="290" y="11278"/>
                </a:cubicBezTo>
                <a:lnTo>
                  <a:pt x="1395" y="11278"/>
                </a:lnTo>
                <a:lnTo>
                  <a:pt x="1395" y="11912"/>
                </a:lnTo>
                <a:cubicBezTo>
                  <a:pt x="1395" y="12065"/>
                  <a:pt x="1521" y="12174"/>
                  <a:pt x="1661" y="12174"/>
                </a:cubicBezTo>
                <a:lnTo>
                  <a:pt x="2989" y="12174"/>
                </a:lnTo>
                <a:lnTo>
                  <a:pt x="2989" y="13283"/>
                </a:lnTo>
                <a:cubicBezTo>
                  <a:pt x="2989" y="13419"/>
                  <a:pt x="3085" y="13532"/>
                  <a:pt x="3221" y="13559"/>
                </a:cubicBezTo>
                <a:cubicBezTo>
                  <a:pt x="3234" y="13561"/>
                  <a:pt x="3247" y="13562"/>
                  <a:pt x="3260" y="13562"/>
                </a:cubicBezTo>
                <a:cubicBezTo>
                  <a:pt x="3399" y="13562"/>
                  <a:pt x="3526" y="13436"/>
                  <a:pt x="3526" y="13296"/>
                </a:cubicBezTo>
                <a:lnTo>
                  <a:pt x="3526" y="12174"/>
                </a:lnTo>
                <a:lnTo>
                  <a:pt x="4579" y="12174"/>
                </a:lnTo>
                <a:lnTo>
                  <a:pt x="4579" y="12659"/>
                </a:lnTo>
                <a:cubicBezTo>
                  <a:pt x="4579" y="12798"/>
                  <a:pt x="4675" y="12908"/>
                  <a:pt x="4798" y="12938"/>
                </a:cubicBezTo>
                <a:cubicBezTo>
                  <a:pt x="4812" y="12940"/>
                  <a:pt x="4825" y="12941"/>
                  <a:pt x="4839" y="12941"/>
                </a:cubicBezTo>
                <a:cubicBezTo>
                  <a:pt x="4986" y="12941"/>
                  <a:pt x="5103" y="12812"/>
                  <a:pt x="5103" y="12672"/>
                </a:cubicBezTo>
                <a:lnTo>
                  <a:pt x="5103" y="12174"/>
                </a:lnTo>
                <a:lnTo>
                  <a:pt x="6169" y="12174"/>
                </a:lnTo>
                <a:lnTo>
                  <a:pt x="6169" y="12659"/>
                </a:lnTo>
                <a:cubicBezTo>
                  <a:pt x="6169" y="12798"/>
                  <a:pt x="6265" y="12908"/>
                  <a:pt x="6391" y="12938"/>
                </a:cubicBezTo>
                <a:cubicBezTo>
                  <a:pt x="6405" y="12940"/>
                  <a:pt x="6419" y="12941"/>
                  <a:pt x="6432" y="12941"/>
                </a:cubicBezTo>
                <a:cubicBezTo>
                  <a:pt x="6579" y="12941"/>
                  <a:pt x="6693" y="12812"/>
                  <a:pt x="6693" y="12672"/>
                </a:cubicBezTo>
                <a:lnTo>
                  <a:pt x="6693" y="12174"/>
                </a:lnTo>
                <a:lnTo>
                  <a:pt x="7759" y="12174"/>
                </a:lnTo>
                <a:lnTo>
                  <a:pt x="7759" y="13283"/>
                </a:lnTo>
                <a:cubicBezTo>
                  <a:pt x="7759" y="13419"/>
                  <a:pt x="7855" y="13532"/>
                  <a:pt x="7981" y="13559"/>
                </a:cubicBezTo>
                <a:cubicBezTo>
                  <a:pt x="7995" y="13561"/>
                  <a:pt x="8009" y="13562"/>
                  <a:pt x="8023" y="13562"/>
                </a:cubicBezTo>
                <a:cubicBezTo>
                  <a:pt x="8169" y="13562"/>
                  <a:pt x="8283" y="13436"/>
                  <a:pt x="8283" y="13296"/>
                </a:cubicBezTo>
                <a:lnTo>
                  <a:pt x="8283" y="12174"/>
                </a:lnTo>
                <a:lnTo>
                  <a:pt x="9349" y="12174"/>
                </a:lnTo>
                <a:lnTo>
                  <a:pt x="9349" y="12659"/>
                </a:lnTo>
                <a:cubicBezTo>
                  <a:pt x="9349" y="12798"/>
                  <a:pt x="9445" y="12908"/>
                  <a:pt x="9571" y="12938"/>
                </a:cubicBezTo>
                <a:cubicBezTo>
                  <a:pt x="9585" y="12940"/>
                  <a:pt x="9599" y="12941"/>
                  <a:pt x="9612" y="12941"/>
                </a:cubicBezTo>
                <a:cubicBezTo>
                  <a:pt x="9760" y="12941"/>
                  <a:pt x="9877" y="12812"/>
                  <a:pt x="9877" y="12672"/>
                </a:cubicBezTo>
                <a:lnTo>
                  <a:pt x="9877" y="12174"/>
                </a:lnTo>
                <a:lnTo>
                  <a:pt x="10939" y="12174"/>
                </a:lnTo>
                <a:lnTo>
                  <a:pt x="10939" y="12659"/>
                </a:lnTo>
                <a:cubicBezTo>
                  <a:pt x="10939" y="12798"/>
                  <a:pt x="11039" y="12908"/>
                  <a:pt x="11161" y="12938"/>
                </a:cubicBezTo>
                <a:cubicBezTo>
                  <a:pt x="11175" y="12940"/>
                  <a:pt x="11189" y="12941"/>
                  <a:pt x="11202" y="12941"/>
                </a:cubicBezTo>
                <a:cubicBezTo>
                  <a:pt x="11350" y="12941"/>
                  <a:pt x="11467" y="12812"/>
                  <a:pt x="11467" y="12672"/>
                </a:cubicBezTo>
                <a:lnTo>
                  <a:pt x="11467" y="12174"/>
                </a:lnTo>
                <a:lnTo>
                  <a:pt x="12532" y="12174"/>
                </a:lnTo>
                <a:lnTo>
                  <a:pt x="12532" y="13283"/>
                </a:lnTo>
                <a:cubicBezTo>
                  <a:pt x="12532" y="13419"/>
                  <a:pt x="12615" y="13532"/>
                  <a:pt x="12752" y="13559"/>
                </a:cubicBezTo>
                <a:cubicBezTo>
                  <a:pt x="12766" y="13561"/>
                  <a:pt x="12780" y="13562"/>
                  <a:pt x="12793" y="13562"/>
                </a:cubicBezTo>
                <a:cubicBezTo>
                  <a:pt x="12940" y="13562"/>
                  <a:pt x="13057" y="13436"/>
                  <a:pt x="13057" y="13296"/>
                </a:cubicBezTo>
                <a:lnTo>
                  <a:pt x="13057" y="12174"/>
                </a:lnTo>
                <a:lnTo>
                  <a:pt x="13319" y="12174"/>
                </a:lnTo>
                <a:cubicBezTo>
                  <a:pt x="13664" y="12174"/>
                  <a:pt x="13664" y="11663"/>
                  <a:pt x="13319" y="11650"/>
                </a:cubicBezTo>
                <a:lnTo>
                  <a:pt x="11467" y="11650"/>
                </a:lnTo>
                <a:lnTo>
                  <a:pt x="11467" y="4665"/>
                </a:lnTo>
                <a:cubicBezTo>
                  <a:pt x="11467" y="4513"/>
                  <a:pt x="11341" y="4390"/>
                  <a:pt x="11205" y="4390"/>
                </a:cubicBezTo>
                <a:lnTo>
                  <a:pt x="10677" y="4390"/>
                </a:lnTo>
                <a:lnTo>
                  <a:pt x="10677" y="529"/>
                </a:lnTo>
                <a:lnTo>
                  <a:pt x="11205" y="529"/>
                </a:lnTo>
                <a:cubicBezTo>
                  <a:pt x="11550" y="516"/>
                  <a:pt x="11550" y="18"/>
                  <a:pt x="11205" y="5"/>
                </a:cubicBezTo>
                <a:lnTo>
                  <a:pt x="10401" y="5"/>
                </a:lnTo>
                <a:cubicBezTo>
                  <a:pt x="10395" y="5"/>
                  <a:pt x="10388" y="5"/>
                  <a:pt x="10381" y="5"/>
                </a:cubicBezTo>
                <a:cubicBezTo>
                  <a:pt x="8328" y="5"/>
                  <a:pt x="8584" y="4596"/>
                  <a:pt x="7234" y="4762"/>
                </a:cubicBezTo>
                <a:cubicBezTo>
                  <a:pt x="5830" y="4692"/>
                  <a:pt x="5824" y="1581"/>
                  <a:pt x="4076" y="1581"/>
                </a:cubicBezTo>
                <a:cubicBezTo>
                  <a:pt x="4068" y="1581"/>
                  <a:pt x="4059" y="1581"/>
                  <a:pt x="4051" y="1582"/>
                </a:cubicBezTo>
                <a:lnTo>
                  <a:pt x="3251" y="1582"/>
                </a:lnTo>
                <a:cubicBezTo>
                  <a:pt x="2906" y="1595"/>
                  <a:pt x="2906" y="2106"/>
                  <a:pt x="3251" y="2119"/>
                </a:cubicBezTo>
                <a:lnTo>
                  <a:pt x="3789" y="2119"/>
                </a:lnTo>
                <a:lnTo>
                  <a:pt x="3789" y="5980"/>
                </a:lnTo>
                <a:lnTo>
                  <a:pt x="3251" y="5980"/>
                </a:lnTo>
                <a:cubicBezTo>
                  <a:pt x="3111" y="5980"/>
                  <a:pt x="2989" y="6103"/>
                  <a:pt x="2989" y="6242"/>
                </a:cubicBezTo>
                <a:lnTo>
                  <a:pt x="2989" y="11650"/>
                </a:lnTo>
                <a:lnTo>
                  <a:pt x="1936" y="11650"/>
                </a:lnTo>
                <a:lnTo>
                  <a:pt x="1936" y="267"/>
                </a:lnTo>
                <a:cubicBezTo>
                  <a:pt x="1936" y="141"/>
                  <a:pt x="1840" y="18"/>
                  <a:pt x="1701" y="5"/>
                </a:cubicBezTo>
                <a:cubicBezTo>
                  <a:pt x="1684" y="2"/>
                  <a:pt x="1668" y="0"/>
                  <a:pt x="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 name="Google Shape;977;p44"/>
          <p:cNvGrpSpPr/>
          <p:nvPr/>
        </p:nvGrpSpPr>
        <p:grpSpPr>
          <a:xfrm>
            <a:off x="6601200" y="1631263"/>
            <a:ext cx="339200" cy="304675"/>
            <a:chOff x="5553875" y="2135725"/>
            <a:chExt cx="339200" cy="304675"/>
          </a:xfrm>
        </p:grpSpPr>
        <p:sp>
          <p:nvSpPr>
            <p:cNvPr id="978" name="Google Shape;978;p44"/>
            <p:cNvSpPr/>
            <p:nvPr/>
          </p:nvSpPr>
          <p:spPr>
            <a:xfrm>
              <a:off x="5736025" y="2135725"/>
              <a:ext cx="157050" cy="139675"/>
            </a:xfrm>
            <a:custGeom>
              <a:avLst/>
              <a:gdLst/>
              <a:ahLst/>
              <a:cxnLst/>
              <a:rect l="l" t="t" r="r" b="b"/>
              <a:pathLst>
                <a:path w="6282" h="5587" extrusionOk="0">
                  <a:moveTo>
                    <a:pt x="5744" y="525"/>
                  </a:moveTo>
                  <a:lnTo>
                    <a:pt x="5744" y="1052"/>
                  </a:lnTo>
                  <a:lnTo>
                    <a:pt x="4167" y="1052"/>
                  </a:lnTo>
                  <a:lnTo>
                    <a:pt x="4167" y="525"/>
                  </a:lnTo>
                  <a:close/>
                  <a:moveTo>
                    <a:pt x="529" y="2131"/>
                  </a:moveTo>
                  <a:cubicBezTo>
                    <a:pt x="2092" y="2254"/>
                    <a:pt x="3337" y="3499"/>
                    <a:pt x="3460" y="5049"/>
                  </a:cubicBezTo>
                  <a:lnTo>
                    <a:pt x="529" y="5049"/>
                  </a:lnTo>
                  <a:lnTo>
                    <a:pt x="529" y="2131"/>
                  </a:lnTo>
                  <a:close/>
                  <a:moveTo>
                    <a:pt x="3888" y="0"/>
                  </a:moveTo>
                  <a:cubicBezTo>
                    <a:pt x="3752" y="0"/>
                    <a:pt x="3626" y="110"/>
                    <a:pt x="3626" y="262"/>
                  </a:cubicBezTo>
                  <a:lnTo>
                    <a:pt x="3626" y="525"/>
                  </a:lnTo>
                  <a:lnTo>
                    <a:pt x="2673" y="525"/>
                  </a:lnTo>
                  <a:cubicBezTo>
                    <a:pt x="2604" y="525"/>
                    <a:pt x="2534" y="555"/>
                    <a:pt x="2477" y="608"/>
                  </a:cubicBezTo>
                  <a:lnTo>
                    <a:pt x="1345" y="1743"/>
                  </a:lnTo>
                  <a:cubicBezTo>
                    <a:pt x="997" y="1647"/>
                    <a:pt x="638" y="1590"/>
                    <a:pt x="267" y="1590"/>
                  </a:cubicBezTo>
                  <a:cubicBezTo>
                    <a:pt x="127" y="1590"/>
                    <a:pt x="1" y="1703"/>
                    <a:pt x="1" y="1852"/>
                  </a:cubicBezTo>
                  <a:lnTo>
                    <a:pt x="1" y="5325"/>
                  </a:lnTo>
                  <a:cubicBezTo>
                    <a:pt x="1" y="5464"/>
                    <a:pt x="114" y="5587"/>
                    <a:pt x="267" y="5587"/>
                  </a:cubicBezTo>
                  <a:lnTo>
                    <a:pt x="3736" y="5587"/>
                  </a:lnTo>
                  <a:cubicBezTo>
                    <a:pt x="3888" y="5587"/>
                    <a:pt x="4001" y="5464"/>
                    <a:pt x="4001" y="5311"/>
                  </a:cubicBezTo>
                  <a:cubicBezTo>
                    <a:pt x="4001" y="3831"/>
                    <a:pt x="3128" y="2560"/>
                    <a:pt x="1883" y="1952"/>
                  </a:cubicBezTo>
                  <a:lnTo>
                    <a:pt x="2783" y="1052"/>
                  </a:lnTo>
                  <a:lnTo>
                    <a:pt x="3626" y="1052"/>
                  </a:lnTo>
                  <a:lnTo>
                    <a:pt x="3626" y="1315"/>
                  </a:lnTo>
                  <a:cubicBezTo>
                    <a:pt x="3626" y="1467"/>
                    <a:pt x="3752" y="1590"/>
                    <a:pt x="3888" y="1590"/>
                  </a:cubicBezTo>
                  <a:lnTo>
                    <a:pt x="6019" y="1590"/>
                  </a:lnTo>
                  <a:cubicBezTo>
                    <a:pt x="6159" y="1590"/>
                    <a:pt x="6282" y="1467"/>
                    <a:pt x="6282" y="1315"/>
                  </a:cubicBezTo>
                  <a:lnTo>
                    <a:pt x="6282" y="262"/>
                  </a:lnTo>
                  <a:cubicBezTo>
                    <a:pt x="6282" y="110"/>
                    <a:pt x="6159" y="0"/>
                    <a:pt x="6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4"/>
            <p:cNvSpPr/>
            <p:nvPr/>
          </p:nvSpPr>
          <p:spPr>
            <a:xfrm>
              <a:off x="5553875" y="2172075"/>
              <a:ext cx="339200" cy="268325"/>
            </a:xfrm>
            <a:custGeom>
              <a:avLst/>
              <a:gdLst/>
              <a:ahLst/>
              <a:cxnLst/>
              <a:rect l="l" t="t" r="r" b="b"/>
              <a:pathLst>
                <a:path w="13568" h="10733" extrusionOk="0">
                  <a:moveTo>
                    <a:pt x="2115" y="525"/>
                  </a:moveTo>
                  <a:lnTo>
                    <a:pt x="2115" y="1062"/>
                  </a:lnTo>
                  <a:lnTo>
                    <a:pt x="538" y="1062"/>
                  </a:lnTo>
                  <a:lnTo>
                    <a:pt x="538" y="525"/>
                  </a:lnTo>
                  <a:close/>
                  <a:moveTo>
                    <a:pt x="5753" y="2211"/>
                  </a:moveTo>
                  <a:lnTo>
                    <a:pt x="5753" y="5242"/>
                  </a:lnTo>
                  <a:lnTo>
                    <a:pt x="3124" y="6762"/>
                  </a:lnTo>
                  <a:cubicBezTo>
                    <a:pt x="2142" y="4797"/>
                    <a:pt x="3569" y="2350"/>
                    <a:pt x="5753" y="2211"/>
                  </a:cubicBezTo>
                  <a:close/>
                  <a:moveTo>
                    <a:pt x="9196" y="5670"/>
                  </a:moveTo>
                  <a:cubicBezTo>
                    <a:pt x="9129" y="6653"/>
                    <a:pt x="8602" y="7496"/>
                    <a:pt x="7841" y="8033"/>
                  </a:cubicBezTo>
                  <a:lnTo>
                    <a:pt x="6474" y="5670"/>
                  </a:lnTo>
                  <a:close/>
                  <a:moveTo>
                    <a:pt x="5919" y="5766"/>
                  </a:moveTo>
                  <a:lnTo>
                    <a:pt x="7370" y="8299"/>
                  </a:lnTo>
                  <a:cubicBezTo>
                    <a:pt x="6960" y="8504"/>
                    <a:pt x="6508" y="8600"/>
                    <a:pt x="6053" y="8600"/>
                  </a:cubicBezTo>
                  <a:cubicBezTo>
                    <a:pt x="5004" y="8600"/>
                    <a:pt x="3943" y="8089"/>
                    <a:pt x="3373" y="7220"/>
                  </a:cubicBezTo>
                  <a:lnTo>
                    <a:pt x="5919" y="5766"/>
                  </a:lnTo>
                  <a:close/>
                  <a:moveTo>
                    <a:pt x="2115" y="9667"/>
                  </a:moveTo>
                  <a:lnTo>
                    <a:pt x="2115" y="10191"/>
                  </a:lnTo>
                  <a:lnTo>
                    <a:pt x="538" y="10191"/>
                  </a:lnTo>
                  <a:lnTo>
                    <a:pt x="538" y="9667"/>
                  </a:lnTo>
                  <a:close/>
                  <a:moveTo>
                    <a:pt x="13030" y="9667"/>
                  </a:moveTo>
                  <a:lnTo>
                    <a:pt x="13030" y="10191"/>
                  </a:lnTo>
                  <a:lnTo>
                    <a:pt x="11453" y="10191"/>
                  </a:lnTo>
                  <a:lnTo>
                    <a:pt x="11453" y="9667"/>
                  </a:lnTo>
                  <a:close/>
                  <a:moveTo>
                    <a:pt x="263" y="0"/>
                  </a:moveTo>
                  <a:cubicBezTo>
                    <a:pt x="123" y="0"/>
                    <a:pt x="0" y="123"/>
                    <a:pt x="0" y="262"/>
                  </a:cubicBezTo>
                  <a:lnTo>
                    <a:pt x="0" y="1328"/>
                  </a:lnTo>
                  <a:cubicBezTo>
                    <a:pt x="0" y="1464"/>
                    <a:pt x="123" y="1590"/>
                    <a:pt x="263" y="1590"/>
                  </a:cubicBezTo>
                  <a:lnTo>
                    <a:pt x="2391" y="1590"/>
                  </a:lnTo>
                  <a:cubicBezTo>
                    <a:pt x="2530" y="1590"/>
                    <a:pt x="2656" y="1464"/>
                    <a:pt x="2656" y="1328"/>
                  </a:cubicBezTo>
                  <a:lnTo>
                    <a:pt x="2656" y="1062"/>
                  </a:lnTo>
                  <a:lnTo>
                    <a:pt x="3499" y="1062"/>
                  </a:lnTo>
                  <a:lnTo>
                    <a:pt x="4452" y="2005"/>
                  </a:lnTo>
                  <a:cubicBezTo>
                    <a:pt x="1604" y="3303"/>
                    <a:pt x="1561" y="7426"/>
                    <a:pt x="4399" y="8767"/>
                  </a:cubicBezTo>
                  <a:lnTo>
                    <a:pt x="3499" y="9667"/>
                  </a:lnTo>
                  <a:lnTo>
                    <a:pt x="2656" y="9667"/>
                  </a:lnTo>
                  <a:lnTo>
                    <a:pt x="2656" y="9404"/>
                  </a:lnTo>
                  <a:cubicBezTo>
                    <a:pt x="2656" y="9252"/>
                    <a:pt x="2530" y="9142"/>
                    <a:pt x="2391" y="9142"/>
                  </a:cubicBezTo>
                  <a:lnTo>
                    <a:pt x="263" y="9142"/>
                  </a:lnTo>
                  <a:cubicBezTo>
                    <a:pt x="123" y="9142"/>
                    <a:pt x="0" y="9252"/>
                    <a:pt x="0" y="9404"/>
                  </a:cubicBezTo>
                  <a:lnTo>
                    <a:pt x="0" y="10457"/>
                  </a:lnTo>
                  <a:cubicBezTo>
                    <a:pt x="0" y="10606"/>
                    <a:pt x="123" y="10732"/>
                    <a:pt x="263" y="10732"/>
                  </a:cubicBezTo>
                  <a:lnTo>
                    <a:pt x="2391" y="10732"/>
                  </a:lnTo>
                  <a:cubicBezTo>
                    <a:pt x="2530" y="10732"/>
                    <a:pt x="2656" y="10606"/>
                    <a:pt x="2656" y="10457"/>
                  </a:cubicBezTo>
                  <a:lnTo>
                    <a:pt x="2656" y="10191"/>
                  </a:lnTo>
                  <a:lnTo>
                    <a:pt x="3609" y="10191"/>
                  </a:lnTo>
                  <a:cubicBezTo>
                    <a:pt x="3679" y="10191"/>
                    <a:pt x="3748" y="10165"/>
                    <a:pt x="3801" y="10125"/>
                  </a:cubicBezTo>
                  <a:lnTo>
                    <a:pt x="4937" y="8976"/>
                  </a:lnTo>
                  <a:cubicBezTo>
                    <a:pt x="5272" y="9082"/>
                    <a:pt x="5630" y="9133"/>
                    <a:pt x="5990" y="9133"/>
                  </a:cubicBezTo>
                  <a:cubicBezTo>
                    <a:pt x="6759" y="9133"/>
                    <a:pt x="7539" y="8901"/>
                    <a:pt x="8133" y="8478"/>
                  </a:cubicBezTo>
                  <a:lnTo>
                    <a:pt x="9763" y="10125"/>
                  </a:lnTo>
                  <a:cubicBezTo>
                    <a:pt x="9820" y="10165"/>
                    <a:pt x="9890" y="10191"/>
                    <a:pt x="9959" y="10191"/>
                  </a:cubicBezTo>
                  <a:lnTo>
                    <a:pt x="10912" y="10191"/>
                  </a:lnTo>
                  <a:lnTo>
                    <a:pt x="10912" y="10457"/>
                  </a:lnTo>
                  <a:cubicBezTo>
                    <a:pt x="10912" y="10606"/>
                    <a:pt x="11038" y="10732"/>
                    <a:pt x="11174" y="10732"/>
                  </a:cubicBezTo>
                  <a:lnTo>
                    <a:pt x="13305" y="10732"/>
                  </a:lnTo>
                  <a:cubicBezTo>
                    <a:pt x="13445" y="10732"/>
                    <a:pt x="13568" y="10606"/>
                    <a:pt x="13568" y="10457"/>
                  </a:cubicBezTo>
                  <a:lnTo>
                    <a:pt x="13568" y="9404"/>
                  </a:lnTo>
                  <a:cubicBezTo>
                    <a:pt x="13568" y="9252"/>
                    <a:pt x="13445" y="9142"/>
                    <a:pt x="13305" y="9142"/>
                  </a:cubicBezTo>
                  <a:lnTo>
                    <a:pt x="11174" y="9142"/>
                  </a:lnTo>
                  <a:cubicBezTo>
                    <a:pt x="11038" y="9142"/>
                    <a:pt x="10912" y="9252"/>
                    <a:pt x="10912" y="9404"/>
                  </a:cubicBezTo>
                  <a:lnTo>
                    <a:pt x="10912" y="9667"/>
                  </a:lnTo>
                  <a:lnTo>
                    <a:pt x="10069" y="9667"/>
                  </a:lnTo>
                  <a:lnTo>
                    <a:pt x="8548" y="8146"/>
                  </a:lnTo>
                  <a:cubicBezTo>
                    <a:pt x="9279" y="7469"/>
                    <a:pt x="9750" y="6487"/>
                    <a:pt x="9750" y="5408"/>
                  </a:cubicBezTo>
                  <a:cubicBezTo>
                    <a:pt x="9750" y="5255"/>
                    <a:pt x="9627" y="5129"/>
                    <a:pt x="9475" y="5129"/>
                  </a:cubicBezTo>
                  <a:lnTo>
                    <a:pt x="6278" y="5129"/>
                  </a:lnTo>
                  <a:lnTo>
                    <a:pt x="6278" y="1935"/>
                  </a:lnTo>
                  <a:cubicBezTo>
                    <a:pt x="6278" y="1783"/>
                    <a:pt x="6155" y="1660"/>
                    <a:pt x="6016" y="1660"/>
                  </a:cubicBezTo>
                  <a:cubicBezTo>
                    <a:pt x="5657" y="1660"/>
                    <a:pt x="5325" y="1713"/>
                    <a:pt x="4993" y="1809"/>
                  </a:cubicBezTo>
                  <a:lnTo>
                    <a:pt x="3801" y="608"/>
                  </a:lnTo>
                  <a:cubicBezTo>
                    <a:pt x="3748" y="551"/>
                    <a:pt x="3679" y="525"/>
                    <a:pt x="3609" y="525"/>
                  </a:cubicBezTo>
                  <a:lnTo>
                    <a:pt x="2656" y="525"/>
                  </a:lnTo>
                  <a:lnTo>
                    <a:pt x="2656" y="262"/>
                  </a:lnTo>
                  <a:cubicBezTo>
                    <a:pt x="2656" y="123"/>
                    <a:pt x="2530" y="0"/>
                    <a:pt x="2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44"/>
          <p:cNvGrpSpPr/>
          <p:nvPr/>
        </p:nvGrpSpPr>
        <p:grpSpPr>
          <a:xfrm>
            <a:off x="4196525" y="1614075"/>
            <a:ext cx="341675" cy="339075"/>
            <a:chOff x="4026125" y="2118350"/>
            <a:chExt cx="341675" cy="339075"/>
          </a:xfrm>
        </p:grpSpPr>
        <p:sp>
          <p:nvSpPr>
            <p:cNvPr id="981" name="Google Shape;981;p44"/>
            <p:cNvSpPr/>
            <p:nvPr/>
          </p:nvSpPr>
          <p:spPr>
            <a:xfrm>
              <a:off x="4026125" y="2118350"/>
              <a:ext cx="341675" cy="339075"/>
            </a:xfrm>
            <a:custGeom>
              <a:avLst/>
              <a:gdLst/>
              <a:ahLst/>
              <a:cxnLst/>
              <a:rect l="l" t="t" r="r" b="b"/>
              <a:pathLst>
                <a:path w="13667" h="13563" extrusionOk="0">
                  <a:moveTo>
                    <a:pt x="1655" y="0"/>
                  </a:moveTo>
                  <a:cubicBezTo>
                    <a:pt x="1511" y="0"/>
                    <a:pt x="1398" y="117"/>
                    <a:pt x="1398" y="267"/>
                  </a:cubicBezTo>
                  <a:lnTo>
                    <a:pt x="1398" y="1220"/>
                  </a:lnTo>
                  <a:lnTo>
                    <a:pt x="292" y="1220"/>
                  </a:lnTo>
                  <a:cubicBezTo>
                    <a:pt x="166" y="1220"/>
                    <a:pt x="43" y="1319"/>
                    <a:pt x="30" y="1442"/>
                  </a:cubicBezTo>
                  <a:cubicBezTo>
                    <a:pt x="0" y="1608"/>
                    <a:pt x="126" y="1747"/>
                    <a:pt x="292" y="1747"/>
                  </a:cubicBezTo>
                  <a:lnTo>
                    <a:pt x="1398" y="1747"/>
                  </a:lnTo>
                  <a:lnTo>
                    <a:pt x="1398" y="2813"/>
                  </a:lnTo>
                  <a:lnTo>
                    <a:pt x="913" y="2813"/>
                  </a:lnTo>
                  <a:cubicBezTo>
                    <a:pt x="790" y="2813"/>
                    <a:pt x="664" y="2909"/>
                    <a:pt x="651" y="3032"/>
                  </a:cubicBezTo>
                  <a:cubicBezTo>
                    <a:pt x="624" y="3198"/>
                    <a:pt x="747" y="3338"/>
                    <a:pt x="913" y="3338"/>
                  </a:cubicBezTo>
                  <a:lnTo>
                    <a:pt x="1398" y="3338"/>
                  </a:lnTo>
                  <a:lnTo>
                    <a:pt x="1398" y="4403"/>
                  </a:lnTo>
                  <a:lnTo>
                    <a:pt x="913" y="4403"/>
                  </a:lnTo>
                  <a:cubicBezTo>
                    <a:pt x="790" y="4403"/>
                    <a:pt x="664" y="4499"/>
                    <a:pt x="651" y="4622"/>
                  </a:cubicBezTo>
                  <a:cubicBezTo>
                    <a:pt x="624" y="4788"/>
                    <a:pt x="747" y="4928"/>
                    <a:pt x="913" y="4928"/>
                  </a:cubicBezTo>
                  <a:lnTo>
                    <a:pt x="1398" y="4928"/>
                  </a:lnTo>
                  <a:lnTo>
                    <a:pt x="1398" y="5993"/>
                  </a:lnTo>
                  <a:lnTo>
                    <a:pt x="292" y="5993"/>
                  </a:lnTo>
                  <a:cubicBezTo>
                    <a:pt x="166" y="5993"/>
                    <a:pt x="43" y="6076"/>
                    <a:pt x="30" y="6216"/>
                  </a:cubicBezTo>
                  <a:cubicBezTo>
                    <a:pt x="0" y="6382"/>
                    <a:pt x="126" y="6518"/>
                    <a:pt x="292" y="6518"/>
                  </a:cubicBezTo>
                  <a:lnTo>
                    <a:pt x="1398" y="6518"/>
                  </a:lnTo>
                  <a:lnTo>
                    <a:pt x="1398" y="7583"/>
                  </a:lnTo>
                  <a:lnTo>
                    <a:pt x="913" y="7583"/>
                  </a:lnTo>
                  <a:cubicBezTo>
                    <a:pt x="790" y="7583"/>
                    <a:pt x="664" y="7666"/>
                    <a:pt x="651" y="7806"/>
                  </a:cubicBezTo>
                  <a:cubicBezTo>
                    <a:pt x="624" y="7972"/>
                    <a:pt x="747" y="8108"/>
                    <a:pt x="913" y="8108"/>
                  </a:cubicBezTo>
                  <a:lnTo>
                    <a:pt x="1398" y="8108"/>
                  </a:lnTo>
                  <a:lnTo>
                    <a:pt x="1398" y="9160"/>
                  </a:lnTo>
                  <a:lnTo>
                    <a:pt x="913" y="9160"/>
                  </a:lnTo>
                  <a:cubicBezTo>
                    <a:pt x="790" y="9160"/>
                    <a:pt x="664" y="9256"/>
                    <a:pt x="651" y="9396"/>
                  </a:cubicBezTo>
                  <a:cubicBezTo>
                    <a:pt x="624" y="9562"/>
                    <a:pt x="747" y="9701"/>
                    <a:pt x="913" y="9701"/>
                  </a:cubicBezTo>
                  <a:lnTo>
                    <a:pt x="1398" y="9701"/>
                  </a:lnTo>
                  <a:lnTo>
                    <a:pt x="1398" y="10750"/>
                  </a:lnTo>
                  <a:lnTo>
                    <a:pt x="292" y="10750"/>
                  </a:lnTo>
                  <a:cubicBezTo>
                    <a:pt x="166" y="10750"/>
                    <a:pt x="43" y="10846"/>
                    <a:pt x="30" y="10986"/>
                  </a:cubicBezTo>
                  <a:cubicBezTo>
                    <a:pt x="0" y="11139"/>
                    <a:pt x="126" y="11291"/>
                    <a:pt x="292" y="11291"/>
                  </a:cubicBezTo>
                  <a:lnTo>
                    <a:pt x="1398" y="11291"/>
                  </a:lnTo>
                  <a:lnTo>
                    <a:pt x="1398" y="11925"/>
                  </a:lnTo>
                  <a:cubicBezTo>
                    <a:pt x="1398" y="12065"/>
                    <a:pt x="1524" y="12191"/>
                    <a:pt x="1660" y="12191"/>
                  </a:cubicBezTo>
                  <a:lnTo>
                    <a:pt x="2988" y="12191"/>
                  </a:lnTo>
                  <a:lnTo>
                    <a:pt x="2988" y="13296"/>
                  </a:lnTo>
                  <a:cubicBezTo>
                    <a:pt x="2988" y="13419"/>
                    <a:pt x="3084" y="13545"/>
                    <a:pt x="3210" y="13559"/>
                  </a:cubicBezTo>
                  <a:cubicBezTo>
                    <a:pt x="3226" y="13561"/>
                    <a:pt x="3241" y="13562"/>
                    <a:pt x="3255" y="13562"/>
                  </a:cubicBezTo>
                  <a:cubicBezTo>
                    <a:pt x="3401" y="13562"/>
                    <a:pt x="3516" y="13447"/>
                    <a:pt x="3516" y="13296"/>
                  </a:cubicBezTo>
                  <a:lnTo>
                    <a:pt x="3516" y="12191"/>
                  </a:lnTo>
                  <a:lnTo>
                    <a:pt x="4578" y="12191"/>
                  </a:lnTo>
                  <a:lnTo>
                    <a:pt x="4578" y="12672"/>
                  </a:lnTo>
                  <a:cubicBezTo>
                    <a:pt x="4578" y="12798"/>
                    <a:pt x="4678" y="12921"/>
                    <a:pt x="4800" y="12938"/>
                  </a:cubicBezTo>
                  <a:cubicBezTo>
                    <a:pt x="4815" y="12940"/>
                    <a:pt x="4830" y="12941"/>
                    <a:pt x="4844" y="12941"/>
                  </a:cubicBezTo>
                  <a:cubicBezTo>
                    <a:pt x="4990" y="12941"/>
                    <a:pt x="5106" y="12823"/>
                    <a:pt x="5106" y="12672"/>
                  </a:cubicBezTo>
                  <a:lnTo>
                    <a:pt x="5106" y="12191"/>
                  </a:lnTo>
                  <a:lnTo>
                    <a:pt x="6171" y="12191"/>
                  </a:lnTo>
                  <a:lnTo>
                    <a:pt x="6171" y="12672"/>
                  </a:lnTo>
                  <a:cubicBezTo>
                    <a:pt x="6171" y="12798"/>
                    <a:pt x="6268" y="12921"/>
                    <a:pt x="6390" y="12938"/>
                  </a:cubicBezTo>
                  <a:cubicBezTo>
                    <a:pt x="6405" y="12940"/>
                    <a:pt x="6420" y="12941"/>
                    <a:pt x="6434" y="12941"/>
                  </a:cubicBezTo>
                  <a:cubicBezTo>
                    <a:pt x="6580" y="12941"/>
                    <a:pt x="6696" y="12823"/>
                    <a:pt x="6696" y="12672"/>
                  </a:cubicBezTo>
                  <a:lnTo>
                    <a:pt x="6696" y="12191"/>
                  </a:lnTo>
                  <a:lnTo>
                    <a:pt x="7761" y="12191"/>
                  </a:lnTo>
                  <a:lnTo>
                    <a:pt x="7761" y="13296"/>
                  </a:lnTo>
                  <a:cubicBezTo>
                    <a:pt x="7761" y="13419"/>
                    <a:pt x="7844" y="13545"/>
                    <a:pt x="7980" y="13559"/>
                  </a:cubicBezTo>
                  <a:cubicBezTo>
                    <a:pt x="7996" y="13561"/>
                    <a:pt x="8011" y="13562"/>
                    <a:pt x="8025" y="13562"/>
                  </a:cubicBezTo>
                  <a:cubicBezTo>
                    <a:pt x="8171" y="13562"/>
                    <a:pt x="8286" y="13447"/>
                    <a:pt x="8286" y="13296"/>
                  </a:cubicBezTo>
                  <a:lnTo>
                    <a:pt x="8286" y="12191"/>
                  </a:lnTo>
                  <a:lnTo>
                    <a:pt x="9351" y="12191"/>
                  </a:lnTo>
                  <a:lnTo>
                    <a:pt x="9351" y="12672"/>
                  </a:lnTo>
                  <a:cubicBezTo>
                    <a:pt x="9351" y="12798"/>
                    <a:pt x="9434" y="12921"/>
                    <a:pt x="9574" y="12938"/>
                  </a:cubicBezTo>
                  <a:cubicBezTo>
                    <a:pt x="9589" y="12940"/>
                    <a:pt x="9604" y="12941"/>
                    <a:pt x="9618" y="12941"/>
                  </a:cubicBezTo>
                  <a:cubicBezTo>
                    <a:pt x="9763" y="12941"/>
                    <a:pt x="9876" y="12823"/>
                    <a:pt x="9876" y="12672"/>
                  </a:cubicBezTo>
                  <a:lnTo>
                    <a:pt x="9876" y="12191"/>
                  </a:lnTo>
                  <a:lnTo>
                    <a:pt x="10928" y="12191"/>
                  </a:lnTo>
                  <a:lnTo>
                    <a:pt x="10928" y="12672"/>
                  </a:lnTo>
                  <a:cubicBezTo>
                    <a:pt x="10928" y="12798"/>
                    <a:pt x="11025" y="12921"/>
                    <a:pt x="11164" y="12938"/>
                  </a:cubicBezTo>
                  <a:cubicBezTo>
                    <a:pt x="11179" y="12940"/>
                    <a:pt x="11194" y="12941"/>
                    <a:pt x="11208" y="12941"/>
                  </a:cubicBezTo>
                  <a:cubicBezTo>
                    <a:pt x="11353" y="12941"/>
                    <a:pt x="11466" y="12823"/>
                    <a:pt x="11466" y="12672"/>
                  </a:cubicBezTo>
                  <a:lnTo>
                    <a:pt x="11466" y="12191"/>
                  </a:lnTo>
                  <a:lnTo>
                    <a:pt x="12518" y="12191"/>
                  </a:lnTo>
                  <a:lnTo>
                    <a:pt x="12518" y="13296"/>
                  </a:lnTo>
                  <a:cubicBezTo>
                    <a:pt x="12518" y="13419"/>
                    <a:pt x="12615" y="13545"/>
                    <a:pt x="12754" y="13559"/>
                  </a:cubicBezTo>
                  <a:cubicBezTo>
                    <a:pt x="12769" y="13561"/>
                    <a:pt x="12784" y="13562"/>
                    <a:pt x="12799" y="13562"/>
                  </a:cubicBezTo>
                  <a:cubicBezTo>
                    <a:pt x="12944" y="13562"/>
                    <a:pt x="13059" y="13447"/>
                    <a:pt x="13059" y="13296"/>
                  </a:cubicBezTo>
                  <a:lnTo>
                    <a:pt x="13059" y="12191"/>
                  </a:lnTo>
                  <a:lnTo>
                    <a:pt x="13322" y="12191"/>
                  </a:lnTo>
                  <a:cubicBezTo>
                    <a:pt x="13667" y="12174"/>
                    <a:pt x="13667" y="11663"/>
                    <a:pt x="13322" y="11650"/>
                  </a:cubicBezTo>
                  <a:lnTo>
                    <a:pt x="1922" y="11650"/>
                  </a:lnTo>
                  <a:lnTo>
                    <a:pt x="1922" y="280"/>
                  </a:lnTo>
                  <a:cubicBezTo>
                    <a:pt x="1922" y="141"/>
                    <a:pt x="1839" y="18"/>
                    <a:pt x="1703" y="5"/>
                  </a:cubicBezTo>
                  <a:cubicBezTo>
                    <a:pt x="1687" y="2"/>
                    <a:pt x="1670" y="0"/>
                    <a:pt x="1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4"/>
            <p:cNvSpPr/>
            <p:nvPr/>
          </p:nvSpPr>
          <p:spPr>
            <a:xfrm>
              <a:off x="4120550" y="2148750"/>
              <a:ext cx="53225" cy="212175"/>
            </a:xfrm>
            <a:custGeom>
              <a:avLst/>
              <a:gdLst/>
              <a:ahLst/>
              <a:cxnLst/>
              <a:rect l="l" t="t" r="r" b="b"/>
              <a:pathLst>
                <a:path w="2129" h="8487" extrusionOk="0">
                  <a:moveTo>
                    <a:pt x="1591" y="2122"/>
                  </a:moveTo>
                  <a:lnTo>
                    <a:pt x="1591" y="6367"/>
                  </a:lnTo>
                  <a:lnTo>
                    <a:pt x="539" y="6367"/>
                  </a:lnTo>
                  <a:lnTo>
                    <a:pt x="539" y="2122"/>
                  </a:lnTo>
                  <a:close/>
                  <a:moveTo>
                    <a:pt x="1066" y="0"/>
                  </a:moveTo>
                  <a:cubicBezTo>
                    <a:pt x="918" y="0"/>
                    <a:pt x="801" y="129"/>
                    <a:pt x="801" y="269"/>
                  </a:cubicBezTo>
                  <a:lnTo>
                    <a:pt x="801" y="1597"/>
                  </a:lnTo>
                  <a:lnTo>
                    <a:pt x="276" y="1597"/>
                  </a:lnTo>
                  <a:cubicBezTo>
                    <a:pt x="124" y="1597"/>
                    <a:pt x="1" y="1707"/>
                    <a:pt x="1" y="1859"/>
                  </a:cubicBezTo>
                  <a:lnTo>
                    <a:pt x="1" y="6630"/>
                  </a:lnTo>
                  <a:cubicBezTo>
                    <a:pt x="1" y="6769"/>
                    <a:pt x="124" y="6892"/>
                    <a:pt x="276" y="6892"/>
                  </a:cubicBezTo>
                  <a:lnTo>
                    <a:pt x="801" y="6892"/>
                  </a:lnTo>
                  <a:lnTo>
                    <a:pt x="801" y="8206"/>
                  </a:lnTo>
                  <a:cubicBezTo>
                    <a:pt x="801" y="8346"/>
                    <a:pt x="901" y="8455"/>
                    <a:pt x="1023" y="8485"/>
                  </a:cubicBezTo>
                  <a:cubicBezTo>
                    <a:pt x="1031" y="8486"/>
                    <a:pt x="1039" y="8486"/>
                    <a:pt x="1047" y="8486"/>
                  </a:cubicBezTo>
                  <a:cubicBezTo>
                    <a:pt x="1203" y="8486"/>
                    <a:pt x="1329" y="8365"/>
                    <a:pt x="1329" y="8220"/>
                  </a:cubicBezTo>
                  <a:lnTo>
                    <a:pt x="1329" y="6892"/>
                  </a:lnTo>
                  <a:lnTo>
                    <a:pt x="1853" y="6892"/>
                  </a:lnTo>
                  <a:cubicBezTo>
                    <a:pt x="2006" y="6892"/>
                    <a:pt x="2129" y="6769"/>
                    <a:pt x="2129" y="6630"/>
                  </a:cubicBezTo>
                  <a:lnTo>
                    <a:pt x="2129" y="1859"/>
                  </a:lnTo>
                  <a:cubicBezTo>
                    <a:pt x="2129" y="1707"/>
                    <a:pt x="2006" y="1597"/>
                    <a:pt x="1853" y="1597"/>
                  </a:cubicBezTo>
                  <a:lnTo>
                    <a:pt x="1329" y="1597"/>
                  </a:lnTo>
                  <a:lnTo>
                    <a:pt x="1329" y="282"/>
                  </a:lnTo>
                  <a:cubicBezTo>
                    <a:pt x="1329" y="143"/>
                    <a:pt x="1232" y="34"/>
                    <a:pt x="1106" y="4"/>
                  </a:cubicBezTo>
                  <a:cubicBezTo>
                    <a:pt x="1093" y="1"/>
                    <a:pt x="107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4"/>
            <p:cNvSpPr/>
            <p:nvPr/>
          </p:nvSpPr>
          <p:spPr>
            <a:xfrm>
              <a:off x="4200075" y="2188550"/>
              <a:ext cx="52950" cy="211850"/>
            </a:xfrm>
            <a:custGeom>
              <a:avLst/>
              <a:gdLst/>
              <a:ahLst/>
              <a:cxnLst/>
              <a:rect l="l" t="t" r="r" b="b"/>
              <a:pathLst>
                <a:path w="2118" h="8474" extrusionOk="0">
                  <a:moveTo>
                    <a:pt x="1590" y="2120"/>
                  </a:moveTo>
                  <a:lnTo>
                    <a:pt x="1590" y="6352"/>
                  </a:lnTo>
                  <a:lnTo>
                    <a:pt x="541" y="6352"/>
                  </a:lnTo>
                  <a:lnTo>
                    <a:pt x="541" y="2120"/>
                  </a:lnTo>
                  <a:close/>
                  <a:moveTo>
                    <a:pt x="1057" y="1"/>
                  </a:moveTo>
                  <a:cubicBezTo>
                    <a:pt x="914" y="1"/>
                    <a:pt x="803" y="118"/>
                    <a:pt x="803" y="267"/>
                  </a:cubicBezTo>
                  <a:lnTo>
                    <a:pt x="803" y="1595"/>
                  </a:lnTo>
                  <a:lnTo>
                    <a:pt x="262" y="1595"/>
                  </a:lnTo>
                  <a:cubicBezTo>
                    <a:pt x="126" y="1595"/>
                    <a:pt x="0" y="1705"/>
                    <a:pt x="0" y="1857"/>
                  </a:cubicBezTo>
                  <a:lnTo>
                    <a:pt x="0" y="6628"/>
                  </a:lnTo>
                  <a:cubicBezTo>
                    <a:pt x="0" y="6767"/>
                    <a:pt x="126" y="6893"/>
                    <a:pt x="262" y="6893"/>
                  </a:cubicBezTo>
                  <a:lnTo>
                    <a:pt x="803" y="6893"/>
                  </a:lnTo>
                  <a:lnTo>
                    <a:pt x="803" y="8204"/>
                  </a:lnTo>
                  <a:cubicBezTo>
                    <a:pt x="803" y="8331"/>
                    <a:pt x="886" y="8453"/>
                    <a:pt x="1022" y="8470"/>
                  </a:cubicBezTo>
                  <a:cubicBezTo>
                    <a:pt x="1037" y="8472"/>
                    <a:pt x="1052" y="8473"/>
                    <a:pt x="1067" y="8473"/>
                  </a:cubicBezTo>
                  <a:cubicBezTo>
                    <a:pt x="1212" y="8473"/>
                    <a:pt x="1328" y="8355"/>
                    <a:pt x="1328" y="8204"/>
                  </a:cubicBezTo>
                  <a:lnTo>
                    <a:pt x="1328" y="6893"/>
                  </a:lnTo>
                  <a:lnTo>
                    <a:pt x="1852" y="6893"/>
                  </a:lnTo>
                  <a:cubicBezTo>
                    <a:pt x="2005" y="6893"/>
                    <a:pt x="2118" y="6767"/>
                    <a:pt x="2118" y="6628"/>
                  </a:cubicBezTo>
                  <a:lnTo>
                    <a:pt x="2118" y="1857"/>
                  </a:lnTo>
                  <a:cubicBezTo>
                    <a:pt x="2118" y="1705"/>
                    <a:pt x="2005" y="1595"/>
                    <a:pt x="1852" y="1595"/>
                  </a:cubicBezTo>
                  <a:lnTo>
                    <a:pt x="1328" y="1595"/>
                  </a:lnTo>
                  <a:lnTo>
                    <a:pt x="1328" y="281"/>
                  </a:lnTo>
                  <a:cubicBezTo>
                    <a:pt x="1328" y="141"/>
                    <a:pt x="1232" y="18"/>
                    <a:pt x="1105" y="5"/>
                  </a:cubicBezTo>
                  <a:cubicBezTo>
                    <a:pt x="1089" y="2"/>
                    <a:pt x="1073"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4"/>
            <p:cNvSpPr/>
            <p:nvPr/>
          </p:nvSpPr>
          <p:spPr>
            <a:xfrm>
              <a:off x="4279575" y="2148750"/>
              <a:ext cx="52975" cy="172350"/>
            </a:xfrm>
            <a:custGeom>
              <a:avLst/>
              <a:gdLst/>
              <a:ahLst/>
              <a:cxnLst/>
              <a:rect l="l" t="t" r="r" b="b"/>
              <a:pathLst>
                <a:path w="2119" h="6894" extrusionOk="0">
                  <a:moveTo>
                    <a:pt x="1594" y="2122"/>
                  </a:moveTo>
                  <a:lnTo>
                    <a:pt x="1594" y="4777"/>
                  </a:lnTo>
                  <a:lnTo>
                    <a:pt x="528" y="4777"/>
                  </a:lnTo>
                  <a:lnTo>
                    <a:pt x="528" y="2122"/>
                  </a:lnTo>
                  <a:close/>
                  <a:moveTo>
                    <a:pt x="1058" y="0"/>
                  </a:moveTo>
                  <a:cubicBezTo>
                    <a:pt x="919" y="0"/>
                    <a:pt x="790" y="129"/>
                    <a:pt x="790" y="269"/>
                  </a:cubicBezTo>
                  <a:lnTo>
                    <a:pt x="790" y="1597"/>
                  </a:lnTo>
                  <a:lnTo>
                    <a:pt x="266" y="1597"/>
                  </a:lnTo>
                  <a:cubicBezTo>
                    <a:pt x="126" y="1597"/>
                    <a:pt x="0" y="1707"/>
                    <a:pt x="0" y="1859"/>
                  </a:cubicBezTo>
                  <a:lnTo>
                    <a:pt x="0" y="5039"/>
                  </a:lnTo>
                  <a:cubicBezTo>
                    <a:pt x="0" y="5179"/>
                    <a:pt x="126" y="5302"/>
                    <a:pt x="266" y="5302"/>
                  </a:cubicBezTo>
                  <a:lnTo>
                    <a:pt x="790" y="5302"/>
                  </a:lnTo>
                  <a:lnTo>
                    <a:pt x="790" y="6616"/>
                  </a:lnTo>
                  <a:cubicBezTo>
                    <a:pt x="790" y="6756"/>
                    <a:pt x="887" y="6865"/>
                    <a:pt x="1026" y="6892"/>
                  </a:cubicBezTo>
                  <a:cubicBezTo>
                    <a:pt x="1036" y="6893"/>
                    <a:pt x="1046" y="6893"/>
                    <a:pt x="1055" y="6893"/>
                  </a:cubicBezTo>
                  <a:cubicBezTo>
                    <a:pt x="1208" y="6893"/>
                    <a:pt x="1328" y="6773"/>
                    <a:pt x="1328" y="6630"/>
                  </a:cubicBezTo>
                  <a:lnTo>
                    <a:pt x="1328" y="5302"/>
                  </a:lnTo>
                  <a:lnTo>
                    <a:pt x="1856" y="5302"/>
                  </a:lnTo>
                  <a:cubicBezTo>
                    <a:pt x="2009" y="5302"/>
                    <a:pt x="2118" y="5179"/>
                    <a:pt x="2118" y="5039"/>
                  </a:cubicBezTo>
                  <a:lnTo>
                    <a:pt x="2118" y="1859"/>
                  </a:lnTo>
                  <a:cubicBezTo>
                    <a:pt x="2118" y="1707"/>
                    <a:pt x="2009" y="1597"/>
                    <a:pt x="1856" y="1597"/>
                  </a:cubicBezTo>
                  <a:lnTo>
                    <a:pt x="1328" y="1597"/>
                  </a:lnTo>
                  <a:lnTo>
                    <a:pt x="1328" y="282"/>
                  </a:lnTo>
                  <a:cubicBezTo>
                    <a:pt x="1328" y="143"/>
                    <a:pt x="1232" y="34"/>
                    <a:pt x="1096" y="4"/>
                  </a:cubicBezTo>
                  <a:cubicBezTo>
                    <a:pt x="1083" y="1"/>
                    <a:pt x="1070" y="0"/>
                    <a:pt x="1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88"/>
        <p:cNvGrpSpPr/>
        <p:nvPr/>
      </p:nvGrpSpPr>
      <p:grpSpPr>
        <a:xfrm>
          <a:off x="0" y="0"/>
          <a:ext cx="0" cy="0"/>
          <a:chOff x="0" y="0"/>
          <a:chExt cx="0" cy="0"/>
        </a:xfrm>
      </p:grpSpPr>
      <p:sp>
        <p:nvSpPr>
          <p:cNvPr id="989" name="Google Shape;989;p45"/>
          <p:cNvSpPr txBox="1">
            <a:spLocks noGrp="1"/>
          </p:cNvSpPr>
          <p:nvPr>
            <p:ph type="subTitle" idx="1"/>
          </p:nvPr>
        </p:nvSpPr>
        <p:spPr>
          <a:xfrm>
            <a:off x="1689126" y="1760650"/>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990" name="Google Shape;990;p45"/>
          <p:cNvSpPr txBox="1">
            <a:spLocks noGrp="1"/>
          </p:cNvSpPr>
          <p:nvPr>
            <p:ph type="subTitle" idx="2"/>
          </p:nvPr>
        </p:nvSpPr>
        <p:spPr>
          <a:xfrm>
            <a:off x="5210878" y="1760650"/>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 and its atmosphere is poisonous</a:t>
            </a:r>
            <a:endParaRPr/>
          </a:p>
        </p:txBody>
      </p:sp>
      <p:sp>
        <p:nvSpPr>
          <p:cNvPr id="991" name="Google Shape;991;p45"/>
          <p:cNvSpPr txBox="1">
            <a:spLocks noGrp="1"/>
          </p:cNvSpPr>
          <p:nvPr>
            <p:ph type="subTitle" idx="3"/>
          </p:nvPr>
        </p:nvSpPr>
        <p:spPr>
          <a:xfrm>
            <a:off x="1689126" y="334502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and was named after a Roman god</a:t>
            </a:r>
            <a:endParaRPr/>
          </a:p>
        </p:txBody>
      </p:sp>
      <p:sp>
        <p:nvSpPr>
          <p:cNvPr id="992" name="Google Shape;992;p45"/>
          <p:cNvSpPr txBox="1">
            <a:spLocks noGrp="1"/>
          </p:cNvSpPr>
          <p:nvPr>
            <p:ph type="subTitle" idx="4"/>
          </p:nvPr>
        </p:nvSpPr>
        <p:spPr>
          <a:xfrm>
            <a:off x="5210878" y="334502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This planet is composed mostly of hydrogen and helium. It’s the sixth planet from the Sun</a:t>
            </a:r>
            <a:endParaRPr/>
          </a:p>
        </p:txBody>
      </p:sp>
      <p:sp>
        <p:nvSpPr>
          <p:cNvPr id="993" name="Google Shape;993;p45"/>
          <p:cNvSpPr txBox="1">
            <a:spLocks noGrp="1"/>
          </p:cNvSpPr>
          <p:nvPr>
            <p:ph type="subTitle" idx="5"/>
          </p:nvPr>
        </p:nvSpPr>
        <p:spPr>
          <a:xfrm>
            <a:off x="1689126" y="1455550"/>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94" name="Google Shape;994;p45"/>
          <p:cNvSpPr txBox="1">
            <a:spLocks noGrp="1"/>
          </p:cNvSpPr>
          <p:nvPr>
            <p:ph type="subTitle" idx="6"/>
          </p:nvPr>
        </p:nvSpPr>
        <p:spPr>
          <a:xfrm>
            <a:off x="1689126" y="3040000"/>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995" name="Google Shape;995;p45"/>
          <p:cNvSpPr txBox="1">
            <a:spLocks noGrp="1"/>
          </p:cNvSpPr>
          <p:nvPr>
            <p:ph type="subTitle" idx="7"/>
          </p:nvPr>
        </p:nvSpPr>
        <p:spPr>
          <a:xfrm>
            <a:off x="5210851" y="1455550"/>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96" name="Google Shape;996;p45"/>
          <p:cNvSpPr txBox="1">
            <a:spLocks noGrp="1"/>
          </p:cNvSpPr>
          <p:nvPr>
            <p:ph type="subTitle" idx="8"/>
          </p:nvPr>
        </p:nvSpPr>
        <p:spPr>
          <a:xfrm>
            <a:off x="5210851" y="3040000"/>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997" name="Google Shape;9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DIVIDE THE CONTENT INTO FOUR IDEAS</a:t>
            </a:r>
            <a:endParaRPr/>
          </a:p>
        </p:txBody>
      </p:sp>
      <p:sp>
        <p:nvSpPr>
          <p:cNvPr id="998" name="Google Shape;998;p45"/>
          <p:cNvSpPr/>
          <p:nvPr/>
        </p:nvSpPr>
        <p:spPr>
          <a:xfrm>
            <a:off x="1122122" y="145555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5"/>
          <p:cNvSpPr/>
          <p:nvPr/>
        </p:nvSpPr>
        <p:spPr>
          <a:xfrm>
            <a:off x="4643847" y="145555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5"/>
          <p:cNvSpPr/>
          <p:nvPr/>
        </p:nvSpPr>
        <p:spPr>
          <a:xfrm>
            <a:off x="1122122" y="30400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5"/>
          <p:cNvSpPr/>
          <p:nvPr/>
        </p:nvSpPr>
        <p:spPr>
          <a:xfrm>
            <a:off x="4643847" y="30400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45"/>
          <p:cNvGrpSpPr/>
          <p:nvPr/>
        </p:nvGrpSpPr>
        <p:grpSpPr>
          <a:xfrm>
            <a:off x="1236185" y="3177725"/>
            <a:ext cx="338875" cy="291550"/>
            <a:chOff x="4775850" y="2706275"/>
            <a:chExt cx="338875" cy="291550"/>
          </a:xfrm>
        </p:grpSpPr>
        <p:sp>
          <p:nvSpPr>
            <p:cNvPr id="1003" name="Google Shape;1003;p45"/>
            <p:cNvSpPr/>
            <p:nvPr/>
          </p:nvSpPr>
          <p:spPr>
            <a:xfrm>
              <a:off x="4775850" y="2706275"/>
              <a:ext cx="338875" cy="291550"/>
            </a:xfrm>
            <a:custGeom>
              <a:avLst/>
              <a:gdLst/>
              <a:ahLst/>
              <a:cxnLst/>
              <a:rect l="l" t="t" r="r" b="b"/>
              <a:pathLst>
                <a:path w="13555" h="11662" extrusionOk="0">
                  <a:moveTo>
                    <a:pt x="11964" y="1590"/>
                  </a:moveTo>
                  <a:lnTo>
                    <a:pt x="11964" y="7954"/>
                  </a:lnTo>
                  <a:lnTo>
                    <a:pt x="1590" y="7954"/>
                  </a:lnTo>
                  <a:lnTo>
                    <a:pt x="1590" y="1590"/>
                  </a:lnTo>
                  <a:close/>
                  <a:moveTo>
                    <a:pt x="12764" y="541"/>
                  </a:moveTo>
                  <a:cubicBezTo>
                    <a:pt x="12904" y="541"/>
                    <a:pt x="13030" y="651"/>
                    <a:pt x="13030" y="804"/>
                  </a:cubicBezTo>
                  <a:lnTo>
                    <a:pt x="13030" y="7954"/>
                  </a:lnTo>
                  <a:lnTo>
                    <a:pt x="12502" y="7954"/>
                  </a:lnTo>
                  <a:lnTo>
                    <a:pt x="12502" y="1328"/>
                  </a:lnTo>
                  <a:cubicBezTo>
                    <a:pt x="12502" y="1189"/>
                    <a:pt x="12379" y="1066"/>
                    <a:pt x="12226" y="1066"/>
                  </a:cubicBezTo>
                  <a:lnTo>
                    <a:pt x="1312" y="1066"/>
                  </a:lnTo>
                  <a:cubicBezTo>
                    <a:pt x="1175" y="1066"/>
                    <a:pt x="1049" y="1189"/>
                    <a:pt x="1049" y="1328"/>
                  </a:cubicBezTo>
                  <a:lnTo>
                    <a:pt x="1049" y="7954"/>
                  </a:lnTo>
                  <a:lnTo>
                    <a:pt x="525" y="7954"/>
                  </a:lnTo>
                  <a:lnTo>
                    <a:pt x="525" y="804"/>
                  </a:lnTo>
                  <a:cubicBezTo>
                    <a:pt x="525" y="651"/>
                    <a:pt x="648" y="541"/>
                    <a:pt x="787" y="541"/>
                  </a:cubicBezTo>
                  <a:close/>
                  <a:moveTo>
                    <a:pt x="13030" y="8478"/>
                  </a:moveTo>
                  <a:lnTo>
                    <a:pt x="13030" y="8741"/>
                  </a:lnTo>
                  <a:cubicBezTo>
                    <a:pt x="13030" y="8893"/>
                    <a:pt x="12904" y="9020"/>
                    <a:pt x="12764" y="9020"/>
                  </a:cubicBezTo>
                  <a:lnTo>
                    <a:pt x="787" y="9020"/>
                  </a:lnTo>
                  <a:cubicBezTo>
                    <a:pt x="648" y="9020"/>
                    <a:pt x="525" y="8893"/>
                    <a:pt x="525" y="8741"/>
                  </a:cubicBezTo>
                  <a:lnTo>
                    <a:pt x="525" y="8478"/>
                  </a:lnTo>
                  <a:close/>
                  <a:moveTo>
                    <a:pt x="7579" y="9544"/>
                  </a:moveTo>
                  <a:lnTo>
                    <a:pt x="8007" y="11134"/>
                  </a:lnTo>
                  <a:lnTo>
                    <a:pt x="5518" y="11134"/>
                  </a:lnTo>
                  <a:lnTo>
                    <a:pt x="5946" y="9544"/>
                  </a:lnTo>
                  <a:close/>
                  <a:moveTo>
                    <a:pt x="787" y="0"/>
                  </a:moveTo>
                  <a:cubicBezTo>
                    <a:pt x="346" y="0"/>
                    <a:pt x="0" y="359"/>
                    <a:pt x="0" y="804"/>
                  </a:cubicBezTo>
                  <a:lnTo>
                    <a:pt x="0" y="8741"/>
                  </a:lnTo>
                  <a:cubicBezTo>
                    <a:pt x="0" y="9186"/>
                    <a:pt x="346" y="9544"/>
                    <a:pt x="787" y="9544"/>
                  </a:cubicBezTo>
                  <a:lnTo>
                    <a:pt x="5408" y="9544"/>
                  </a:lnTo>
                  <a:lnTo>
                    <a:pt x="4980" y="11134"/>
                  </a:lnTo>
                  <a:lnTo>
                    <a:pt x="4648" y="11134"/>
                  </a:lnTo>
                  <a:cubicBezTo>
                    <a:pt x="4286" y="11147"/>
                    <a:pt x="4286" y="11645"/>
                    <a:pt x="4648" y="11662"/>
                  </a:cubicBezTo>
                  <a:lnTo>
                    <a:pt x="8880" y="11662"/>
                  </a:lnTo>
                  <a:cubicBezTo>
                    <a:pt x="9225" y="11645"/>
                    <a:pt x="9239" y="11147"/>
                    <a:pt x="8880" y="11134"/>
                  </a:cubicBezTo>
                  <a:lnTo>
                    <a:pt x="8562" y="11134"/>
                  </a:lnTo>
                  <a:lnTo>
                    <a:pt x="8133" y="9544"/>
                  </a:lnTo>
                  <a:lnTo>
                    <a:pt x="12764" y="9544"/>
                  </a:lnTo>
                  <a:cubicBezTo>
                    <a:pt x="13196" y="9544"/>
                    <a:pt x="13554" y="9186"/>
                    <a:pt x="13554" y="8741"/>
                  </a:cubicBezTo>
                  <a:lnTo>
                    <a:pt x="13554" y="804"/>
                  </a:lnTo>
                  <a:cubicBezTo>
                    <a:pt x="13554" y="359"/>
                    <a:pt x="13196" y="0"/>
                    <a:pt x="12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5"/>
            <p:cNvSpPr/>
            <p:nvPr/>
          </p:nvSpPr>
          <p:spPr>
            <a:xfrm>
              <a:off x="4901650" y="2759550"/>
              <a:ext cx="59200" cy="59450"/>
            </a:xfrm>
            <a:custGeom>
              <a:avLst/>
              <a:gdLst/>
              <a:ahLst/>
              <a:cxnLst/>
              <a:rect l="l" t="t" r="r" b="b"/>
              <a:pathLst>
                <a:path w="2368" h="2378" extrusionOk="0">
                  <a:moveTo>
                    <a:pt x="529" y="551"/>
                  </a:moveTo>
                  <a:cubicBezTo>
                    <a:pt x="1193" y="664"/>
                    <a:pt x="1704" y="1189"/>
                    <a:pt x="1813" y="1853"/>
                  </a:cubicBezTo>
                  <a:lnTo>
                    <a:pt x="529" y="1853"/>
                  </a:lnTo>
                  <a:lnTo>
                    <a:pt x="529" y="551"/>
                  </a:lnTo>
                  <a:close/>
                  <a:moveTo>
                    <a:pt x="263" y="0"/>
                  </a:moveTo>
                  <a:cubicBezTo>
                    <a:pt x="114" y="0"/>
                    <a:pt x="1" y="123"/>
                    <a:pt x="1" y="263"/>
                  </a:cubicBezTo>
                  <a:lnTo>
                    <a:pt x="1" y="2115"/>
                  </a:lnTo>
                  <a:cubicBezTo>
                    <a:pt x="1" y="2254"/>
                    <a:pt x="114" y="2377"/>
                    <a:pt x="263" y="2377"/>
                  </a:cubicBezTo>
                  <a:lnTo>
                    <a:pt x="2105" y="2377"/>
                  </a:lnTo>
                  <a:cubicBezTo>
                    <a:pt x="2255" y="2377"/>
                    <a:pt x="2368" y="2254"/>
                    <a:pt x="2368" y="2115"/>
                  </a:cubicBezTo>
                  <a:cubicBezTo>
                    <a:pt x="2368" y="953"/>
                    <a:pt x="1425"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5"/>
            <p:cNvSpPr/>
            <p:nvPr/>
          </p:nvSpPr>
          <p:spPr>
            <a:xfrm>
              <a:off x="4811125" y="2786175"/>
              <a:ext cx="122750" cy="105425"/>
            </a:xfrm>
            <a:custGeom>
              <a:avLst/>
              <a:gdLst/>
              <a:ahLst/>
              <a:cxnLst/>
              <a:rect l="l" t="t" r="r" b="b"/>
              <a:pathLst>
                <a:path w="4910" h="4217" extrusionOk="0">
                  <a:moveTo>
                    <a:pt x="2530" y="552"/>
                  </a:moveTo>
                  <a:lnTo>
                    <a:pt x="2530" y="1963"/>
                  </a:lnTo>
                  <a:lnTo>
                    <a:pt x="1311" y="2670"/>
                  </a:lnTo>
                  <a:cubicBezTo>
                    <a:pt x="953" y="1757"/>
                    <a:pt x="1577" y="691"/>
                    <a:pt x="2530" y="552"/>
                  </a:cubicBezTo>
                  <a:close/>
                  <a:moveTo>
                    <a:pt x="4369" y="2378"/>
                  </a:moveTo>
                  <a:cubicBezTo>
                    <a:pt x="4299" y="2753"/>
                    <a:pt x="4093" y="3085"/>
                    <a:pt x="3818" y="3334"/>
                  </a:cubicBezTo>
                  <a:lnTo>
                    <a:pt x="3263" y="2378"/>
                  </a:lnTo>
                  <a:close/>
                  <a:moveTo>
                    <a:pt x="2709" y="2474"/>
                  </a:moveTo>
                  <a:lnTo>
                    <a:pt x="3346" y="3596"/>
                  </a:lnTo>
                  <a:cubicBezTo>
                    <a:pt x="3176" y="3666"/>
                    <a:pt x="2993" y="3699"/>
                    <a:pt x="2810" y="3699"/>
                  </a:cubicBezTo>
                  <a:cubicBezTo>
                    <a:pt x="2340" y="3699"/>
                    <a:pt x="1867" y="3483"/>
                    <a:pt x="1590" y="3125"/>
                  </a:cubicBezTo>
                  <a:lnTo>
                    <a:pt x="2709" y="2474"/>
                  </a:lnTo>
                  <a:close/>
                  <a:moveTo>
                    <a:pt x="2792" y="1"/>
                  </a:moveTo>
                  <a:cubicBezTo>
                    <a:pt x="0" y="97"/>
                    <a:pt x="0" y="4121"/>
                    <a:pt x="2792" y="4217"/>
                  </a:cubicBezTo>
                  <a:cubicBezTo>
                    <a:pt x="3954" y="4217"/>
                    <a:pt x="4910" y="3277"/>
                    <a:pt x="4910" y="2102"/>
                  </a:cubicBezTo>
                  <a:cubicBezTo>
                    <a:pt x="4910" y="1963"/>
                    <a:pt x="4784" y="1840"/>
                    <a:pt x="4648" y="1840"/>
                  </a:cubicBezTo>
                  <a:lnTo>
                    <a:pt x="3054" y="1840"/>
                  </a:lnTo>
                  <a:lnTo>
                    <a:pt x="3054" y="263"/>
                  </a:lnTo>
                  <a:cubicBezTo>
                    <a:pt x="3054" y="111"/>
                    <a:pt x="2945" y="1"/>
                    <a:pt x="2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5"/>
            <p:cNvSpPr/>
            <p:nvPr/>
          </p:nvSpPr>
          <p:spPr>
            <a:xfrm>
              <a:off x="4977750" y="2852175"/>
              <a:ext cx="84025" cy="39850"/>
            </a:xfrm>
            <a:custGeom>
              <a:avLst/>
              <a:gdLst/>
              <a:ahLst/>
              <a:cxnLst/>
              <a:rect l="l" t="t" r="r" b="b"/>
              <a:pathLst>
                <a:path w="3361" h="1594" extrusionOk="0">
                  <a:moveTo>
                    <a:pt x="2836" y="528"/>
                  </a:moveTo>
                  <a:lnTo>
                    <a:pt x="2836" y="1052"/>
                  </a:lnTo>
                  <a:lnTo>
                    <a:pt x="525" y="1052"/>
                  </a:lnTo>
                  <a:lnTo>
                    <a:pt x="525" y="528"/>
                  </a:lnTo>
                  <a:close/>
                  <a:moveTo>
                    <a:pt x="263" y="0"/>
                  </a:moveTo>
                  <a:cubicBezTo>
                    <a:pt x="110" y="0"/>
                    <a:pt x="1" y="113"/>
                    <a:pt x="1" y="266"/>
                  </a:cubicBezTo>
                  <a:lnTo>
                    <a:pt x="1" y="1328"/>
                  </a:lnTo>
                  <a:cubicBezTo>
                    <a:pt x="1" y="1467"/>
                    <a:pt x="110" y="1593"/>
                    <a:pt x="263" y="1593"/>
                  </a:cubicBezTo>
                  <a:lnTo>
                    <a:pt x="3098" y="1593"/>
                  </a:lnTo>
                  <a:cubicBezTo>
                    <a:pt x="3238" y="1593"/>
                    <a:pt x="3360" y="1467"/>
                    <a:pt x="3360" y="1328"/>
                  </a:cubicBezTo>
                  <a:lnTo>
                    <a:pt x="3360" y="266"/>
                  </a:lnTo>
                  <a:cubicBezTo>
                    <a:pt x="3360" y="113"/>
                    <a:pt x="3238" y="0"/>
                    <a:pt x="3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5"/>
            <p:cNvSpPr/>
            <p:nvPr/>
          </p:nvSpPr>
          <p:spPr>
            <a:xfrm>
              <a:off x="4975350" y="2821050"/>
              <a:ext cx="88175" cy="13225"/>
            </a:xfrm>
            <a:custGeom>
              <a:avLst/>
              <a:gdLst/>
              <a:ahLst/>
              <a:cxnLst/>
              <a:rect l="l" t="t" r="r" b="b"/>
              <a:pathLst>
                <a:path w="3527" h="529" extrusionOk="0">
                  <a:moveTo>
                    <a:pt x="346" y="0"/>
                  </a:moveTo>
                  <a:cubicBezTo>
                    <a:pt x="1" y="17"/>
                    <a:pt x="1" y="515"/>
                    <a:pt x="346" y="528"/>
                  </a:cubicBezTo>
                  <a:lnTo>
                    <a:pt x="3181" y="528"/>
                  </a:lnTo>
                  <a:cubicBezTo>
                    <a:pt x="3526" y="515"/>
                    <a:pt x="3526" y="17"/>
                    <a:pt x="3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5"/>
            <p:cNvSpPr/>
            <p:nvPr/>
          </p:nvSpPr>
          <p:spPr>
            <a:xfrm>
              <a:off x="4975350" y="2790675"/>
              <a:ext cx="88175" cy="13125"/>
            </a:xfrm>
            <a:custGeom>
              <a:avLst/>
              <a:gdLst/>
              <a:ahLst/>
              <a:cxnLst/>
              <a:rect l="l" t="t" r="r" b="b"/>
              <a:pathLst>
                <a:path w="3527" h="525" extrusionOk="0">
                  <a:moveTo>
                    <a:pt x="346" y="0"/>
                  </a:moveTo>
                  <a:cubicBezTo>
                    <a:pt x="1" y="14"/>
                    <a:pt x="1" y="511"/>
                    <a:pt x="346" y="525"/>
                  </a:cubicBezTo>
                  <a:lnTo>
                    <a:pt x="3181" y="525"/>
                  </a:lnTo>
                  <a:cubicBezTo>
                    <a:pt x="3526" y="511"/>
                    <a:pt x="3526" y="14"/>
                    <a:pt x="3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5"/>
            <p:cNvSpPr/>
            <p:nvPr/>
          </p:nvSpPr>
          <p:spPr>
            <a:xfrm>
              <a:off x="4975350" y="2759550"/>
              <a:ext cx="88175" cy="13125"/>
            </a:xfrm>
            <a:custGeom>
              <a:avLst/>
              <a:gdLst/>
              <a:ahLst/>
              <a:cxnLst/>
              <a:rect l="l" t="t" r="r" b="b"/>
              <a:pathLst>
                <a:path w="3527" h="525" extrusionOk="0">
                  <a:moveTo>
                    <a:pt x="346" y="0"/>
                  </a:moveTo>
                  <a:cubicBezTo>
                    <a:pt x="1" y="14"/>
                    <a:pt x="1" y="512"/>
                    <a:pt x="346" y="525"/>
                  </a:cubicBezTo>
                  <a:lnTo>
                    <a:pt x="3181" y="525"/>
                  </a:lnTo>
                  <a:cubicBezTo>
                    <a:pt x="3526" y="512"/>
                    <a:pt x="3526" y="14"/>
                    <a:pt x="3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 name="Google Shape;1010;p45"/>
          <p:cNvSpPr/>
          <p:nvPr/>
        </p:nvSpPr>
        <p:spPr>
          <a:xfrm>
            <a:off x="1254647" y="1569613"/>
            <a:ext cx="301950" cy="338875"/>
          </a:xfrm>
          <a:custGeom>
            <a:avLst/>
            <a:gdLst/>
            <a:ahLst/>
            <a:cxnLst/>
            <a:rect l="l" t="t" r="r" b="b"/>
            <a:pathLst>
              <a:path w="12078" h="13555" extrusionOk="0">
                <a:moveTo>
                  <a:pt x="7679" y="525"/>
                </a:moveTo>
                <a:cubicBezTo>
                  <a:pt x="7815" y="525"/>
                  <a:pt x="7941" y="651"/>
                  <a:pt x="7941" y="787"/>
                </a:cubicBezTo>
                <a:lnTo>
                  <a:pt x="7941" y="1050"/>
                </a:lnTo>
                <a:lnTo>
                  <a:pt x="5823" y="1050"/>
                </a:lnTo>
                <a:cubicBezTo>
                  <a:pt x="5671" y="1050"/>
                  <a:pt x="5561" y="1176"/>
                  <a:pt x="5561" y="1328"/>
                </a:cubicBezTo>
                <a:cubicBezTo>
                  <a:pt x="5561" y="1465"/>
                  <a:pt x="5438" y="1591"/>
                  <a:pt x="5299" y="1591"/>
                </a:cubicBezTo>
                <a:lnTo>
                  <a:pt x="3168" y="1591"/>
                </a:lnTo>
                <a:cubicBezTo>
                  <a:pt x="3032" y="1591"/>
                  <a:pt x="2906" y="1465"/>
                  <a:pt x="2906" y="1315"/>
                </a:cubicBezTo>
                <a:cubicBezTo>
                  <a:pt x="2906" y="1176"/>
                  <a:pt x="2796" y="1050"/>
                  <a:pt x="2643" y="1050"/>
                </a:cubicBezTo>
                <a:lnTo>
                  <a:pt x="525" y="1050"/>
                </a:lnTo>
                <a:lnTo>
                  <a:pt x="525" y="787"/>
                </a:lnTo>
                <a:cubicBezTo>
                  <a:pt x="525" y="651"/>
                  <a:pt x="638" y="525"/>
                  <a:pt x="791" y="525"/>
                </a:cubicBezTo>
                <a:close/>
                <a:moveTo>
                  <a:pt x="8204" y="5063"/>
                </a:moveTo>
                <a:cubicBezTo>
                  <a:pt x="8426" y="5063"/>
                  <a:pt x="8605" y="5229"/>
                  <a:pt x="8605" y="5448"/>
                </a:cubicBezTo>
                <a:cubicBezTo>
                  <a:pt x="8605" y="5671"/>
                  <a:pt x="8426" y="5850"/>
                  <a:pt x="8204" y="5850"/>
                </a:cubicBezTo>
                <a:cubicBezTo>
                  <a:pt x="7679" y="5836"/>
                  <a:pt x="7679" y="5076"/>
                  <a:pt x="8204" y="5063"/>
                </a:cubicBezTo>
                <a:close/>
                <a:moveTo>
                  <a:pt x="2906" y="6112"/>
                </a:moveTo>
                <a:cubicBezTo>
                  <a:pt x="3128" y="6112"/>
                  <a:pt x="3307" y="6295"/>
                  <a:pt x="3307" y="6514"/>
                </a:cubicBezTo>
                <a:cubicBezTo>
                  <a:pt x="3294" y="6778"/>
                  <a:pt x="3101" y="6910"/>
                  <a:pt x="2907" y="6910"/>
                </a:cubicBezTo>
                <a:cubicBezTo>
                  <a:pt x="2713" y="6910"/>
                  <a:pt x="2519" y="6778"/>
                  <a:pt x="2504" y="6514"/>
                </a:cubicBezTo>
                <a:cubicBezTo>
                  <a:pt x="2504" y="6295"/>
                  <a:pt x="2683" y="6112"/>
                  <a:pt x="2906" y="6112"/>
                </a:cubicBezTo>
                <a:close/>
                <a:moveTo>
                  <a:pt x="5299" y="3443"/>
                </a:moveTo>
                <a:lnTo>
                  <a:pt x="5299" y="7221"/>
                </a:lnTo>
                <a:cubicBezTo>
                  <a:pt x="5160" y="7261"/>
                  <a:pt x="5037" y="7330"/>
                  <a:pt x="4940" y="7413"/>
                </a:cubicBezTo>
                <a:lnTo>
                  <a:pt x="3805" y="6749"/>
                </a:lnTo>
                <a:cubicBezTo>
                  <a:pt x="3945" y="6265"/>
                  <a:pt x="3639" y="5753"/>
                  <a:pt x="3168" y="5631"/>
                </a:cubicBezTo>
                <a:lnTo>
                  <a:pt x="3168" y="3443"/>
                </a:lnTo>
                <a:close/>
                <a:moveTo>
                  <a:pt x="5555" y="7710"/>
                </a:moveTo>
                <a:cubicBezTo>
                  <a:pt x="5749" y="7710"/>
                  <a:pt x="5943" y="7842"/>
                  <a:pt x="5950" y="8104"/>
                </a:cubicBezTo>
                <a:cubicBezTo>
                  <a:pt x="5950" y="8326"/>
                  <a:pt x="5784" y="8505"/>
                  <a:pt x="5561" y="8505"/>
                </a:cubicBezTo>
                <a:cubicBezTo>
                  <a:pt x="5339" y="8505"/>
                  <a:pt x="5160" y="8326"/>
                  <a:pt x="5160" y="8104"/>
                </a:cubicBezTo>
                <a:cubicBezTo>
                  <a:pt x="5166" y="7842"/>
                  <a:pt x="5360" y="7710"/>
                  <a:pt x="5555" y="7710"/>
                </a:cubicBezTo>
                <a:close/>
                <a:moveTo>
                  <a:pt x="10851" y="7710"/>
                </a:moveTo>
                <a:cubicBezTo>
                  <a:pt x="11045" y="7710"/>
                  <a:pt x="11239" y="7842"/>
                  <a:pt x="11248" y="8104"/>
                </a:cubicBezTo>
                <a:cubicBezTo>
                  <a:pt x="11248" y="8326"/>
                  <a:pt x="11082" y="8505"/>
                  <a:pt x="10859" y="8505"/>
                </a:cubicBezTo>
                <a:cubicBezTo>
                  <a:pt x="10637" y="8505"/>
                  <a:pt x="10458" y="8326"/>
                  <a:pt x="10458" y="8104"/>
                </a:cubicBezTo>
                <a:cubicBezTo>
                  <a:pt x="10464" y="7842"/>
                  <a:pt x="10658" y="7710"/>
                  <a:pt x="10851" y="7710"/>
                </a:cubicBezTo>
                <a:close/>
                <a:moveTo>
                  <a:pt x="3530" y="7191"/>
                </a:moveTo>
                <a:lnTo>
                  <a:pt x="4662" y="7871"/>
                </a:lnTo>
                <a:cubicBezTo>
                  <a:pt x="4525" y="8353"/>
                  <a:pt x="4828" y="8867"/>
                  <a:pt x="5299" y="8990"/>
                </a:cubicBezTo>
                <a:lnTo>
                  <a:pt x="5299" y="10650"/>
                </a:lnTo>
                <a:lnTo>
                  <a:pt x="3168" y="10650"/>
                </a:lnTo>
                <a:lnTo>
                  <a:pt x="3168" y="7400"/>
                </a:lnTo>
                <a:cubicBezTo>
                  <a:pt x="3307" y="7357"/>
                  <a:pt x="3430" y="7290"/>
                  <a:pt x="3530" y="7191"/>
                </a:cubicBezTo>
                <a:close/>
                <a:moveTo>
                  <a:pt x="7941" y="1591"/>
                </a:moveTo>
                <a:lnTo>
                  <a:pt x="7941" y="4565"/>
                </a:lnTo>
                <a:cubicBezTo>
                  <a:pt x="7400" y="4718"/>
                  <a:pt x="7111" y="5395"/>
                  <a:pt x="7387" y="5893"/>
                </a:cubicBezTo>
                <a:lnTo>
                  <a:pt x="6003" y="7290"/>
                </a:lnTo>
                <a:cubicBezTo>
                  <a:pt x="5950" y="7261"/>
                  <a:pt x="5880" y="7234"/>
                  <a:pt x="5823" y="7221"/>
                </a:cubicBezTo>
                <a:lnTo>
                  <a:pt x="5823" y="3181"/>
                </a:lnTo>
                <a:cubicBezTo>
                  <a:pt x="5823" y="3028"/>
                  <a:pt x="5701" y="2905"/>
                  <a:pt x="5561" y="2905"/>
                </a:cubicBezTo>
                <a:lnTo>
                  <a:pt x="2906" y="2905"/>
                </a:lnTo>
                <a:cubicBezTo>
                  <a:pt x="2766" y="2905"/>
                  <a:pt x="2643" y="3028"/>
                  <a:pt x="2643" y="3181"/>
                </a:cubicBezTo>
                <a:lnTo>
                  <a:pt x="2643" y="5631"/>
                </a:lnTo>
                <a:cubicBezTo>
                  <a:pt x="1770" y="5893"/>
                  <a:pt x="1770" y="7138"/>
                  <a:pt x="2643" y="7400"/>
                </a:cubicBezTo>
                <a:lnTo>
                  <a:pt x="2643" y="10650"/>
                </a:lnTo>
                <a:lnTo>
                  <a:pt x="1853" y="10650"/>
                </a:lnTo>
                <a:cubicBezTo>
                  <a:pt x="1730" y="10650"/>
                  <a:pt x="1604" y="10733"/>
                  <a:pt x="1591" y="10872"/>
                </a:cubicBezTo>
                <a:cubicBezTo>
                  <a:pt x="1564" y="11038"/>
                  <a:pt x="1687" y="11174"/>
                  <a:pt x="1853" y="11174"/>
                </a:cubicBezTo>
                <a:lnTo>
                  <a:pt x="6614" y="11174"/>
                </a:lnTo>
                <a:cubicBezTo>
                  <a:pt x="6736" y="11174"/>
                  <a:pt x="6862" y="11078"/>
                  <a:pt x="6876" y="10955"/>
                </a:cubicBezTo>
                <a:cubicBezTo>
                  <a:pt x="6902" y="10789"/>
                  <a:pt x="6779" y="10650"/>
                  <a:pt x="6614" y="10650"/>
                </a:cubicBezTo>
                <a:lnTo>
                  <a:pt x="5823" y="10650"/>
                </a:lnTo>
                <a:lnTo>
                  <a:pt x="5823" y="8990"/>
                </a:lnTo>
                <a:cubicBezTo>
                  <a:pt x="6365" y="8837"/>
                  <a:pt x="6653" y="8160"/>
                  <a:pt x="6378" y="7662"/>
                </a:cubicBezTo>
                <a:lnTo>
                  <a:pt x="7762" y="6265"/>
                </a:lnTo>
                <a:cubicBezTo>
                  <a:pt x="7815" y="6295"/>
                  <a:pt x="7885" y="6321"/>
                  <a:pt x="7941" y="6348"/>
                </a:cubicBezTo>
                <a:lnTo>
                  <a:pt x="7941" y="11964"/>
                </a:lnTo>
                <a:lnTo>
                  <a:pt x="525" y="11964"/>
                </a:lnTo>
                <a:lnTo>
                  <a:pt x="525" y="1591"/>
                </a:lnTo>
                <a:lnTo>
                  <a:pt x="2421" y="1591"/>
                </a:lnTo>
                <a:cubicBezTo>
                  <a:pt x="2534" y="1896"/>
                  <a:pt x="2823" y="2115"/>
                  <a:pt x="3168" y="2115"/>
                </a:cubicBezTo>
                <a:lnTo>
                  <a:pt x="5299" y="2115"/>
                </a:lnTo>
                <a:cubicBezTo>
                  <a:pt x="5644" y="2115"/>
                  <a:pt x="5936" y="1896"/>
                  <a:pt x="6046" y="1591"/>
                </a:cubicBezTo>
                <a:close/>
                <a:moveTo>
                  <a:pt x="7941" y="12502"/>
                </a:moveTo>
                <a:lnTo>
                  <a:pt x="7941" y="12768"/>
                </a:lnTo>
                <a:cubicBezTo>
                  <a:pt x="7941" y="12904"/>
                  <a:pt x="7815" y="13030"/>
                  <a:pt x="7679" y="13030"/>
                </a:cubicBezTo>
                <a:lnTo>
                  <a:pt x="791" y="13030"/>
                </a:lnTo>
                <a:cubicBezTo>
                  <a:pt x="638" y="13030"/>
                  <a:pt x="525" y="12904"/>
                  <a:pt x="525" y="12768"/>
                </a:cubicBezTo>
                <a:lnTo>
                  <a:pt x="525" y="12502"/>
                </a:lnTo>
                <a:close/>
                <a:moveTo>
                  <a:pt x="791" y="1"/>
                </a:moveTo>
                <a:cubicBezTo>
                  <a:pt x="346" y="1"/>
                  <a:pt x="1" y="359"/>
                  <a:pt x="1" y="787"/>
                </a:cubicBezTo>
                <a:lnTo>
                  <a:pt x="1" y="12768"/>
                </a:lnTo>
                <a:cubicBezTo>
                  <a:pt x="1" y="13209"/>
                  <a:pt x="346" y="13555"/>
                  <a:pt x="791" y="13555"/>
                </a:cubicBezTo>
                <a:lnTo>
                  <a:pt x="7679" y="13555"/>
                </a:lnTo>
                <a:cubicBezTo>
                  <a:pt x="8121" y="13555"/>
                  <a:pt x="8466" y="13209"/>
                  <a:pt x="8466" y="12768"/>
                </a:cubicBezTo>
                <a:lnTo>
                  <a:pt x="8466" y="6348"/>
                </a:lnTo>
                <a:cubicBezTo>
                  <a:pt x="8536" y="6321"/>
                  <a:pt x="8592" y="6295"/>
                  <a:pt x="8645" y="6265"/>
                </a:cubicBezTo>
                <a:lnTo>
                  <a:pt x="10043" y="7662"/>
                </a:lnTo>
                <a:cubicBezTo>
                  <a:pt x="9700" y="8252"/>
                  <a:pt x="10161" y="9033"/>
                  <a:pt x="10842" y="9033"/>
                </a:cubicBezTo>
                <a:cubicBezTo>
                  <a:pt x="10848" y="9033"/>
                  <a:pt x="10854" y="9033"/>
                  <a:pt x="10859" y="9033"/>
                </a:cubicBezTo>
                <a:cubicBezTo>
                  <a:pt x="12078" y="8977"/>
                  <a:pt x="12078" y="7221"/>
                  <a:pt x="10859" y="7178"/>
                </a:cubicBezTo>
                <a:cubicBezTo>
                  <a:pt x="10693" y="7178"/>
                  <a:pt x="10541" y="7221"/>
                  <a:pt x="10418" y="7290"/>
                </a:cubicBezTo>
                <a:lnTo>
                  <a:pt x="9020" y="5893"/>
                </a:lnTo>
                <a:cubicBezTo>
                  <a:pt x="9309" y="5395"/>
                  <a:pt x="9020" y="4718"/>
                  <a:pt x="8466" y="4565"/>
                </a:cubicBezTo>
                <a:lnTo>
                  <a:pt x="8466" y="787"/>
                </a:lnTo>
                <a:cubicBezTo>
                  <a:pt x="8466" y="359"/>
                  <a:pt x="8121" y="1"/>
                  <a:pt x="7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 name="Google Shape;1011;p45"/>
          <p:cNvGrpSpPr/>
          <p:nvPr/>
        </p:nvGrpSpPr>
        <p:grpSpPr>
          <a:xfrm>
            <a:off x="4754972" y="1569413"/>
            <a:ext cx="344750" cy="339275"/>
            <a:chOff x="4775850" y="1573475"/>
            <a:chExt cx="344750" cy="339275"/>
          </a:xfrm>
        </p:grpSpPr>
        <p:sp>
          <p:nvSpPr>
            <p:cNvPr id="1012" name="Google Shape;1012;p45"/>
            <p:cNvSpPr/>
            <p:nvPr/>
          </p:nvSpPr>
          <p:spPr>
            <a:xfrm>
              <a:off x="4775850" y="1573475"/>
              <a:ext cx="344750" cy="339275"/>
            </a:xfrm>
            <a:custGeom>
              <a:avLst/>
              <a:gdLst/>
              <a:ahLst/>
              <a:cxnLst/>
              <a:rect l="l" t="t" r="r" b="b"/>
              <a:pathLst>
                <a:path w="13790" h="13571" extrusionOk="0">
                  <a:moveTo>
                    <a:pt x="8714" y="843"/>
                  </a:moveTo>
                  <a:lnTo>
                    <a:pt x="10069" y="2201"/>
                  </a:lnTo>
                  <a:lnTo>
                    <a:pt x="8714" y="2201"/>
                  </a:lnTo>
                  <a:lnTo>
                    <a:pt x="8714" y="843"/>
                  </a:lnTo>
                  <a:close/>
                  <a:moveTo>
                    <a:pt x="11174" y="5587"/>
                  </a:moveTo>
                  <a:lnTo>
                    <a:pt x="11174" y="6971"/>
                  </a:lnTo>
                  <a:cubicBezTo>
                    <a:pt x="11174" y="7028"/>
                    <a:pt x="11187" y="7067"/>
                    <a:pt x="11217" y="7111"/>
                  </a:cubicBezTo>
                  <a:lnTo>
                    <a:pt x="11383" y="7373"/>
                  </a:lnTo>
                  <a:lnTo>
                    <a:pt x="9903" y="7373"/>
                  </a:lnTo>
                  <a:lnTo>
                    <a:pt x="10069" y="7111"/>
                  </a:lnTo>
                  <a:cubicBezTo>
                    <a:pt x="10095" y="7067"/>
                    <a:pt x="10108" y="7028"/>
                    <a:pt x="10108" y="6971"/>
                  </a:cubicBezTo>
                  <a:lnTo>
                    <a:pt x="10108" y="5587"/>
                  </a:lnTo>
                  <a:close/>
                  <a:moveTo>
                    <a:pt x="11715" y="7897"/>
                  </a:moveTo>
                  <a:cubicBezTo>
                    <a:pt x="11715" y="7911"/>
                    <a:pt x="12960" y="9862"/>
                    <a:pt x="12960" y="9862"/>
                  </a:cubicBezTo>
                  <a:cubicBezTo>
                    <a:pt x="13056" y="10002"/>
                    <a:pt x="13013" y="10125"/>
                    <a:pt x="12987" y="10181"/>
                  </a:cubicBezTo>
                  <a:cubicBezTo>
                    <a:pt x="12930" y="10277"/>
                    <a:pt x="12834" y="10334"/>
                    <a:pt x="12724" y="10334"/>
                  </a:cubicBezTo>
                  <a:lnTo>
                    <a:pt x="8562" y="10334"/>
                  </a:lnTo>
                  <a:cubicBezTo>
                    <a:pt x="8396" y="10334"/>
                    <a:pt x="8326" y="10221"/>
                    <a:pt x="8299" y="10168"/>
                  </a:cubicBezTo>
                  <a:cubicBezTo>
                    <a:pt x="8243" y="10055"/>
                    <a:pt x="8256" y="9945"/>
                    <a:pt x="8326" y="9849"/>
                  </a:cubicBezTo>
                  <a:cubicBezTo>
                    <a:pt x="8352" y="9806"/>
                    <a:pt x="9557" y="7940"/>
                    <a:pt x="9571" y="7897"/>
                  </a:cubicBezTo>
                  <a:close/>
                  <a:moveTo>
                    <a:pt x="8173" y="541"/>
                  </a:moveTo>
                  <a:lnTo>
                    <a:pt x="8173" y="2476"/>
                  </a:lnTo>
                  <a:cubicBezTo>
                    <a:pt x="8173" y="2616"/>
                    <a:pt x="8299" y="2739"/>
                    <a:pt x="8449" y="2739"/>
                  </a:cubicBezTo>
                  <a:lnTo>
                    <a:pt x="10374" y="2739"/>
                  </a:lnTo>
                  <a:lnTo>
                    <a:pt x="10374" y="5062"/>
                  </a:lnTo>
                  <a:lnTo>
                    <a:pt x="9584" y="5062"/>
                  </a:lnTo>
                  <a:cubicBezTo>
                    <a:pt x="9239" y="5076"/>
                    <a:pt x="9239" y="5574"/>
                    <a:pt x="9584" y="5587"/>
                  </a:cubicBezTo>
                  <a:lnTo>
                    <a:pt x="9584" y="6888"/>
                  </a:lnTo>
                  <a:lnTo>
                    <a:pt x="7898" y="9531"/>
                  </a:lnTo>
                  <a:cubicBezTo>
                    <a:pt x="7483" y="10055"/>
                    <a:pt x="7884" y="10872"/>
                    <a:pt x="8562" y="10872"/>
                  </a:cubicBezTo>
                  <a:lnTo>
                    <a:pt x="10374" y="10872"/>
                  </a:lnTo>
                  <a:lnTo>
                    <a:pt x="10374" y="11662"/>
                  </a:lnTo>
                  <a:lnTo>
                    <a:pt x="1909" y="11662"/>
                  </a:lnTo>
                  <a:lnTo>
                    <a:pt x="1909" y="541"/>
                  </a:lnTo>
                  <a:close/>
                  <a:moveTo>
                    <a:pt x="1368" y="1909"/>
                  </a:moveTo>
                  <a:lnTo>
                    <a:pt x="1368" y="11924"/>
                  </a:lnTo>
                  <a:cubicBezTo>
                    <a:pt x="1368" y="12077"/>
                    <a:pt x="1494" y="12186"/>
                    <a:pt x="1630" y="12186"/>
                  </a:cubicBezTo>
                  <a:lnTo>
                    <a:pt x="9003" y="12186"/>
                  </a:lnTo>
                  <a:lnTo>
                    <a:pt x="9003" y="13043"/>
                  </a:lnTo>
                  <a:lnTo>
                    <a:pt x="525" y="13043"/>
                  </a:lnTo>
                  <a:lnTo>
                    <a:pt x="525" y="1909"/>
                  </a:lnTo>
                  <a:close/>
                  <a:moveTo>
                    <a:pt x="1630" y="0"/>
                  </a:moveTo>
                  <a:cubicBezTo>
                    <a:pt x="1494" y="0"/>
                    <a:pt x="1368" y="126"/>
                    <a:pt x="1368" y="276"/>
                  </a:cubicBezTo>
                  <a:lnTo>
                    <a:pt x="1368" y="1384"/>
                  </a:lnTo>
                  <a:lnTo>
                    <a:pt x="263" y="1384"/>
                  </a:lnTo>
                  <a:cubicBezTo>
                    <a:pt x="110" y="1384"/>
                    <a:pt x="0" y="1507"/>
                    <a:pt x="0" y="1647"/>
                  </a:cubicBezTo>
                  <a:lnTo>
                    <a:pt x="0" y="13305"/>
                  </a:lnTo>
                  <a:cubicBezTo>
                    <a:pt x="0" y="13444"/>
                    <a:pt x="110" y="13570"/>
                    <a:pt x="263" y="13570"/>
                  </a:cubicBezTo>
                  <a:lnTo>
                    <a:pt x="9265" y="13570"/>
                  </a:lnTo>
                  <a:cubicBezTo>
                    <a:pt x="9405" y="13570"/>
                    <a:pt x="9528" y="13444"/>
                    <a:pt x="9528" y="13305"/>
                  </a:cubicBezTo>
                  <a:lnTo>
                    <a:pt x="9528" y="12186"/>
                  </a:lnTo>
                  <a:lnTo>
                    <a:pt x="10650" y="12186"/>
                  </a:lnTo>
                  <a:cubicBezTo>
                    <a:pt x="10789" y="12186"/>
                    <a:pt x="10912" y="12077"/>
                    <a:pt x="10912" y="11924"/>
                  </a:cubicBezTo>
                  <a:lnTo>
                    <a:pt x="10912" y="10872"/>
                  </a:lnTo>
                  <a:lnTo>
                    <a:pt x="12724" y="10872"/>
                  </a:lnTo>
                  <a:cubicBezTo>
                    <a:pt x="13388" y="10872"/>
                    <a:pt x="13790" y="10098"/>
                    <a:pt x="13402" y="9570"/>
                  </a:cubicBezTo>
                  <a:lnTo>
                    <a:pt x="11702" y="6888"/>
                  </a:lnTo>
                  <a:lnTo>
                    <a:pt x="11702" y="5603"/>
                  </a:lnTo>
                  <a:cubicBezTo>
                    <a:pt x="12047" y="5587"/>
                    <a:pt x="12047" y="5076"/>
                    <a:pt x="11702" y="5062"/>
                  </a:cubicBezTo>
                  <a:lnTo>
                    <a:pt x="10912" y="5062"/>
                  </a:lnTo>
                  <a:lnTo>
                    <a:pt x="10912" y="2393"/>
                  </a:lnTo>
                  <a:cubicBezTo>
                    <a:pt x="10912" y="2324"/>
                    <a:pt x="10885" y="2254"/>
                    <a:pt x="10829" y="2201"/>
                  </a:cubicBezTo>
                  <a:lnTo>
                    <a:pt x="8714" y="83"/>
                  </a:lnTo>
                  <a:cubicBezTo>
                    <a:pt x="8658" y="27"/>
                    <a:pt x="8588" y="0"/>
                    <a:pt x="8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5"/>
            <p:cNvSpPr/>
            <p:nvPr/>
          </p:nvSpPr>
          <p:spPr>
            <a:xfrm>
              <a:off x="4844325" y="1667950"/>
              <a:ext cx="136525" cy="177500"/>
            </a:xfrm>
            <a:custGeom>
              <a:avLst/>
              <a:gdLst/>
              <a:ahLst/>
              <a:cxnLst/>
              <a:rect l="l" t="t" r="r" b="b"/>
              <a:pathLst>
                <a:path w="5461" h="7100" extrusionOk="0">
                  <a:moveTo>
                    <a:pt x="4652" y="524"/>
                  </a:moveTo>
                  <a:cubicBezTo>
                    <a:pt x="4795" y="524"/>
                    <a:pt x="4936" y="638"/>
                    <a:pt x="4936" y="799"/>
                  </a:cubicBezTo>
                  <a:cubicBezTo>
                    <a:pt x="4936" y="951"/>
                    <a:pt x="4813" y="1078"/>
                    <a:pt x="4661" y="1078"/>
                  </a:cubicBezTo>
                  <a:cubicBezTo>
                    <a:pt x="4425" y="1078"/>
                    <a:pt x="4286" y="772"/>
                    <a:pt x="4465" y="606"/>
                  </a:cubicBezTo>
                  <a:cubicBezTo>
                    <a:pt x="4518" y="549"/>
                    <a:pt x="4585" y="524"/>
                    <a:pt x="4652" y="524"/>
                  </a:cubicBezTo>
                  <a:close/>
                  <a:moveTo>
                    <a:pt x="977" y="2969"/>
                  </a:moveTo>
                  <a:cubicBezTo>
                    <a:pt x="983" y="2969"/>
                    <a:pt x="990" y="2969"/>
                    <a:pt x="996" y="2970"/>
                  </a:cubicBezTo>
                  <a:cubicBezTo>
                    <a:pt x="1001" y="2969"/>
                    <a:pt x="1006" y="2969"/>
                    <a:pt x="1012" y="2969"/>
                  </a:cubicBezTo>
                  <a:cubicBezTo>
                    <a:pt x="1250" y="2969"/>
                    <a:pt x="1364" y="3265"/>
                    <a:pt x="1188" y="3428"/>
                  </a:cubicBezTo>
                  <a:cubicBezTo>
                    <a:pt x="1134" y="3487"/>
                    <a:pt x="1065" y="3513"/>
                    <a:pt x="996" y="3513"/>
                  </a:cubicBezTo>
                  <a:cubicBezTo>
                    <a:pt x="856" y="3513"/>
                    <a:pt x="721" y="3403"/>
                    <a:pt x="730" y="3235"/>
                  </a:cubicBezTo>
                  <a:cubicBezTo>
                    <a:pt x="718" y="3102"/>
                    <a:pt x="844" y="2969"/>
                    <a:pt x="977" y="2969"/>
                  </a:cubicBezTo>
                  <a:close/>
                  <a:moveTo>
                    <a:pt x="4030" y="2969"/>
                  </a:moveTo>
                  <a:cubicBezTo>
                    <a:pt x="4037" y="2969"/>
                    <a:pt x="4043" y="2969"/>
                    <a:pt x="4050" y="2970"/>
                  </a:cubicBezTo>
                  <a:cubicBezTo>
                    <a:pt x="4055" y="2969"/>
                    <a:pt x="4060" y="2969"/>
                    <a:pt x="4065" y="2969"/>
                  </a:cubicBezTo>
                  <a:cubicBezTo>
                    <a:pt x="4291" y="2969"/>
                    <a:pt x="4408" y="3265"/>
                    <a:pt x="4246" y="3428"/>
                  </a:cubicBezTo>
                  <a:cubicBezTo>
                    <a:pt x="4191" y="3487"/>
                    <a:pt x="4122" y="3513"/>
                    <a:pt x="4053" y="3513"/>
                  </a:cubicBezTo>
                  <a:cubicBezTo>
                    <a:pt x="3912" y="3513"/>
                    <a:pt x="3774" y="3403"/>
                    <a:pt x="3774" y="3235"/>
                  </a:cubicBezTo>
                  <a:cubicBezTo>
                    <a:pt x="3774" y="3102"/>
                    <a:pt x="3890" y="2969"/>
                    <a:pt x="4030" y="2969"/>
                  </a:cubicBezTo>
                  <a:close/>
                  <a:moveTo>
                    <a:pt x="996" y="6014"/>
                  </a:moveTo>
                  <a:cubicBezTo>
                    <a:pt x="1245" y="6014"/>
                    <a:pt x="1368" y="6319"/>
                    <a:pt x="1188" y="6485"/>
                  </a:cubicBezTo>
                  <a:cubicBezTo>
                    <a:pt x="1140" y="6540"/>
                    <a:pt x="1071" y="6567"/>
                    <a:pt x="1000" y="6567"/>
                  </a:cubicBezTo>
                  <a:cubicBezTo>
                    <a:pt x="929" y="6567"/>
                    <a:pt x="856" y="6540"/>
                    <a:pt x="800" y="6485"/>
                  </a:cubicBezTo>
                  <a:cubicBezTo>
                    <a:pt x="634" y="6319"/>
                    <a:pt x="760" y="6014"/>
                    <a:pt x="996" y="6014"/>
                  </a:cubicBezTo>
                  <a:close/>
                  <a:moveTo>
                    <a:pt x="4641" y="0"/>
                  </a:moveTo>
                  <a:cubicBezTo>
                    <a:pt x="4444" y="0"/>
                    <a:pt x="4244" y="71"/>
                    <a:pt x="4080" y="231"/>
                  </a:cubicBezTo>
                  <a:cubicBezTo>
                    <a:pt x="3718" y="580"/>
                    <a:pt x="3788" y="1214"/>
                    <a:pt x="4203" y="1476"/>
                  </a:cubicBezTo>
                  <a:lnTo>
                    <a:pt x="3967" y="2445"/>
                  </a:lnTo>
                  <a:cubicBezTo>
                    <a:pt x="3665" y="2472"/>
                    <a:pt x="3373" y="2694"/>
                    <a:pt x="3276" y="2986"/>
                  </a:cubicBezTo>
                  <a:lnTo>
                    <a:pt x="1756" y="2986"/>
                  </a:lnTo>
                  <a:cubicBezTo>
                    <a:pt x="1635" y="2643"/>
                    <a:pt x="1308" y="2443"/>
                    <a:pt x="981" y="2443"/>
                  </a:cubicBezTo>
                  <a:cubicBezTo>
                    <a:pt x="781" y="2443"/>
                    <a:pt x="581" y="2518"/>
                    <a:pt x="428" y="2681"/>
                  </a:cubicBezTo>
                  <a:cubicBezTo>
                    <a:pt x="0" y="3083"/>
                    <a:pt x="166" y="3816"/>
                    <a:pt x="730" y="4009"/>
                  </a:cubicBezTo>
                  <a:lnTo>
                    <a:pt x="730" y="5542"/>
                  </a:lnTo>
                  <a:cubicBezTo>
                    <a:pt x="166" y="5725"/>
                    <a:pt x="0" y="6455"/>
                    <a:pt x="428" y="6870"/>
                  </a:cubicBezTo>
                  <a:cubicBezTo>
                    <a:pt x="579" y="7023"/>
                    <a:pt x="783" y="7099"/>
                    <a:pt x="989" y="7099"/>
                  </a:cubicBezTo>
                  <a:cubicBezTo>
                    <a:pt x="1195" y="7099"/>
                    <a:pt x="1403" y="7023"/>
                    <a:pt x="1560" y="6870"/>
                  </a:cubicBezTo>
                  <a:cubicBezTo>
                    <a:pt x="1975" y="6455"/>
                    <a:pt x="1809" y="5725"/>
                    <a:pt x="1258" y="5542"/>
                  </a:cubicBezTo>
                  <a:lnTo>
                    <a:pt x="1258" y="4009"/>
                  </a:lnTo>
                  <a:cubicBezTo>
                    <a:pt x="1477" y="3926"/>
                    <a:pt x="1673" y="3733"/>
                    <a:pt x="1756" y="3511"/>
                  </a:cubicBezTo>
                  <a:lnTo>
                    <a:pt x="3276" y="3511"/>
                  </a:lnTo>
                  <a:cubicBezTo>
                    <a:pt x="3396" y="3854"/>
                    <a:pt x="3722" y="4048"/>
                    <a:pt x="4049" y="4048"/>
                  </a:cubicBezTo>
                  <a:cubicBezTo>
                    <a:pt x="4250" y="4048"/>
                    <a:pt x="4451" y="3974"/>
                    <a:pt x="4604" y="3816"/>
                  </a:cubicBezTo>
                  <a:cubicBezTo>
                    <a:pt x="4963" y="3468"/>
                    <a:pt x="4910" y="2847"/>
                    <a:pt x="4481" y="2571"/>
                  </a:cubicBezTo>
                  <a:lnTo>
                    <a:pt x="4730" y="1602"/>
                  </a:lnTo>
                  <a:cubicBezTo>
                    <a:pt x="5129" y="1575"/>
                    <a:pt x="5461" y="1214"/>
                    <a:pt x="5447" y="799"/>
                  </a:cubicBezTo>
                  <a:cubicBezTo>
                    <a:pt x="5456" y="321"/>
                    <a:pt x="5058" y="0"/>
                    <a:pt x="4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5"/>
            <p:cNvSpPr/>
            <p:nvPr/>
          </p:nvSpPr>
          <p:spPr>
            <a:xfrm>
              <a:off x="4847050" y="1608075"/>
              <a:ext cx="107575" cy="13125"/>
            </a:xfrm>
            <a:custGeom>
              <a:avLst/>
              <a:gdLst/>
              <a:ahLst/>
              <a:cxnLst/>
              <a:rect l="l" t="t" r="r" b="b"/>
              <a:pathLst>
                <a:path w="4303" h="525" extrusionOk="0">
                  <a:moveTo>
                    <a:pt x="346" y="0"/>
                  </a:moveTo>
                  <a:cubicBezTo>
                    <a:pt x="1" y="14"/>
                    <a:pt x="1" y="511"/>
                    <a:pt x="346" y="525"/>
                  </a:cubicBezTo>
                  <a:lnTo>
                    <a:pt x="3997" y="525"/>
                  </a:lnTo>
                  <a:cubicBezTo>
                    <a:pt x="4137" y="525"/>
                    <a:pt x="4260" y="428"/>
                    <a:pt x="4273" y="302"/>
                  </a:cubicBezTo>
                  <a:cubicBezTo>
                    <a:pt x="4303" y="136"/>
                    <a:pt x="4177" y="0"/>
                    <a:pt x="4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5"/>
            <p:cNvSpPr/>
            <p:nvPr/>
          </p:nvSpPr>
          <p:spPr>
            <a:xfrm>
              <a:off x="4847050" y="1638450"/>
              <a:ext cx="107575" cy="13225"/>
            </a:xfrm>
            <a:custGeom>
              <a:avLst/>
              <a:gdLst/>
              <a:ahLst/>
              <a:cxnLst/>
              <a:rect l="l" t="t" r="r" b="b"/>
              <a:pathLst>
                <a:path w="4303" h="529" extrusionOk="0">
                  <a:moveTo>
                    <a:pt x="346" y="0"/>
                  </a:moveTo>
                  <a:cubicBezTo>
                    <a:pt x="1" y="17"/>
                    <a:pt x="1" y="515"/>
                    <a:pt x="346" y="528"/>
                  </a:cubicBezTo>
                  <a:lnTo>
                    <a:pt x="3997" y="528"/>
                  </a:lnTo>
                  <a:cubicBezTo>
                    <a:pt x="4137" y="528"/>
                    <a:pt x="4260" y="445"/>
                    <a:pt x="4273" y="306"/>
                  </a:cubicBezTo>
                  <a:cubicBezTo>
                    <a:pt x="4303" y="140"/>
                    <a:pt x="4177" y="0"/>
                    <a:pt x="4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5"/>
            <p:cNvSpPr/>
            <p:nvPr/>
          </p:nvSpPr>
          <p:spPr>
            <a:xfrm>
              <a:off x="4848800" y="1669575"/>
              <a:ext cx="61525" cy="13200"/>
            </a:xfrm>
            <a:custGeom>
              <a:avLst/>
              <a:gdLst/>
              <a:ahLst/>
              <a:cxnLst/>
              <a:rect l="l" t="t" r="r" b="b"/>
              <a:pathLst>
                <a:path w="2461" h="528" extrusionOk="0">
                  <a:moveTo>
                    <a:pt x="276" y="0"/>
                  </a:moveTo>
                  <a:cubicBezTo>
                    <a:pt x="123" y="0"/>
                    <a:pt x="0" y="139"/>
                    <a:pt x="14" y="305"/>
                  </a:cubicBezTo>
                  <a:cubicBezTo>
                    <a:pt x="40" y="445"/>
                    <a:pt x="153" y="528"/>
                    <a:pt x="289" y="528"/>
                  </a:cubicBezTo>
                  <a:lnTo>
                    <a:pt x="2115" y="528"/>
                  </a:lnTo>
                  <a:cubicBezTo>
                    <a:pt x="2460" y="515"/>
                    <a:pt x="2460" y="17"/>
                    <a:pt x="2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5"/>
            <p:cNvSpPr/>
            <p:nvPr/>
          </p:nvSpPr>
          <p:spPr>
            <a:xfrm>
              <a:off x="4848800" y="1700025"/>
              <a:ext cx="61525" cy="13125"/>
            </a:xfrm>
            <a:custGeom>
              <a:avLst/>
              <a:gdLst/>
              <a:ahLst/>
              <a:cxnLst/>
              <a:rect l="l" t="t" r="r" b="b"/>
              <a:pathLst>
                <a:path w="2461" h="525" extrusionOk="0">
                  <a:moveTo>
                    <a:pt x="276" y="0"/>
                  </a:moveTo>
                  <a:cubicBezTo>
                    <a:pt x="123" y="0"/>
                    <a:pt x="0" y="140"/>
                    <a:pt x="14" y="306"/>
                  </a:cubicBezTo>
                  <a:cubicBezTo>
                    <a:pt x="40" y="442"/>
                    <a:pt x="153" y="525"/>
                    <a:pt x="289" y="525"/>
                  </a:cubicBezTo>
                  <a:lnTo>
                    <a:pt x="2115" y="525"/>
                  </a:lnTo>
                  <a:cubicBezTo>
                    <a:pt x="2460" y="525"/>
                    <a:pt x="2460" y="14"/>
                    <a:pt x="2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45"/>
          <p:cNvGrpSpPr/>
          <p:nvPr/>
        </p:nvGrpSpPr>
        <p:grpSpPr>
          <a:xfrm>
            <a:off x="4757572" y="3153863"/>
            <a:ext cx="339550" cy="339275"/>
            <a:chOff x="5543825" y="1573475"/>
            <a:chExt cx="339550" cy="339275"/>
          </a:xfrm>
        </p:grpSpPr>
        <p:sp>
          <p:nvSpPr>
            <p:cNvPr id="1019" name="Google Shape;1019;p45"/>
            <p:cNvSpPr/>
            <p:nvPr/>
          </p:nvSpPr>
          <p:spPr>
            <a:xfrm>
              <a:off x="5543825" y="1573475"/>
              <a:ext cx="339550" cy="339275"/>
            </a:xfrm>
            <a:custGeom>
              <a:avLst/>
              <a:gdLst/>
              <a:ahLst/>
              <a:cxnLst/>
              <a:rect l="l" t="t" r="r" b="b"/>
              <a:pathLst>
                <a:path w="13582" h="13571" extrusionOk="0">
                  <a:moveTo>
                    <a:pt x="12781" y="541"/>
                  </a:moveTo>
                  <a:cubicBezTo>
                    <a:pt x="12934" y="541"/>
                    <a:pt x="13057" y="651"/>
                    <a:pt x="13057" y="803"/>
                  </a:cubicBezTo>
                  <a:lnTo>
                    <a:pt x="13057" y="1882"/>
                  </a:lnTo>
                  <a:cubicBezTo>
                    <a:pt x="13057" y="2035"/>
                    <a:pt x="12934" y="2144"/>
                    <a:pt x="12781" y="2144"/>
                  </a:cubicBezTo>
                  <a:lnTo>
                    <a:pt x="7413" y="2144"/>
                  </a:lnTo>
                  <a:cubicBezTo>
                    <a:pt x="7261" y="2144"/>
                    <a:pt x="7138" y="2035"/>
                    <a:pt x="7138" y="1882"/>
                  </a:cubicBezTo>
                  <a:lnTo>
                    <a:pt x="7138" y="803"/>
                  </a:lnTo>
                  <a:cubicBezTo>
                    <a:pt x="7138" y="651"/>
                    <a:pt x="7261" y="541"/>
                    <a:pt x="7413" y="541"/>
                  </a:cubicBezTo>
                  <a:close/>
                  <a:moveTo>
                    <a:pt x="12781" y="2682"/>
                  </a:moveTo>
                  <a:cubicBezTo>
                    <a:pt x="12934" y="2682"/>
                    <a:pt x="13057" y="2795"/>
                    <a:pt x="13057" y="2948"/>
                  </a:cubicBezTo>
                  <a:lnTo>
                    <a:pt x="13057" y="4027"/>
                  </a:lnTo>
                  <a:cubicBezTo>
                    <a:pt x="13057" y="4176"/>
                    <a:pt x="12934" y="4289"/>
                    <a:pt x="12781" y="4289"/>
                  </a:cubicBezTo>
                  <a:lnTo>
                    <a:pt x="7413" y="4289"/>
                  </a:lnTo>
                  <a:cubicBezTo>
                    <a:pt x="7261" y="4289"/>
                    <a:pt x="7138" y="4176"/>
                    <a:pt x="7138" y="4027"/>
                  </a:cubicBezTo>
                  <a:lnTo>
                    <a:pt x="7138" y="2948"/>
                  </a:lnTo>
                  <a:cubicBezTo>
                    <a:pt x="7138" y="2795"/>
                    <a:pt x="7261" y="2682"/>
                    <a:pt x="7413" y="2682"/>
                  </a:cubicBezTo>
                  <a:close/>
                  <a:moveTo>
                    <a:pt x="12781" y="4827"/>
                  </a:moveTo>
                  <a:cubicBezTo>
                    <a:pt x="12934" y="4827"/>
                    <a:pt x="13057" y="4953"/>
                    <a:pt x="13057" y="5089"/>
                  </a:cubicBezTo>
                  <a:lnTo>
                    <a:pt x="13057" y="6168"/>
                  </a:lnTo>
                  <a:cubicBezTo>
                    <a:pt x="13057" y="6320"/>
                    <a:pt x="12934" y="6447"/>
                    <a:pt x="12781" y="6447"/>
                  </a:cubicBezTo>
                  <a:lnTo>
                    <a:pt x="7413" y="6447"/>
                  </a:lnTo>
                  <a:cubicBezTo>
                    <a:pt x="7261" y="6447"/>
                    <a:pt x="7138" y="6320"/>
                    <a:pt x="7138" y="6168"/>
                  </a:cubicBezTo>
                  <a:lnTo>
                    <a:pt x="7138" y="5089"/>
                  </a:lnTo>
                  <a:cubicBezTo>
                    <a:pt x="7138" y="4953"/>
                    <a:pt x="7261" y="4827"/>
                    <a:pt x="7413" y="4827"/>
                  </a:cubicBezTo>
                  <a:close/>
                  <a:moveTo>
                    <a:pt x="6667" y="4302"/>
                  </a:moveTo>
                  <a:cubicBezTo>
                    <a:pt x="6693" y="4398"/>
                    <a:pt x="6750" y="4481"/>
                    <a:pt x="6819" y="4564"/>
                  </a:cubicBezTo>
                  <a:cubicBezTo>
                    <a:pt x="6693" y="4704"/>
                    <a:pt x="6610" y="4896"/>
                    <a:pt x="6610" y="5089"/>
                  </a:cubicBezTo>
                  <a:lnTo>
                    <a:pt x="6610" y="6168"/>
                  </a:lnTo>
                  <a:cubicBezTo>
                    <a:pt x="6610" y="6613"/>
                    <a:pt x="6972" y="6971"/>
                    <a:pt x="7413" y="6971"/>
                  </a:cubicBezTo>
                  <a:lnTo>
                    <a:pt x="9282" y="6971"/>
                  </a:lnTo>
                  <a:cubicBezTo>
                    <a:pt x="9075" y="8407"/>
                    <a:pt x="7974" y="9105"/>
                    <a:pt x="6878" y="9105"/>
                  </a:cubicBezTo>
                  <a:cubicBezTo>
                    <a:pt x="5692" y="9105"/>
                    <a:pt x="4512" y="8290"/>
                    <a:pt x="4469" y="6709"/>
                  </a:cubicBezTo>
                  <a:cubicBezTo>
                    <a:pt x="4469" y="5451"/>
                    <a:pt x="5435" y="4412"/>
                    <a:pt x="6667" y="4302"/>
                  </a:cubicBezTo>
                  <a:close/>
                  <a:moveTo>
                    <a:pt x="3832" y="9321"/>
                  </a:moveTo>
                  <a:cubicBezTo>
                    <a:pt x="3971" y="9474"/>
                    <a:pt x="4107" y="9613"/>
                    <a:pt x="4260" y="9736"/>
                  </a:cubicBezTo>
                  <a:lnTo>
                    <a:pt x="3888" y="10138"/>
                  </a:lnTo>
                  <a:lnTo>
                    <a:pt x="3430" y="9696"/>
                  </a:lnTo>
                  <a:lnTo>
                    <a:pt x="3832" y="9321"/>
                  </a:lnTo>
                  <a:close/>
                  <a:moveTo>
                    <a:pt x="6610" y="3223"/>
                  </a:moveTo>
                  <a:lnTo>
                    <a:pt x="6610" y="3778"/>
                  </a:lnTo>
                  <a:cubicBezTo>
                    <a:pt x="5133" y="3874"/>
                    <a:pt x="3901" y="5215"/>
                    <a:pt x="3928" y="6709"/>
                  </a:cubicBezTo>
                  <a:cubicBezTo>
                    <a:pt x="3928" y="8326"/>
                    <a:pt x="5256" y="9653"/>
                    <a:pt x="6876" y="9653"/>
                  </a:cubicBezTo>
                  <a:cubicBezTo>
                    <a:pt x="6893" y="9654"/>
                    <a:pt x="6911" y="9654"/>
                    <a:pt x="6929" y="9654"/>
                  </a:cubicBezTo>
                  <a:cubicBezTo>
                    <a:pt x="8401" y="9654"/>
                    <a:pt x="9712" y="8434"/>
                    <a:pt x="9807" y="6971"/>
                  </a:cubicBezTo>
                  <a:lnTo>
                    <a:pt x="10361" y="6971"/>
                  </a:lnTo>
                  <a:cubicBezTo>
                    <a:pt x="10222" y="8770"/>
                    <a:pt x="8701" y="10194"/>
                    <a:pt x="6876" y="10194"/>
                  </a:cubicBezTo>
                  <a:cubicBezTo>
                    <a:pt x="2408" y="10042"/>
                    <a:pt x="2198" y="3721"/>
                    <a:pt x="6610" y="3223"/>
                  </a:cubicBezTo>
                  <a:close/>
                  <a:moveTo>
                    <a:pt x="3058" y="10055"/>
                  </a:moveTo>
                  <a:lnTo>
                    <a:pt x="3526" y="10526"/>
                  </a:lnTo>
                  <a:lnTo>
                    <a:pt x="1285" y="12907"/>
                  </a:lnTo>
                  <a:cubicBezTo>
                    <a:pt x="1211" y="12987"/>
                    <a:pt x="1101" y="13025"/>
                    <a:pt x="991" y="13025"/>
                  </a:cubicBezTo>
                  <a:cubicBezTo>
                    <a:pt x="874" y="13025"/>
                    <a:pt x="756" y="12983"/>
                    <a:pt x="678" y="12907"/>
                  </a:cubicBezTo>
                  <a:cubicBezTo>
                    <a:pt x="512" y="12741"/>
                    <a:pt x="499" y="12448"/>
                    <a:pt x="678" y="12282"/>
                  </a:cubicBezTo>
                  <a:lnTo>
                    <a:pt x="3058" y="10055"/>
                  </a:lnTo>
                  <a:close/>
                  <a:moveTo>
                    <a:pt x="7413" y="0"/>
                  </a:moveTo>
                  <a:cubicBezTo>
                    <a:pt x="6972" y="0"/>
                    <a:pt x="6610" y="359"/>
                    <a:pt x="6610" y="803"/>
                  </a:cubicBezTo>
                  <a:lnTo>
                    <a:pt x="6610" y="1882"/>
                  </a:lnTo>
                  <a:cubicBezTo>
                    <a:pt x="6610" y="2088"/>
                    <a:pt x="6693" y="2267"/>
                    <a:pt x="6819" y="2407"/>
                  </a:cubicBezTo>
                  <a:cubicBezTo>
                    <a:pt x="6750" y="2490"/>
                    <a:pt x="6693" y="2586"/>
                    <a:pt x="6653" y="2699"/>
                  </a:cubicBezTo>
                  <a:cubicBezTo>
                    <a:pt x="3583" y="2835"/>
                    <a:pt x="1827" y="6364"/>
                    <a:pt x="3513" y="8906"/>
                  </a:cubicBezTo>
                  <a:lnTo>
                    <a:pt x="303" y="11911"/>
                  </a:lnTo>
                  <a:cubicBezTo>
                    <a:pt x="124" y="12090"/>
                    <a:pt x="14" y="12326"/>
                    <a:pt x="14" y="12575"/>
                  </a:cubicBezTo>
                  <a:cubicBezTo>
                    <a:pt x="1" y="13105"/>
                    <a:pt x="456" y="13571"/>
                    <a:pt x="988" y="13571"/>
                  </a:cubicBezTo>
                  <a:cubicBezTo>
                    <a:pt x="995" y="13571"/>
                    <a:pt x="1003" y="13571"/>
                    <a:pt x="1010" y="13570"/>
                  </a:cubicBezTo>
                  <a:cubicBezTo>
                    <a:pt x="1259" y="13570"/>
                    <a:pt x="1495" y="13458"/>
                    <a:pt x="1674" y="13278"/>
                  </a:cubicBezTo>
                  <a:lnTo>
                    <a:pt x="4688" y="10068"/>
                  </a:lnTo>
                  <a:cubicBezTo>
                    <a:pt x="5365" y="10522"/>
                    <a:pt x="6113" y="10728"/>
                    <a:pt x="6848" y="10728"/>
                  </a:cubicBezTo>
                  <a:cubicBezTo>
                    <a:pt x="8852" y="10728"/>
                    <a:pt x="10764" y="9198"/>
                    <a:pt x="10886" y="6971"/>
                  </a:cubicBezTo>
                  <a:lnTo>
                    <a:pt x="12781" y="6971"/>
                  </a:lnTo>
                  <a:cubicBezTo>
                    <a:pt x="13223" y="6971"/>
                    <a:pt x="13581" y="6613"/>
                    <a:pt x="13581" y="6168"/>
                  </a:cubicBezTo>
                  <a:lnTo>
                    <a:pt x="13581" y="5089"/>
                  </a:lnTo>
                  <a:cubicBezTo>
                    <a:pt x="13581" y="4883"/>
                    <a:pt x="13498" y="4704"/>
                    <a:pt x="13375" y="4564"/>
                  </a:cubicBezTo>
                  <a:cubicBezTo>
                    <a:pt x="13498" y="4412"/>
                    <a:pt x="13581" y="4232"/>
                    <a:pt x="13581" y="4027"/>
                  </a:cubicBezTo>
                  <a:lnTo>
                    <a:pt x="13581" y="2948"/>
                  </a:lnTo>
                  <a:cubicBezTo>
                    <a:pt x="13581" y="2739"/>
                    <a:pt x="13498" y="2559"/>
                    <a:pt x="13375" y="2407"/>
                  </a:cubicBezTo>
                  <a:cubicBezTo>
                    <a:pt x="13498" y="2267"/>
                    <a:pt x="13581" y="2088"/>
                    <a:pt x="13581" y="1882"/>
                  </a:cubicBezTo>
                  <a:lnTo>
                    <a:pt x="13581" y="803"/>
                  </a:lnTo>
                  <a:cubicBezTo>
                    <a:pt x="13581" y="359"/>
                    <a:pt x="13223" y="0"/>
                    <a:pt x="12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5"/>
            <p:cNvSpPr/>
            <p:nvPr/>
          </p:nvSpPr>
          <p:spPr>
            <a:xfrm>
              <a:off x="5768900" y="1600100"/>
              <a:ext cx="52975" cy="13150"/>
            </a:xfrm>
            <a:custGeom>
              <a:avLst/>
              <a:gdLst/>
              <a:ahLst/>
              <a:cxnLst/>
              <a:rect l="l" t="t" r="r" b="b"/>
              <a:pathLst>
                <a:path w="2119" h="526" extrusionOk="0">
                  <a:moveTo>
                    <a:pt x="362" y="1"/>
                  </a:moveTo>
                  <a:cubicBezTo>
                    <a:pt x="1" y="14"/>
                    <a:pt x="1" y="512"/>
                    <a:pt x="362" y="525"/>
                  </a:cubicBezTo>
                  <a:lnTo>
                    <a:pt x="1826" y="525"/>
                  </a:lnTo>
                  <a:cubicBezTo>
                    <a:pt x="1992" y="525"/>
                    <a:pt x="2118" y="389"/>
                    <a:pt x="2089" y="223"/>
                  </a:cubicBezTo>
                  <a:cubicBezTo>
                    <a:pt x="2075" y="97"/>
                    <a:pt x="1952" y="1"/>
                    <a:pt x="1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5"/>
            <p:cNvSpPr/>
            <p:nvPr/>
          </p:nvSpPr>
          <p:spPr>
            <a:xfrm>
              <a:off x="5739525" y="1600100"/>
              <a:ext cx="13125" cy="13300"/>
            </a:xfrm>
            <a:custGeom>
              <a:avLst/>
              <a:gdLst/>
              <a:ahLst/>
              <a:cxnLst/>
              <a:rect l="l" t="t" r="r" b="b"/>
              <a:pathLst>
                <a:path w="525" h="532" extrusionOk="0">
                  <a:moveTo>
                    <a:pt x="263" y="1"/>
                  </a:moveTo>
                  <a:cubicBezTo>
                    <a:pt x="110" y="1"/>
                    <a:pt x="0" y="123"/>
                    <a:pt x="0" y="263"/>
                  </a:cubicBezTo>
                  <a:cubicBezTo>
                    <a:pt x="0" y="442"/>
                    <a:pt x="128" y="532"/>
                    <a:pt x="258" y="532"/>
                  </a:cubicBezTo>
                  <a:cubicBezTo>
                    <a:pt x="387" y="532"/>
                    <a:pt x="518" y="442"/>
                    <a:pt x="525" y="263"/>
                  </a:cubicBezTo>
                  <a:cubicBezTo>
                    <a:pt x="525" y="123"/>
                    <a:pt x="40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5"/>
            <p:cNvSpPr/>
            <p:nvPr/>
          </p:nvSpPr>
          <p:spPr>
            <a:xfrm>
              <a:off x="5768900" y="1707325"/>
              <a:ext cx="52975" cy="13125"/>
            </a:xfrm>
            <a:custGeom>
              <a:avLst/>
              <a:gdLst/>
              <a:ahLst/>
              <a:cxnLst/>
              <a:rect l="l" t="t" r="r" b="b"/>
              <a:pathLst>
                <a:path w="2119" h="525" extrusionOk="0">
                  <a:moveTo>
                    <a:pt x="362" y="0"/>
                  </a:moveTo>
                  <a:cubicBezTo>
                    <a:pt x="1" y="14"/>
                    <a:pt x="1" y="512"/>
                    <a:pt x="362" y="525"/>
                  </a:cubicBezTo>
                  <a:lnTo>
                    <a:pt x="1826" y="525"/>
                  </a:lnTo>
                  <a:cubicBezTo>
                    <a:pt x="1992" y="525"/>
                    <a:pt x="2118" y="386"/>
                    <a:pt x="2089" y="220"/>
                  </a:cubicBezTo>
                  <a:cubicBezTo>
                    <a:pt x="2075" y="97"/>
                    <a:pt x="1952" y="0"/>
                    <a:pt x="1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5"/>
            <p:cNvSpPr/>
            <p:nvPr/>
          </p:nvSpPr>
          <p:spPr>
            <a:xfrm>
              <a:off x="5739525" y="1707325"/>
              <a:ext cx="13125" cy="13375"/>
            </a:xfrm>
            <a:custGeom>
              <a:avLst/>
              <a:gdLst/>
              <a:ahLst/>
              <a:cxnLst/>
              <a:rect l="l" t="t" r="r" b="b"/>
              <a:pathLst>
                <a:path w="525" h="535" extrusionOk="0">
                  <a:moveTo>
                    <a:pt x="263" y="0"/>
                  </a:moveTo>
                  <a:cubicBezTo>
                    <a:pt x="110" y="0"/>
                    <a:pt x="0" y="123"/>
                    <a:pt x="0" y="276"/>
                  </a:cubicBezTo>
                  <a:cubicBezTo>
                    <a:pt x="0" y="449"/>
                    <a:pt x="128" y="535"/>
                    <a:pt x="258" y="535"/>
                  </a:cubicBezTo>
                  <a:cubicBezTo>
                    <a:pt x="387" y="535"/>
                    <a:pt x="518" y="449"/>
                    <a:pt x="525" y="276"/>
                  </a:cubicBezTo>
                  <a:cubicBezTo>
                    <a:pt x="525" y="123"/>
                    <a:pt x="402"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5"/>
            <p:cNvSpPr/>
            <p:nvPr/>
          </p:nvSpPr>
          <p:spPr>
            <a:xfrm>
              <a:off x="5768900" y="1653725"/>
              <a:ext cx="52975" cy="13125"/>
            </a:xfrm>
            <a:custGeom>
              <a:avLst/>
              <a:gdLst/>
              <a:ahLst/>
              <a:cxnLst/>
              <a:rect l="l" t="t" r="r" b="b"/>
              <a:pathLst>
                <a:path w="2119" h="525" extrusionOk="0">
                  <a:moveTo>
                    <a:pt x="362" y="0"/>
                  </a:moveTo>
                  <a:cubicBezTo>
                    <a:pt x="1" y="13"/>
                    <a:pt x="1" y="511"/>
                    <a:pt x="362" y="525"/>
                  </a:cubicBezTo>
                  <a:lnTo>
                    <a:pt x="1826" y="525"/>
                  </a:lnTo>
                  <a:cubicBezTo>
                    <a:pt x="1992" y="525"/>
                    <a:pt x="2118" y="385"/>
                    <a:pt x="2089" y="219"/>
                  </a:cubicBezTo>
                  <a:cubicBezTo>
                    <a:pt x="2075" y="96"/>
                    <a:pt x="1952" y="0"/>
                    <a:pt x="1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5"/>
            <p:cNvSpPr/>
            <p:nvPr/>
          </p:nvSpPr>
          <p:spPr>
            <a:xfrm>
              <a:off x="5739525" y="1653725"/>
              <a:ext cx="13125" cy="13375"/>
            </a:xfrm>
            <a:custGeom>
              <a:avLst/>
              <a:gdLst/>
              <a:ahLst/>
              <a:cxnLst/>
              <a:rect l="l" t="t" r="r" b="b"/>
              <a:pathLst>
                <a:path w="525" h="535" extrusionOk="0">
                  <a:moveTo>
                    <a:pt x="263" y="0"/>
                  </a:moveTo>
                  <a:cubicBezTo>
                    <a:pt x="110" y="0"/>
                    <a:pt x="0" y="123"/>
                    <a:pt x="0" y="276"/>
                  </a:cubicBezTo>
                  <a:cubicBezTo>
                    <a:pt x="0" y="448"/>
                    <a:pt x="128" y="534"/>
                    <a:pt x="258" y="534"/>
                  </a:cubicBezTo>
                  <a:cubicBezTo>
                    <a:pt x="387" y="534"/>
                    <a:pt x="518" y="448"/>
                    <a:pt x="525" y="276"/>
                  </a:cubicBezTo>
                  <a:cubicBezTo>
                    <a:pt x="525" y="123"/>
                    <a:pt x="402"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sp>
        <p:nvSpPr>
          <p:cNvPr id="1031" name="Google Shape;1031;p46"/>
          <p:cNvSpPr txBox="1">
            <a:spLocks noGrp="1"/>
          </p:cNvSpPr>
          <p:nvPr>
            <p:ph type="subTitle" idx="1"/>
          </p:nvPr>
        </p:nvSpPr>
        <p:spPr>
          <a:xfrm>
            <a:off x="720000" y="1955324"/>
            <a:ext cx="2359500" cy="84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1032" name="Google Shape;1032;p46"/>
          <p:cNvSpPr txBox="1">
            <a:spLocks noGrp="1"/>
          </p:cNvSpPr>
          <p:nvPr>
            <p:ph type="subTitle" idx="2"/>
          </p:nvPr>
        </p:nvSpPr>
        <p:spPr>
          <a:xfrm>
            <a:off x="3392266" y="1955324"/>
            <a:ext cx="2359500" cy="84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1033" name="Google Shape;1033;p46"/>
          <p:cNvSpPr txBox="1">
            <a:spLocks noGrp="1"/>
          </p:cNvSpPr>
          <p:nvPr>
            <p:ph type="subTitle" idx="3"/>
          </p:nvPr>
        </p:nvSpPr>
        <p:spPr>
          <a:xfrm>
            <a:off x="720000" y="3833100"/>
            <a:ext cx="2359500" cy="84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in the Solar System that harbors life. We all live on this planet</a:t>
            </a:r>
            <a:endParaRPr/>
          </a:p>
        </p:txBody>
      </p:sp>
      <p:sp>
        <p:nvSpPr>
          <p:cNvPr id="1034" name="Google Shape;1034;p46"/>
          <p:cNvSpPr txBox="1">
            <a:spLocks noGrp="1"/>
          </p:cNvSpPr>
          <p:nvPr>
            <p:ph type="subTitle" idx="4"/>
          </p:nvPr>
        </p:nvSpPr>
        <p:spPr>
          <a:xfrm>
            <a:off x="3392264" y="3833100"/>
            <a:ext cx="2359500" cy="84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rings. It's composed mostly of hydrogen and helium. It’s the sixth planet from the Sun</a:t>
            </a:r>
            <a:endParaRPr/>
          </a:p>
        </p:txBody>
      </p:sp>
      <p:sp>
        <p:nvSpPr>
          <p:cNvPr id="1035" name="Google Shape;1035;p46"/>
          <p:cNvSpPr txBox="1">
            <a:spLocks noGrp="1"/>
          </p:cNvSpPr>
          <p:nvPr>
            <p:ph type="subTitle" idx="5"/>
          </p:nvPr>
        </p:nvSpPr>
        <p:spPr>
          <a:xfrm>
            <a:off x="6064528" y="1955324"/>
            <a:ext cx="2359500" cy="84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1036" name="Google Shape;1036;p46"/>
          <p:cNvSpPr txBox="1">
            <a:spLocks noGrp="1"/>
          </p:cNvSpPr>
          <p:nvPr>
            <p:ph type="subTitle" idx="6"/>
          </p:nvPr>
        </p:nvSpPr>
        <p:spPr>
          <a:xfrm>
            <a:off x="6064528" y="3833100"/>
            <a:ext cx="2359500" cy="84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1037" name="Google Shape;1037;p46"/>
          <p:cNvSpPr txBox="1">
            <a:spLocks noGrp="1"/>
          </p:cNvSpPr>
          <p:nvPr>
            <p:ph type="subTitle" idx="7"/>
          </p:nvPr>
        </p:nvSpPr>
        <p:spPr>
          <a:xfrm>
            <a:off x="724640" y="1734325"/>
            <a:ext cx="2350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038" name="Google Shape;1038;p46"/>
          <p:cNvSpPr txBox="1">
            <a:spLocks noGrp="1"/>
          </p:cNvSpPr>
          <p:nvPr>
            <p:ph type="subTitle" idx="8"/>
          </p:nvPr>
        </p:nvSpPr>
        <p:spPr>
          <a:xfrm>
            <a:off x="3396904" y="1734325"/>
            <a:ext cx="2350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039" name="Google Shape;1039;p46"/>
          <p:cNvSpPr txBox="1">
            <a:spLocks noGrp="1"/>
          </p:cNvSpPr>
          <p:nvPr>
            <p:ph type="subTitle" idx="9"/>
          </p:nvPr>
        </p:nvSpPr>
        <p:spPr>
          <a:xfrm>
            <a:off x="6069165" y="1734325"/>
            <a:ext cx="2350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040" name="Google Shape;1040;p46"/>
          <p:cNvSpPr txBox="1">
            <a:spLocks noGrp="1"/>
          </p:cNvSpPr>
          <p:nvPr>
            <p:ph type="subTitle" idx="13"/>
          </p:nvPr>
        </p:nvSpPr>
        <p:spPr>
          <a:xfrm>
            <a:off x="724640" y="3608903"/>
            <a:ext cx="2350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1041" name="Google Shape;1041;p46"/>
          <p:cNvSpPr txBox="1">
            <a:spLocks noGrp="1"/>
          </p:cNvSpPr>
          <p:nvPr>
            <p:ph type="subTitle" idx="14"/>
          </p:nvPr>
        </p:nvSpPr>
        <p:spPr>
          <a:xfrm>
            <a:off x="3396904" y="3608903"/>
            <a:ext cx="2350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042" name="Google Shape;1042;p46"/>
          <p:cNvSpPr txBox="1">
            <a:spLocks noGrp="1"/>
          </p:cNvSpPr>
          <p:nvPr>
            <p:ph type="subTitle" idx="15"/>
          </p:nvPr>
        </p:nvSpPr>
        <p:spPr>
          <a:xfrm>
            <a:off x="6069165" y="3608903"/>
            <a:ext cx="2350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043" name="Google Shape;1043;p46"/>
          <p:cNvSpPr/>
          <p:nvPr/>
        </p:nvSpPr>
        <p:spPr>
          <a:xfrm>
            <a:off x="724647" y="2965688"/>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6"/>
          <p:cNvSpPr/>
          <p:nvPr/>
        </p:nvSpPr>
        <p:spPr>
          <a:xfrm>
            <a:off x="3396910" y="2965688"/>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6"/>
          <p:cNvSpPr/>
          <p:nvPr/>
        </p:nvSpPr>
        <p:spPr>
          <a:xfrm>
            <a:off x="6069160" y="2965688"/>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6"/>
          <p:cNvSpPr/>
          <p:nvPr/>
        </p:nvSpPr>
        <p:spPr>
          <a:xfrm>
            <a:off x="724647" y="1054413"/>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6"/>
          <p:cNvSpPr/>
          <p:nvPr/>
        </p:nvSpPr>
        <p:spPr>
          <a:xfrm>
            <a:off x="3396910" y="1054413"/>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6"/>
          <p:cNvSpPr/>
          <p:nvPr/>
        </p:nvSpPr>
        <p:spPr>
          <a:xfrm>
            <a:off x="6069160" y="1054413"/>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 name="Google Shape;1049;p46"/>
          <p:cNvGrpSpPr/>
          <p:nvPr/>
        </p:nvGrpSpPr>
        <p:grpSpPr>
          <a:xfrm>
            <a:off x="6183060" y="3079750"/>
            <a:ext cx="339200" cy="338875"/>
            <a:chOff x="4016825" y="3801400"/>
            <a:chExt cx="339200" cy="338875"/>
          </a:xfrm>
        </p:grpSpPr>
        <p:sp>
          <p:nvSpPr>
            <p:cNvPr id="1050" name="Google Shape;1050;p46"/>
            <p:cNvSpPr/>
            <p:nvPr/>
          </p:nvSpPr>
          <p:spPr>
            <a:xfrm>
              <a:off x="4016825" y="3801400"/>
              <a:ext cx="339200" cy="338875"/>
            </a:xfrm>
            <a:custGeom>
              <a:avLst/>
              <a:gdLst/>
              <a:ahLst/>
              <a:cxnLst/>
              <a:rect l="l" t="t" r="r" b="b"/>
              <a:pathLst>
                <a:path w="13568" h="13555" extrusionOk="0">
                  <a:moveTo>
                    <a:pt x="10125" y="525"/>
                  </a:moveTo>
                  <a:lnTo>
                    <a:pt x="10125" y="4233"/>
                  </a:lnTo>
                  <a:lnTo>
                    <a:pt x="8767" y="4233"/>
                  </a:lnTo>
                  <a:cubicBezTo>
                    <a:pt x="8701" y="4233"/>
                    <a:pt x="8645" y="4259"/>
                    <a:pt x="8588" y="4316"/>
                  </a:cubicBezTo>
                  <a:lnTo>
                    <a:pt x="8133" y="4771"/>
                  </a:lnTo>
                  <a:lnTo>
                    <a:pt x="7675" y="4316"/>
                  </a:lnTo>
                  <a:cubicBezTo>
                    <a:pt x="7635" y="4259"/>
                    <a:pt x="7566" y="4233"/>
                    <a:pt x="7496" y="4233"/>
                  </a:cubicBezTo>
                  <a:lnTo>
                    <a:pt x="6155" y="4233"/>
                  </a:lnTo>
                  <a:lnTo>
                    <a:pt x="6155" y="525"/>
                  </a:lnTo>
                  <a:close/>
                  <a:moveTo>
                    <a:pt x="11453" y="4024"/>
                  </a:moveTo>
                  <a:lnTo>
                    <a:pt x="11453" y="10650"/>
                  </a:lnTo>
                  <a:lnTo>
                    <a:pt x="2128" y="10650"/>
                  </a:lnTo>
                  <a:lnTo>
                    <a:pt x="2128" y="4024"/>
                  </a:lnTo>
                  <a:lnTo>
                    <a:pt x="5614" y="4024"/>
                  </a:lnTo>
                  <a:lnTo>
                    <a:pt x="5614" y="4233"/>
                  </a:lnTo>
                  <a:cubicBezTo>
                    <a:pt x="5614" y="4522"/>
                    <a:pt x="5850" y="4771"/>
                    <a:pt x="6155" y="4771"/>
                  </a:cubicBezTo>
                  <a:lnTo>
                    <a:pt x="7386" y="4771"/>
                  </a:lnTo>
                  <a:lnTo>
                    <a:pt x="7758" y="5146"/>
                  </a:lnTo>
                  <a:cubicBezTo>
                    <a:pt x="7855" y="5242"/>
                    <a:pt x="7994" y="5298"/>
                    <a:pt x="8133" y="5298"/>
                  </a:cubicBezTo>
                  <a:cubicBezTo>
                    <a:pt x="8270" y="5298"/>
                    <a:pt x="8409" y="5242"/>
                    <a:pt x="8505" y="5146"/>
                  </a:cubicBezTo>
                  <a:lnTo>
                    <a:pt x="8880" y="4771"/>
                  </a:lnTo>
                  <a:lnTo>
                    <a:pt x="10125" y="4771"/>
                  </a:lnTo>
                  <a:cubicBezTo>
                    <a:pt x="10414" y="4771"/>
                    <a:pt x="10650" y="4522"/>
                    <a:pt x="10650" y="4233"/>
                  </a:cubicBezTo>
                  <a:lnTo>
                    <a:pt x="10650" y="4024"/>
                  </a:lnTo>
                  <a:close/>
                  <a:moveTo>
                    <a:pt x="12240" y="2961"/>
                  </a:moveTo>
                  <a:cubicBezTo>
                    <a:pt x="12392" y="2961"/>
                    <a:pt x="12502" y="3084"/>
                    <a:pt x="12502" y="3224"/>
                  </a:cubicBezTo>
                  <a:lnTo>
                    <a:pt x="12502" y="11702"/>
                  </a:lnTo>
                  <a:lnTo>
                    <a:pt x="8369" y="11702"/>
                  </a:lnTo>
                  <a:cubicBezTo>
                    <a:pt x="8230" y="11702"/>
                    <a:pt x="8104" y="11825"/>
                    <a:pt x="8104" y="11964"/>
                  </a:cubicBezTo>
                  <a:lnTo>
                    <a:pt x="5464" y="11964"/>
                  </a:lnTo>
                  <a:cubicBezTo>
                    <a:pt x="5464" y="11825"/>
                    <a:pt x="5338" y="11702"/>
                    <a:pt x="5199" y="11702"/>
                  </a:cubicBezTo>
                  <a:lnTo>
                    <a:pt x="1066" y="11702"/>
                  </a:lnTo>
                  <a:lnTo>
                    <a:pt x="1066" y="3224"/>
                  </a:lnTo>
                  <a:cubicBezTo>
                    <a:pt x="1066" y="3084"/>
                    <a:pt x="1176" y="2961"/>
                    <a:pt x="1328" y="2961"/>
                  </a:cubicBezTo>
                  <a:lnTo>
                    <a:pt x="5614" y="2961"/>
                  </a:lnTo>
                  <a:lnTo>
                    <a:pt x="5614" y="3499"/>
                  </a:lnTo>
                  <a:lnTo>
                    <a:pt x="1853" y="3499"/>
                  </a:lnTo>
                  <a:cubicBezTo>
                    <a:pt x="1713" y="3499"/>
                    <a:pt x="1590" y="3609"/>
                    <a:pt x="1590" y="3761"/>
                  </a:cubicBezTo>
                  <a:lnTo>
                    <a:pt x="1590" y="10912"/>
                  </a:lnTo>
                  <a:cubicBezTo>
                    <a:pt x="1590" y="11051"/>
                    <a:pt x="1713" y="11177"/>
                    <a:pt x="1853" y="11177"/>
                  </a:cubicBezTo>
                  <a:lnTo>
                    <a:pt x="11715" y="11177"/>
                  </a:lnTo>
                  <a:cubicBezTo>
                    <a:pt x="11855" y="11177"/>
                    <a:pt x="11977" y="11051"/>
                    <a:pt x="11977" y="10912"/>
                  </a:cubicBezTo>
                  <a:lnTo>
                    <a:pt x="11977" y="3761"/>
                  </a:lnTo>
                  <a:cubicBezTo>
                    <a:pt x="11977" y="3609"/>
                    <a:pt x="11855" y="3499"/>
                    <a:pt x="11715" y="3499"/>
                  </a:cubicBezTo>
                  <a:lnTo>
                    <a:pt x="10650" y="3499"/>
                  </a:lnTo>
                  <a:lnTo>
                    <a:pt x="10650" y="2961"/>
                  </a:lnTo>
                  <a:close/>
                  <a:moveTo>
                    <a:pt x="13030" y="12240"/>
                  </a:moveTo>
                  <a:lnTo>
                    <a:pt x="13030" y="12767"/>
                  </a:lnTo>
                  <a:cubicBezTo>
                    <a:pt x="13030" y="12904"/>
                    <a:pt x="12917" y="13030"/>
                    <a:pt x="12768" y="13030"/>
                  </a:cubicBezTo>
                  <a:lnTo>
                    <a:pt x="800" y="13030"/>
                  </a:lnTo>
                  <a:cubicBezTo>
                    <a:pt x="651" y="13030"/>
                    <a:pt x="538" y="12904"/>
                    <a:pt x="538" y="12767"/>
                  </a:cubicBezTo>
                  <a:lnTo>
                    <a:pt x="538" y="12240"/>
                  </a:lnTo>
                  <a:lnTo>
                    <a:pt x="5006" y="12240"/>
                  </a:lnTo>
                  <a:cubicBezTo>
                    <a:pt x="5089" y="12392"/>
                    <a:pt x="5269" y="12505"/>
                    <a:pt x="5464" y="12505"/>
                  </a:cubicBezTo>
                  <a:lnTo>
                    <a:pt x="8104" y="12505"/>
                  </a:lnTo>
                  <a:cubicBezTo>
                    <a:pt x="8299" y="12505"/>
                    <a:pt x="8479" y="12392"/>
                    <a:pt x="8562" y="12240"/>
                  </a:cubicBezTo>
                  <a:close/>
                  <a:moveTo>
                    <a:pt x="6155" y="0"/>
                  </a:moveTo>
                  <a:cubicBezTo>
                    <a:pt x="5850" y="0"/>
                    <a:pt x="5614" y="236"/>
                    <a:pt x="5614" y="525"/>
                  </a:cubicBezTo>
                  <a:lnTo>
                    <a:pt x="5614" y="2434"/>
                  </a:lnTo>
                  <a:lnTo>
                    <a:pt x="1328" y="2434"/>
                  </a:lnTo>
                  <a:cubicBezTo>
                    <a:pt x="883" y="2434"/>
                    <a:pt x="538" y="2795"/>
                    <a:pt x="538" y="3224"/>
                  </a:cubicBezTo>
                  <a:lnTo>
                    <a:pt x="538" y="11702"/>
                  </a:lnTo>
                  <a:lnTo>
                    <a:pt x="263" y="11702"/>
                  </a:lnTo>
                  <a:cubicBezTo>
                    <a:pt x="123" y="11702"/>
                    <a:pt x="0" y="11825"/>
                    <a:pt x="0" y="11964"/>
                  </a:cubicBezTo>
                  <a:lnTo>
                    <a:pt x="0" y="12767"/>
                  </a:lnTo>
                  <a:cubicBezTo>
                    <a:pt x="0" y="13209"/>
                    <a:pt x="359" y="13554"/>
                    <a:pt x="800" y="13554"/>
                  </a:cubicBezTo>
                  <a:lnTo>
                    <a:pt x="12768" y="13554"/>
                  </a:lnTo>
                  <a:cubicBezTo>
                    <a:pt x="13209" y="13554"/>
                    <a:pt x="13568" y="13209"/>
                    <a:pt x="13568" y="12767"/>
                  </a:cubicBezTo>
                  <a:lnTo>
                    <a:pt x="13568" y="11964"/>
                  </a:lnTo>
                  <a:cubicBezTo>
                    <a:pt x="13568" y="11825"/>
                    <a:pt x="13445" y="11702"/>
                    <a:pt x="13305" y="11702"/>
                  </a:cubicBezTo>
                  <a:lnTo>
                    <a:pt x="13030" y="11702"/>
                  </a:lnTo>
                  <a:lnTo>
                    <a:pt x="13030" y="3224"/>
                  </a:lnTo>
                  <a:cubicBezTo>
                    <a:pt x="13030" y="2795"/>
                    <a:pt x="12685" y="2434"/>
                    <a:pt x="12240" y="2434"/>
                  </a:cubicBezTo>
                  <a:lnTo>
                    <a:pt x="10650" y="2434"/>
                  </a:lnTo>
                  <a:lnTo>
                    <a:pt x="10650" y="525"/>
                  </a:lnTo>
                  <a:cubicBezTo>
                    <a:pt x="10650" y="236"/>
                    <a:pt x="10414" y="0"/>
                    <a:pt x="10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6"/>
            <p:cNvSpPr/>
            <p:nvPr/>
          </p:nvSpPr>
          <p:spPr>
            <a:xfrm>
              <a:off x="4186625" y="3828025"/>
              <a:ext cx="67000" cy="66150"/>
            </a:xfrm>
            <a:custGeom>
              <a:avLst/>
              <a:gdLst/>
              <a:ahLst/>
              <a:cxnLst/>
              <a:rect l="l" t="t" r="r" b="b"/>
              <a:pathLst>
                <a:path w="2680" h="2646" extrusionOk="0">
                  <a:moveTo>
                    <a:pt x="1617" y="525"/>
                  </a:moveTo>
                  <a:cubicBezTo>
                    <a:pt x="1909" y="525"/>
                    <a:pt x="2141" y="761"/>
                    <a:pt x="2141" y="1067"/>
                  </a:cubicBezTo>
                  <a:cubicBezTo>
                    <a:pt x="2128" y="1412"/>
                    <a:pt x="1869" y="1584"/>
                    <a:pt x="1610" y="1584"/>
                  </a:cubicBezTo>
                  <a:cubicBezTo>
                    <a:pt x="1351" y="1584"/>
                    <a:pt x="1092" y="1412"/>
                    <a:pt x="1079" y="1067"/>
                  </a:cubicBezTo>
                  <a:cubicBezTo>
                    <a:pt x="1079" y="761"/>
                    <a:pt x="1312" y="525"/>
                    <a:pt x="1617" y="525"/>
                  </a:cubicBezTo>
                  <a:close/>
                  <a:moveTo>
                    <a:pt x="1600" y="1"/>
                  </a:moveTo>
                  <a:cubicBezTo>
                    <a:pt x="793" y="1"/>
                    <a:pt x="279" y="919"/>
                    <a:pt x="704" y="1604"/>
                  </a:cubicBezTo>
                  <a:lnTo>
                    <a:pt x="97" y="2199"/>
                  </a:lnTo>
                  <a:cubicBezTo>
                    <a:pt x="0" y="2295"/>
                    <a:pt x="0" y="2461"/>
                    <a:pt x="97" y="2574"/>
                  </a:cubicBezTo>
                  <a:cubicBezTo>
                    <a:pt x="151" y="2622"/>
                    <a:pt x="220" y="2646"/>
                    <a:pt x="287" y="2646"/>
                  </a:cubicBezTo>
                  <a:cubicBezTo>
                    <a:pt x="355" y="2646"/>
                    <a:pt x="420" y="2622"/>
                    <a:pt x="468" y="2574"/>
                  </a:cubicBezTo>
                  <a:lnTo>
                    <a:pt x="1079" y="1979"/>
                  </a:lnTo>
                  <a:cubicBezTo>
                    <a:pt x="1242" y="2079"/>
                    <a:pt x="1420" y="2125"/>
                    <a:pt x="1595" y="2125"/>
                  </a:cubicBezTo>
                  <a:cubicBezTo>
                    <a:pt x="2148" y="2125"/>
                    <a:pt x="2679" y="1674"/>
                    <a:pt x="2669" y="1067"/>
                  </a:cubicBezTo>
                  <a:cubicBezTo>
                    <a:pt x="2669" y="469"/>
                    <a:pt x="2198" y="1"/>
                    <a:pt x="1617" y="1"/>
                  </a:cubicBezTo>
                  <a:cubicBezTo>
                    <a:pt x="1611" y="1"/>
                    <a:pt x="1605" y="1"/>
                    <a:pt x="1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6"/>
            <p:cNvSpPr/>
            <p:nvPr/>
          </p:nvSpPr>
          <p:spPr>
            <a:xfrm>
              <a:off x="4083225" y="3928100"/>
              <a:ext cx="119275" cy="126100"/>
            </a:xfrm>
            <a:custGeom>
              <a:avLst/>
              <a:gdLst/>
              <a:ahLst/>
              <a:cxnLst/>
              <a:rect l="l" t="t" r="r" b="b"/>
              <a:pathLst>
                <a:path w="4771" h="5044" extrusionOk="0">
                  <a:moveTo>
                    <a:pt x="2390" y="541"/>
                  </a:moveTo>
                  <a:cubicBezTo>
                    <a:pt x="3188" y="541"/>
                    <a:pt x="3984" y="672"/>
                    <a:pt x="4233" y="934"/>
                  </a:cubicBezTo>
                  <a:cubicBezTo>
                    <a:pt x="3977" y="1190"/>
                    <a:pt x="3178" y="1318"/>
                    <a:pt x="2380" y="1318"/>
                  </a:cubicBezTo>
                  <a:cubicBezTo>
                    <a:pt x="1583" y="1318"/>
                    <a:pt x="787" y="1190"/>
                    <a:pt x="538" y="934"/>
                  </a:cubicBezTo>
                  <a:cubicBezTo>
                    <a:pt x="793" y="672"/>
                    <a:pt x="1593" y="541"/>
                    <a:pt x="2390" y="541"/>
                  </a:cubicBezTo>
                  <a:close/>
                  <a:moveTo>
                    <a:pt x="4233" y="1545"/>
                  </a:moveTo>
                  <a:lnTo>
                    <a:pt x="4233" y="1986"/>
                  </a:lnTo>
                  <a:cubicBezTo>
                    <a:pt x="3997" y="2249"/>
                    <a:pt x="3188" y="2380"/>
                    <a:pt x="2379" y="2380"/>
                  </a:cubicBezTo>
                  <a:cubicBezTo>
                    <a:pt x="1569" y="2380"/>
                    <a:pt x="760" y="2249"/>
                    <a:pt x="525" y="1986"/>
                  </a:cubicBezTo>
                  <a:lnTo>
                    <a:pt x="525" y="1545"/>
                  </a:lnTo>
                  <a:cubicBezTo>
                    <a:pt x="1057" y="1759"/>
                    <a:pt x="1721" y="1866"/>
                    <a:pt x="2384" y="1866"/>
                  </a:cubicBezTo>
                  <a:cubicBezTo>
                    <a:pt x="3046" y="1866"/>
                    <a:pt x="3706" y="1759"/>
                    <a:pt x="4233" y="1545"/>
                  </a:cubicBezTo>
                  <a:close/>
                  <a:moveTo>
                    <a:pt x="4233" y="2607"/>
                  </a:moveTo>
                  <a:lnTo>
                    <a:pt x="4233" y="3039"/>
                  </a:lnTo>
                  <a:cubicBezTo>
                    <a:pt x="3997" y="3308"/>
                    <a:pt x="3188" y="3442"/>
                    <a:pt x="2379" y="3442"/>
                  </a:cubicBezTo>
                  <a:cubicBezTo>
                    <a:pt x="1569" y="3442"/>
                    <a:pt x="760" y="3308"/>
                    <a:pt x="525" y="3039"/>
                  </a:cubicBezTo>
                  <a:lnTo>
                    <a:pt x="525" y="2607"/>
                  </a:lnTo>
                  <a:cubicBezTo>
                    <a:pt x="1057" y="2815"/>
                    <a:pt x="1721" y="2918"/>
                    <a:pt x="2384" y="2918"/>
                  </a:cubicBezTo>
                  <a:cubicBezTo>
                    <a:pt x="3046" y="2918"/>
                    <a:pt x="3706" y="2815"/>
                    <a:pt x="4233" y="2607"/>
                  </a:cubicBezTo>
                  <a:close/>
                  <a:moveTo>
                    <a:pt x="4233" y="3673"/>
                  </a:moveTo>
                  <a:lnTo>
                    <a:pt x="4233" y="4101"/>
                  </a:lnTo>
                  <a:cubicBezTo>
                    <a:pt x="4163" y="4214"/>
                    <a:pt x="3539" y="4503"/>
                    <a:pt x="2377" y="4503"/>
                  </a:cubicBezTo>
                  <a:cubicBezTo>
                    <a:pt x="1215" y="4503"/>
                    <a:pt x="594" y="4214"/>
                    <a:pt x="525" y="4101"/>
                  </a:cubicBezTo>
                  <a:lnTo>
                    <a:pt x="525" y="3673"/>
                  </a:lnTo>
                  <a:cubicBezTo>
                    <a:pt x="1057" y="3880"/>
                    <a:pt x="1721" y="3984"/>
                    <a:pt x="2384" y="3984"/>
                  </a:cubicBezTo>
                  <a:cubicBezTo>
                    <a:pt x="3046" y="3984"/>
                    <a:pt x="3706" y="3880"/>
                    <a:pt x="4233" y="3673"/>
                  </a:cubicBezTo>
                  <a:close/>
                  <a:moveTo>
                    <a:pt x="2380" y="1"/>
                  </a:moveTo>
                  <a:cubicBezTo>
                    <a:pt x="1189" y="1"/>
                    <a:pt x="0" y="312"/>
                    <a:pt x="0" y="934"/>
                  </a:cubicBezTo>
                  <a:lnTo>
                    <a:pt x="0" y="4101"/>
                  </a:lnTo>
                  <a:cubicBezTo>
                    <a:pt x="0" y="4835"/>
                    <a:pt x="1494" y="5044"/>
                    <a:pt x="2377" y="5044"/>
                  </a:cubicBezTo>
                  <a:cubicBezTo>
                    <a:pt x="3263" y="5044"/>
                    <a:pt x="4770" y="4835"/>
                    <a:pt x="4770" y="4101"/>
                  </a:cubicBezTo>
                  <a:lnTo>
                    <a:pt x="4770" y="934"/>
                  </a:lnTo>
                  <a:cubicBezTo>
                    <a:pt x="4764" y="312"/>
                    <a:pt x="3571" y="1"/>
                    <a:pt x="2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6"/>
            <p:cNvSpPr/>
            <p:nvPr/>
          </p:nvSpPr>
          <p:spPr>
            <a:xfrm>
              <a:off x="4216325" y="4024400"/>
              <a:ext cx="67425" cy="13200"/>
            </a:xfrm>
            <a:custGeom>
              <a:avLst/>
              <a:gdLst/>
              <a:ahLst/>
              <a:cxnLst/>
              <a:rect l="l" t="t" r="r" b="b"/>
              <a:pathLst>
                <a:path w="2697" h="528" extrusionOk="0">
                  <a:moveTo>
                    <a:pt x="346" y="0"/>
                  </a:moveTo>
                  <a:cubicBezTo>
                    <a:pt x="1" y="17"/>
                    <a:pt x="1" y="528"/>
                    <a:pt x="346" y="528"/>
                  </a:cubicBezTo>
                  <a:lnTo>
                    <a:pt x="2407" y="528"/>
                  </a:lnTo>
                  <a:cubicBezTo>
                    <a:pt x="2530" y="528"/>
                    <a:pt x="2656" y="445"/>
                    <a:pt x="2670" y="305"/>
                  </a:cubicBezTo>
                  <a:cubicBezTo>
                    <a:pt x="2696" y="140"/>
                    <a:pt x="2573" y="0"/>
                    <a:pt x="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6"/>
            <p:cNvSpPr/>
            <p:nvPr/>
          </p:nvSpPr>
          <p:spPr>
            <a:xfrm>
              <a:off x="4216325" y="3998175"/>
              <a:ext cx="67425" cy="13125"/>
            </a:xfrm>
            <a:custGeom>
              <a:avLst/>
              <a:gdLst/>
              <a:ahLst/>
              <a:cxnLst/>
              <a:rect l="l" t="t" r="r" b="b"/>
              <a:pathLst>
                <a:path w="2697" h="525" extrusionOk="0">
                  <a:moveTo>
                    <a:pt x="346" y="0"/>
                  </a:moveTo>
                  <a:cubicBezTo>
                    <a:pt x="1" y="0"/>
                    <a:pt x="1" y="511"/>
                    <a:pt x="346" y="525"/>
                  </a:cubicBezTo>
                  <a:lnTo>
                    <a:pt x="2407" y="525"/>
                  </a:lnTo>
                  <a:cubicBezTo>
                    <a:pt x="2530" y="525"/>
                    <a:pt x="2656" y="428"/>
                    <a:pt x="2670" y="302"/>
                  </a:cubicBezTo>
                  <a:cubicBezTo>
                    <a:pt x="2696" y="136"/>
                    <a:pt x="2573" y="0"/>
                    <a:pt x="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6"/>
            <p:cNvSpPr/>
            <p:nvPr/>
          </p:nvSpPr>
          <p:spPr>
            <a:xfrm>
              <a:off x="4216325" y="3971525"/>
              <a:ext cx="67425" cy="13125"/>
            </a:xfrm>
            <a:custGeom>
              <a:avLst/>
              <a:gdLst/>
              <a:ahLst/>
              <a:cxnLst/>
              <a:rect l="l" t="t" r="r" b="b"/>
              <a:pathLst>
                <a:path w="2697" h="525" extrusionOk="0">
                  <a:moveTo>
                    <a:pt x="346" y="1"/>
                  </a:moveTo>
                  <a:cubicBezTo>
                    <a:pt x="1" y="14"/>
                    <a:pt x="1" y="512"/>
                    <a:pt x="346" y="525"/>
                  </a:cubicBezTo>
                  <a:lnTo>
                    <a:pt x="2407" y="525"/>
                  </a:lnTo>
                  <a:cubicBezTo>
                    <a:pt x="2530" y="525"/>
                    <a:pt x="2656" y="429"/>
                    <a:pt x="2670" y="306"/>
                  </a:cubicBezTo>
                  <a:cubicBezTo>
                    <a:pt x="2696" y="140"/>
                    <a:pt x="2573" y="1"/>
                    <a:pt x="2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6"/>
            <p:cNvSpPr/>
            <p:nvPr/>
          </p:nvSpPr>
          <p:spPr>
            <a:xfrm>
              <a:off x="4216325" y="3944875"/>
              <a:ext cx="67425" cy="13575"/>
            </a:xfrm>
            <a:custGeom>
              <a:avLst/>
              <a:gdLst/>
              <a:ahLst/>
              <a:cxnLst/>
              <a:rect l="l" t="t" r="r" b="b"/>
              <a:pathLst>
                <a:path w="2697" h="543" extrusionOk="0">
                  <a:moveTo>
                    <a:pt x="346" y="1"/>
                  </a:moveTo>
                  <a:cubicBezTo>
                    <a:pt x="1" y="14"/>
                    <a:pt x="1" y="525"/>
                    <a:pt x="346" y="542"/>
                  </a:cubicBezTo>
                  <a:lnTo>
                    <a:pt x="2407" y="542"/>
                  </a:lnTo>
                  <a:cubicBezTo>
                    <a:pt x="2530" y="542"/>
                    <a:pt x="2656" y="442"/>
                    <a:pt x="2670" y="306"/>
                  </a:cubicBezTo>
                  <a:cubicBezTo>
                    <a:pt x="2696" y="154"/>
                    <a:pt x="2573" y="1"/>
                    <a:pt x="2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46"/>
          <p:cNvGrpSpPr/>
          <p:nvPr/>
        </p:nvGrpSpPr>
        <p:grpSpPr>
          <a:xfrm>
            <a:off x="3544010" y="3079538"/>
            <a:ext cx="272800" cy="339300"/>
            <a:chOff x="4108450" y="3256400"/>
            <a:chExt cx="272800" cy="339300"/>
          </a:xfrm>
        </p:grpSpPr>
        <p:sp>
          <p:nvSpPr>
            <p:cNvPr id="1058" name="Google Shape;1058;p46"/>
            <p:cNvSpPr/>
            <p:nvPr/>
          </p:nvSpPr>
          <p:spPr>
            <a:xfrm>
              <a:off x="4108450" y="3256400"/>
              <a:ext cx="272800" cy="339300"/>
            </a:xfrm>
            <a:custGeom>
              <a:avLst/>
              <a:gdLst/>
              <a:ahLst/>
              <a:cxnLst/>
              <a:rect l="l" t="t" r="r" b="b"/>
              <a:pathLst>
                <a:path w="10912" h="13572" extrusionOk="0">
                  <a:moveTo>
                    <a:pt x="8714" y="817"/>
                  </a:moveTo>
                  <a:lnTo>
                    <a:pt x="10069" y="2172"/>
                  </a:lnTo>
                  <a:lnTo>
                    <a:pt x="8714" y="2172"/>
                  </a:lnTo>
                  <a:lnTo>
                    <a:pt x="8714" y="817"/>
                  </a:lnTo>
                  <a:close/>
                  <a:moveTo>
                    <a:pt x="8190" y="1564"/>
                  </a:moveTo>
                  <a:lnTo>
                    <a:pt x="8190" y="2451"/>
                  </a:lnTo>
                  <a:cubicBezTo>
                    <a:pt x="8190" y="2587"/>
                    <a:pt x="8299" y="2713"/>
                    <a:pt x="8452" y="2713"/>
                  </a:cubicBezTo>
                  <a:lnTo>
                    <a:pt x="9322" y="2713"/>
                  </a:lnTo>
                  <a:lnTo>
                    <a:pt x="9322" y="10570"/>
                  </a:lnTo>
                  <a:lnTo>
                    <a:pt x="2961" y="10570"/>
                  </a:lnTo>
                  <a:lnTo>
                    <a:pt x="2961" y="1564"/>
                  </a:lnTo>
                  <a:close/>
                  <a:moveTo>
                    <a:pt x="8190" y="542"/>
                  </a:moveTo>
                  <a:lnTo>
                    <a:pt x="8190" y="1066"/>
                  </a:lnTo>
                  <a:lnTo>
                    <a:pt x="2696" y="1066"/>
                  </a:lnTo>
                  <a:cubicBezTo>
                    <a:pt x="2560" y="1066"/>
                    <a:pt x="2433" y="1192"/>
                    <a:pt x="2433" y="1329"/>
                  </a:cubicBezTo>
                  <a:lnTo>
                    <a:pt x="2433" y="10846"/>
                  </a:lnTo>
                  <a:cubicBezTo>
                    <a:pt x="2433" y="10985"/>
                    <a:pt x="2560" y="11108"/>
                    <a:pt x="2696" y="11108"/>
                  </a:cubicBezTo>
                  <a:lnTo>
                    <a:pt x="9584" y="11108"/>
                  </a:lnTo>
                  <a:cubicBezTo>
                    <a:pt x="9737" y="11108"/>
                    <a:pt x="9849" y="10985"/>
                    <a:pt x="9849" y="10846"/>
                  </a:cubicBezTo>
                  <a:lnTo>
                    <a:pt x="9849" y="2713"/>
                  </a:lnTo>
                  <a:lnTo>
                    <a:pt x="10387" y="2713"/>
                  </a:lnTo>
                  <a:lnTo>
                    <a:pt x="10387" y="11633"/>
                  </a:lnTo>
                  <a:lnTo>
                    <a:pt x="1909" y="11633"/>
                  </a:lnTo>
                  <a:lnTo>
                    <a:pt x="1909" y="542"/>
                  </a:lnTo>
                  <a:close/>
                  <a:moveTo>
                    <a:pt x="1368" y="1909"/>
                  </a:moveTo>
                  <a:lnTo>
                    <a:pt x="1368" y="11925"/>
                  </a:lnTo>
                  <a:cubicBezTo>
                    <a:pt x="1368" y="12077"/>
                    <a:pt x="1494" y="12187"/>
                    <a:pt x="1647" y="12187"/>
                  </a:cubicBezTo>
                  <a:lnTo>
                    <a:pt x="9003" y="12187"/>
                  </a:lnTo>
                  <a:lnTo>
                    <a:pt x="9003" y="13043"/>
                  </a:lnTo>
                  <a:lnTo>
                    <a:pt x="525" y="13043"/>
                  </a:lnTo>
                  <a:lnTo>
                    <a:pt x="525" y="1909"/>
                  </a:lnTo>
                  <a:close/>
                  <a:moveTo>
                    <a:pt x="1647" y="1"/>
                  </a:moveTo>
                  <a:cubicBezTo>
                    <a:pt x="1494" y="1"/>
                    <a:pt x="1368" y="127"/>
                    <a:pt x="1368" y="280"/>
                  </a:cubicBezTo>
                  <a:lnTo>
                    <a:pt x="1368" y="1385"/>
                  </a:lnTo>
                  <a:lnTo>
                    <a:pt x="262" y="1385"/>
                  </a:lnTo>
                  <a:cubicBezTo>
                    <a:pt x="110" y="1385"/>
                    <a:pt x="0" y="1508"/>
                    <a:pt x="0" y="1647"/>
                  </a:cubicBezTo>
                  <a:lnTo>
                    <a:pt x="0" y="13309"/>
                  </a:lnTo>
                  <a:cubicBezTo>
                    <a:pt x="0" y="13445"/>
                    <a:pt x="110" y="13571"/>
                    <a:pt x="262" y="13571"/>
                  </a:cubicBezTo>
                  <a:lnTo>
                    <a:pt x="9269" y="13571"/>
                  </a:lnTo>
                  <a:cubicBezTo>
                    <a:pt x="9418" y="13571"/>
                    <a:pt x="9531" y="13445"/>
                    <a:pt x="9531" y="13309"/>
                  </a:cubicBezTo>
                  <a:lnTo>
                    <a:pt x="9531" y="12187"/>
                  </a:lnTo>
                  <a:lnTo>
                    <a:pt x="10829" y="12187"/>
                  </a:lnTo>
                  <a:cubicBezTo>
                    <a:pt x="10872" y="12187"/>
                    <a:pt x="10912" y="12160"/>
                    <a:pt x="10912" y="12117"/>
                  </a:cubicBezTo>
                  <a:lnTo>
                    <a:pt x="10912" y="2228"/>
                  </a:lnTo>
                  <a:cubicBezTo>
                    <a:pt x="10912" y="2215"/>
                    <a:pt x="10898" y="2202"/>
                    <a:pt x="10885" y="2202"/>
                  </a:cubicBezTo>
                  <a:lnTo>
                    <a:pt x="10829" y="2202"/>
                  </a:lnTo>
                  <a:lnTo>
                    <a:pt x="8714" y="84"/>
                  </a:lnTo>
                  <a:cubicBezTo>
                    <a:pt x="8658" y="31"/>
                    <a:pt x="8605" y="1"/>
                    <a:pt x="8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6"/>
            <p:cNvSpPr/>
            <p:nvPr/>
          </p:nvSpPr>
          <p:spPr>
            <a:xfrm>
              <a:off x="4268525" y="3324075"/>
              <a:ext cx="59525" cy="59650"/>
            </a:xfrm>
            <a:custGeom>
              <a:avLst/>
              <a:gdLst/>
              <a:ahLst/>
              <a:cxnLst/>
              <a:rect l="l" t="t" r="r" b="b"/>
              <a:pathLst>
                <a:path w="2381" h="2386" extrusionOk="0">
                  <a:moveTo>
                    <a:pt x="542" y="560"/>
                  </a:moveTo>
                  <a:cubicBezTo>
                    <a:pt x="1189" y="670"/>
                    <a:pt x="1717" y="1194"/>
                    <a:pt x="1826" y="1858"/>
                  </a:cubicBezTo>
                  <a:lnTo>
                    <a:pt x="542" y="1858"/>
                  </a:lnTo>
                  <a:lnTo>
                    <a:pt x="542" y="560"/>
                  </a:lnTo>
                  <a:close/>
                  <a:moveTo>
                    <a:pt x="213" y="1"/>
                  </a:moveTo>
                  <a:cubicBezTo>
                    <a:pt x="97" y="1"/>
                    <a:pt x="1" y="81"/>
                    <a:pt x="1" y="212"/>
                  </a:cubicBezTo>
                  <a:lnTo>
                    <a:pt x="1" y="2120"/>
                  </a:lnTo>
                  <a:cubicBezTo>
                    <a:pt x="1" y="2260"/>
                    <a:pt x="127" y="2386"/>
                    <a:pt x="263" y="2386"/>
                  </a:cubicBezTo>
                  <a:lnTo>
                    <a:pt x="2119" y="2386"/>
                  </a:lnTo>
                  <a:cubicBezTo>
                    <a:pt x="2268" y="2386"/>
                    <a:pt x="2381" y="2260"/>
                    <a:pt x="2381" y="2120"/>
                  </a:cubicBezTo>
                  <a:cubicBezTo>
                    <a:pt x="2381" y="959"/>
                    <a:pt x="1438" y="6"/>
                    <a:pt x="263" y="6"/>
                  </a:cubicBezTo>
                  <a:cubicBezTo>
                    <a:pt x="246" y="3"/>
                    <a:pt x="229"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6"/>
            <p:cNvSpPr/>
            <p:nvPr/>
          </p:nvSpPr>
          <p:spPr>
            <a:xfrm>
              <a:off x="4178650" y="3350850"/>
              <a:ext cx="123100" cy="105500"/>
            </a:xfrm>
            <a:custGeom>
              <a:avLst/>
              <a:gdLst/>
              <a:ahLst/>
              <a:cxnLst/>
              <a:rect l="l" t="t" r="r" b="b"/>
              <a:pathLst>
                <a:path w="4924" h="4220" extrusionOk="0">
                  <a:moveTo>
                    <a:pt x="2543" y="551"/>
                  </a:moveTo>
                  <a:lnTo>
                    <a:pt x="2543" y="1962"/>
                  </a:lnTo>
                  <a:lnTo>
                    <a:pt x="1328" y="2669"/>
                  </a:lnTo>
                  <a:cubicBezTo>
                    <a:pt x="967" y="1756"/>
                    <a:pt x="1591" y="704"/>
                    <a:pt x="2543" y="551"/>
                  </a:cubicBezTo>
                  <a:close/>
                  <a:moveTo>
                    <a:pt x="4356" y="2377"/>
                  </a:moveTo>
                  <a:cubicBezTo>
                    <a:pt x="4286" y="2752"/>
                    <a:pt x="4094" y="3084"/>
                    <a:pt x="3805" y="3333"/>
                  </a:cubicBezTo>
                  <a:lnTo>
                    <a:pt x="3250" y="2377"/>
                  </a:lnTo>
                  <a:close/>
                  <a:moveTo>
                    <a:pt x="2696" y="2477"/>
                  </a:moveTo>
                  <a:lnTo>
                    <a:pt x="3347" y="3609"/>
                  </a:lnTo>
                  <a:cubicBezTo>
                    <a:pt x="3182" y="3673"/>
                    <a:pt x="3004" y="3703"/>
                    <a:pt x="2825" y="3703"/>
                  </a:cubicBezTo>
                  <a:cubicBezTo>
                    <a:pt x="2346" y="3703"/>
                    <a:pt x="1858" y="3487"/>
                    <a:pt x="1577" y="3124"/>
                  </a:cubicBezTo>
                  <a:lnTo>
                    <a:pt x="2696" y="2477"/>
                  </a:lnTo>
                  <a:close/>
                  <a:moveTo>
                    <a:pt x="2809" y="0"/>
                  </a:moveTo>
                  <a:cubicBezTo>
                    <a:pt x="1" y="97"/>
                    <a:pt x="14" y="4120"/>
                    <a:pt x="2809" y="4220"/>
                  </a:cubicBezTo>
                  <a:cubicBezTo>
                    <a:pt x="3971" y="4220"/>
                    <a:pt x="4924" y="3277"/>
                    <a:pt x="4924" y="2115"/>
                  </a:cubicBezTo>
                  <a:cubicBezTo>
                    <a:pt x="4924" y="1962"/>
                    <a:pt x="4801" y="1839"/>
                    <a:pt x="4648" y="1839"/>
                  </a:cubicBezTo>
                  <a:lnTo>
                    <a:pt x="3071" y="1839"/>
                  </a:lnTo>
                  <a:lnTo>
                    <a:pt x="3071" y="263"/>
                  </a:lnTo>
                  <a:cubicBezTo>
                    <a:pt x="3071" y="110"/>
                    <a:pt x="2945" y="0"/>
                    <a:pt x="2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6"/>
            <p:cNvSpPr/>
            <p:nvPr/>
          </p:nvSpPr>
          <p:spPr>
            <a:xfrm>
              <a:off x="4195250" y="3310675"/>
              <a:ext cx="61925" cy="13550"/>
            </a:xfrm>
            <a:custGeom>
              <a:avLst/>
              <a:gdLst/>
              <a:ahLst/>
              <a:cxnLst/>
              <a:rect l="l" t="t" r="r" b="b"/>
              <a:pathLst>
                <a:path w="2477" h="542" extrusionOk="0">
                  <a:moveTo>
                    <a:pt x="276" y="1"/>
                  </a:moveTo>
                  <a:cubicBezTo>
                    <a:pt x="123" y="1"/>
                    <a:pt x="1" y="153"/>
                    <a:pt x="27" y="306"/>
                  </a:cubicBezTo>
                  <a:cubicBezTo>
                    <a:pt x="40" y="446"/>
                    <a:pt x="153" y="542"/>
                    <a:pt x="289" y="542"/>
                  </a:cubicBezTo>
                  <a:lnTo>
                    <a:pt x="2128" y="542"/>
                  </a:lnTo>
                  <a:cubicBezTo>
                    <a:pt x="2477" y="529"/>
                    <a:pt x="2477" y="17"/>
                    <a:pt x="2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6"/>
            <p:cNvSpPr/>
            <p:nvPr/>
          </p:nvSpPr>
          <p:spPr>
            <a:xfrm>
              <a:off x="4193500" y="3495000"/>
              <a:ext cx="62275" cy="13225"/>
            </a:xfrm>
            <a:custGeom>
              <a:avLst/>
              <a:gdLst/>
              <a:ahLst/>
              <a:cxnLst/>
              <a:rect l="l" t="t" r="r" b="b"/>
              <a:pathLst>
                <a:path w="2491" h="529" extrusionOk="0">
                  <a:moveTo>
                    <a:pt x="346" y="1"/>
                  </a:moveTo>
                  <a:cubicBezTo>
                    <a:pt x="1" y="14"/>
                    <a:pt x="1" y="512"/>
                    <a:pt x="346" y="528"/>
                  </a:cubicBezTo>
                  <a:lnTo>
                    <a:pt x="2198" y="528"/>
                  </a:lnTo>
                  <a:cubicBezTo>
                    <a:pt x="2364" y="528"/>
                    <a:pt x="2491" y="389"/>
                    <a:pt x="2464" y="223"/>
                  </a:cubicBezTo>
                  <a:cubicBezTo>
                    <a:pt x="2447" y="97"/>
                    <a:pt x="2325"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6"/>
            <p:cNvSpPr/>
            <p:nvPr/>
          </p:nvSpPr>
          <p:spPr>
            <a:xfrm>
              <a:off x="4193500" y="3468350"/>
              <a:ext cx="62275" cy="13225"/>
            </a:xfrm>
            <a:custGeom>
              <a:avLst/>
              <a:gdLst/>
              <a:ahLst/>
              <a:cxnLst/>
              <a:rect l="l" t="t" r="r" b="b"/>
              <a:pathLst>
                <a:path w="2491" h="529" extrusionOk="0">
                  <a:moveTo>
                    <a:pt x="346" y="1"/>
                  </a:moveTo>
                  <a:cubicBezTo>
                    <a:pt x="1" y="18"/>
                    <a:pt x="1" y="529"/>
                    <a:pt x="346" y="529"/>
                  </a:cubicBezTo>
                  <a:lnTo>
                    <a:pt x="2198" y="529"/>
                  </a:lnTo>
                  <a:cubicBezTo>
                    <a:pt x="2364" y="529"/>
                    <a:pt x="2491" y="389"/>
                    <a:pt x="2464" y="223"/>
                  </a:cubicBezTo>
                  <a:cubicBezTo>
                    <a:pt x="2447" y="101"/>
                    <a:pt x="2325"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6"/>
            <p:cNvSpPr/>
            <p:nvPr/>
          </p:nvSpPr>
          <p:spPr>
            <a:xfrm>
              <a:off x="4266450" y="3495000"/>
              <a:ext cx="62275" cy="13225"/>
            </a:xfrm>
            <a:custGeom>
              <a:avLst/>
              <a:gdLst/>
              <a:ahLst/>
              <a:cxnLst/>
              <a:rect l="l" t="t" r="r" b="b"/>
              <a:pathLst>
                <a:path w="2491" h="529" extrusionOk="0">
                  <a:moveTo>
                    <a:pt x="359" y="1"/>
                  </a:moveTo>
                  <a:cubicBezTo>
                    <a:pt x="1" y="14"/>
                    <a:pt x="1" y="512"/>
                    <a:pt x="359" y="528"/>
                  </a:cubicBezTo>
                  <a:lnTo>
                    <a:pt x="2202" y="528"/>
                  </a:lnTo>
                  <a:cubicBezTo>
                    <a:pt x="2368" y="528"/>
                    <a:pt x="2490" y="389"/>
                    <a:pt x="2464" y="223"/>
                  </a:cubicBezTo>
                  <a:cubicBezTo>
                    <a:pt x="2451" y="97"/>
                    <a:pt x="2324" y="1"/>
                    <a:pt x="2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6"/>
            <p:cNvSpPr/>
            <p:nvPr/>
          </p:nvSpPr>
          <p:spPr>
            <a:xfrm>
              <a:off x="4266450" y="3468350"/>
              <a:ext cx="62275" cy="13225"/>
            </a:xfrm>
            <a:custGeom>
              <a:avLst/>
              <a:gdLst/>
              <a:ahLst/>
              <a:cxnLst/>
              <a:rect l="l" t="t" r="r" b="b"/>
              <a:pathLst>
                <a:path w="2491" h="529" extrusionOk="0">
                  <a:moveTo>
                    <a:pt x="359" y="1"/>
                  </a:moveTo>
                  <a:cubicBezTo>
                    <a:pt x="1" y="18"/>
                    <a:pt x="1" y="529"/>
                    <a:pt x="359" y="529"/>
                  </a:cubicBezTo>
                  <a:lnTo>
                    <a:pt x="2202" y="529"/>
                  </a:lnTo>
                  <a:cubicBezTo>
                    <a:pt x="2368" y="529"/>
                    <a:pt x="2490" y="389"/>
                    <a:pt x="2464" y="223"/>
                  </a:cubicBezTo>
                  <a:cubicBezTo>
                    <a:pt x="2451" y="101"/>
                    <a:pt x="2324" y="1"/>
                    <a:pt x="2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6"/>
          <p:cNvGrpSpPr/>
          <p:nvPr/>
        </p:nvGrpSpPr>
        <p:grpSpPr>
          <a:xfrm>
            <a:off x="838510" y="3079538"/>
            <a:ext cx="339275" cy="339300"/>
            <a:chOff x="3277475" y="3256400"/>
            <a:chExt cx="339275" cy="339300"/>
          </a:xfrm>
        </p:grpSpPr>
        <p:sp>
          <p:nvSpPr>
            <p:cNvPr id="1067" name="Google Shape;1067;p46"/>
            <p:cNvSpPr/>
            <p:nvPr/>
          </p:nvSpPr>
          <p:spPr>
            <a:xfrm>
              <a:off x="3277475" y="3256400"/>
              <a:ext cx="339275" cy="339300"/>
            </a:xfrm>
            <a:custGeom>
              <a:avLst/>
              <a:gdLst/>
              <a:ahLst/>
              <a:cxnLst/>
              <a:rect l="l" t="t" r="r" b="b"/>
              <a:pathLst>
                <a:path w="13571" h="13572" extrusionOk="0">
                  <a:moveTo>
                    <a:pt x="2546" y="2451"/>
                  </a:moveTo>
                  <a:lnTo>
                    <a:pt x="2546" y="2975"/>
                  </a:lnTo>
                  <a:lnTo>
                    <a:pt x="1328" y="2975"/>
                  </a:lnTo>
                  <a:cubicBezTo>
                    <a:pt x="1179" y="2975"/>
                    <a:pt x="1066" y="3085"/>
                    <a:pt x="1066" y="3237"/>
                  </a:cubicBezTo>
                  <a:lnTo>
                    <a:pt x="1066" y="9863"/>
                  </a:lnTo>
                  <a:lnTo>
                    <a:pt x="541" y="9863"/>
                  </a:lnTo>
                  <a:lnTo>
                    <a:pt x="541" y="2713"/>
                  </a:lnTo>
                  <a:cubicBezTo>
                    <a:pt x="541" y="2560"/>
                    <a:pt x="651" y="2451"/>
                    <a:pt x="804" y="2451"/>
                  </a:cubicBezTo>
                  <a:close/>
                  <a:moveTo>
                    <a:pt x="2546" y="3500"/>
                  </a:moveTo>
                  <a:lnTo>
                    <a:pt x="2546" y="9863"/>
                  </a:lnTo>
                  <a:lnTo>
                    <a:pt x="1594" y="9863"/>
                  </a:lnTo>
                  <a:lnTo>
                    <a:pt x="1594" y="3500"/>
                  </a:lnTo>
                  <a:close/>
                  <a:moveTo>
                    <a:pt x="10500" y="542"/>
                  </a:moveTo>
                  <a:lnTo>
                    <a:pt x="10500" y="9863"/>
                  </a:lnTo>
                  <a:lnTo>
                    <a:pt x="3071" y="9863"/>
                  </a:lnTo>
                  <a:lnTo>
                    <a:pt x="3071" y="542"/>
                  </a:lnTo>
                  <a:close/>
                  <a:moveTo>
                    <a:pt x="11981" y="3500"/>
                  </a:moveTo>
                  <a:lnTo>
                    <a:pt x="11981" y="9863"/>
                  </a:lnTo>
                  <a:lnTo>
                    <a:pt x="11025" y="9863"/>
                  </a:lnTo>
                  <a:lnTo>
                    <a:pt x="11025" y="3500"/>
                  </a:lnTo>
                  <a:close/>
                  <a:moveTo>
                    <a:pt x="12767" y="2451"/>
                  </a:moveTo>
                  <a:cubicBezTo>
                    <a:pt x="12920" y="2451"/>
                    <a:pt x="13030" y="2560"/>
                    <a:pt x="13030" y="2713"/>
                  </a:cubicBezTo>
                  <a:lnTo>
                    <a:pt x="13030" y="9863"/>
                  </a:lnTo>
                  <a:lnTo>
                    <a:pt x="12505" y="9863"/>
                  </a:lnTo>
                  <a:lnTo>
                    <a:pt x="12505" y="3237"/>
                  </a:lnTo>
                  <a:cubicBezTo>
                    <a:pt x="12505" y="3085"/>
                    <a:pt x="12396" y="2975"/>
                    <a:pt x="12243" y="2975"/>
                  </a:cubicBezTo>
                  <a:lnTo>
                    <a:pt x="11025" y="2975"/>
                  </a:lnTo>
                  <a:lnTo>
                    <a:pt x="11025" y="2451"/>
                  </a:lnTo>
                  <a:close/>
                  <a:moveTo>
                    <a:pt x="13030" y="10388"/>
                  </a:moveTo>
                  <a:lnTo>
                    <a:pt x="13030" y="10653"/>
                  </a:lnTo>
                  <a:cubicBezTo>
                    <a:pt x="13030" y="10803"/>
                    <a:pt x="12920" y="10915"/>
                    <a:pt x="12767" y="10915"/>
                  </a:cubicBezTo>
                  <a:lnTo>
                    <a:pt x="804" y="10915"/>
                  </a:lnTo>
                  <a:cubicBezTo>
                    <a:pt x="651" y="10915"/>
                    <a:pt x="541" y="10803"/>
                    <a:pt x="541" y="10653"/>
                  </a:cubicBezTo>
                  <a:lnTo>
                    <a:pt x="541" y="10388"/>
                  </a:lnTo>
                  <a:close/>
                  <a:moveTo>
                    <a:pt x="7595" y="11453"/>
                  </a:moveTo>
                  <a:lnTo>
                    <a:pt x="8024" y="13043"/>
                  </a:lnTo>
                  <a:lnTo>
                    <a:pt x="5534" y="13043"/>
                  </a:lnTo>
                  <a:lnTo>
                    <a:pt x="5962" y="11453"/>
                  </a:lnTo>
                  <a:close/>
                  <a:moveTo>
                    <a:pt x="2809" y="1"/>
                  </a:moveTo>
                  <a:cubicBezTo>
                    <a:pt x="2672" y="1"/>
                    <a:pt x="2546" y="127"/>
                    <a:pt x="2546" y="280"/>
                  </a:cubicBezTo>
                  <a:lnTo>
                    <a:pt x="2546" y="1909"/>
                  </a:lnTo>
                  <a:lnTo>
                    <a:pt x="804" y="1909"/>
                  </a:lnTo>
                  <a:cubicBezTo>
                    <a:pt x="362" y="1909"/>
                    <a:pt x="0" y="2271"/>
                    <a:pt x="0" y="2713"/>
                  </a:cubicBezTo>
                  <a:lnTo>
                    <a:pt x="0" y="10653"/>
                  </a:lnTo>
                  <a:cubicBezTo>
                    <a:pt x="0" y="11095"/>
                    <a:pt x="362" y="11453"/>
                    <a:pt x="804" y="11453"/>
                  </a:cubicBezTo>
                  <a:lnTo>
                    <a:pt x="5424" y="11453"/>
                  </a:lnTo>
                  <a:lnTo>
                    <a:pt x="4996" y="13043"/>
                  </a:lnTo>
                  <a:lnTo>
                    <a:pt x="4664" y="13043"/>
                  </a:lnTo>
                  <a:cubicBezTo>
                    <a:pt x="4302" y="13043"/>
                    <a:pt x="4302" y="13558"/>
                    <a:pt x="4664" y="13571"/>
                  </a:cubicBezTo>
                  <a:lnTo>
                    <a:pt x="8897" y="13571"/>
                  </a:lnTo>
                  <a:cubicBezTo>
                    <a:pt x="9242" y="13558"/>
                    <a:pt x="9255" y="13060"/>
                    <a:pt x="8897" y="13043"/>
                  </a:cubicBezTo>
                  <a:lnTo>
                    <a:pt x="8578" y="13043"/>
                  </a:lnTo>
                  <a:lnTo>
                    <a:pt x="8150" y="11453"/>
                  </a:lnTo>
                  <a:lnTo>
                    <a:pt x="12767" y="11453"/>
                  </a:lnTo>
                  <a:cubicBezTo>
                    <a:pt x="13212" y="11453"/>
                    <a:pt x="13571" y="11095"/>
                    <a:pt x="13571" y="10653"/>
                  </a:cubicBezTo>
                  <a:lnTo>
                    <a:pt x="13571" y="2713"/>
                  </a:lnTo>
                  <a:cubicBezTo>
                    <a:pt x="13571" y="2271"/>
                    <a:pt x="13212" y="1909"/>
                    <a:pt x="12767" y="1909"/>
                  </a:cubicBezTo>
                  <a:lnTo>
                    <a:pt x="11025" y="1909"/>
                  </a:lnTo>
                  <a:lnTo>
                    <a:pt x="11025" y="280"/>
                  </a:lnTo>
                  <a:cubicBezTo>
                    <a:pt x="11025" y="127"/>
                    <a:pt x="10902" y="1"/>
                    <a:pt x="10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6"/>
            <p:cNvSpPr/>
            <p:nvPr/>
          </p:nvSpPr>
          <p:spPr>
            <a:xfrm>
              <a:off x="3374325" y="3341150"/>
              <a:ext cx="145575" cy="145900"/>
            </a:xfrm>
            <a:custGeom>
              <a:avLst/>
              <a:gdLst/>
              <a:ahLst/>
              <a:cxnLst/>
              <a:rect l="l" t="t" r="r" b="b"/>
              <a:pathLst>
                <a:path w="5823" h="5836" extrusionOk="0">
                  <a:moveTo>
                    <a:pt x="3306" y="541"/>
                  </a:moveTo>
                  <a:lnTo>
                    <a:pt x="3306" y="1328"/>
                  </a:lnTo>
                  <a:lnTo>
                    <a:pt x="2516" y="1328"/>
                  </a:lnTo>
                  <a:lnTo>
                    <a:pt x="2516" y="541"/>
                  </a:lnTo>
                  <a:close/>
                  <a:moveTo>
                    <a:pt x="1328" y="2516"/>
                  </a:moveTo>
                  <a:lnTo>
                    <a:pt x="1328" y="3320"/>
                  </a:lnTo>
                  <a:lnTo>
                    <a:pt x="525" y="3320"/>
                  </a:lnTo>
                  <a:lnTo>
                    <a:pt x="525" y="2516"/>
                  </a:lnTo>
                  <a:close/>
                  <a:moveTo>
                    <a:pt x="5298" y="2516"/>
                  </a:moveTo>
                  <a:lnTo>
                    <a:pt x="5298" y="3320"/>
                  </a:lnTo>
                  <a:lnTo>
                    <a:pt x="4495" y="3320"/>
                  </a:lnTo>
                  <a:lnTo>
                    <a:pt x="4495" y="2516"/>
                  </a:lnTo>
                  <a:close/>
                  <a:moveTo>
                    <a:pt x="3306" y="4508"/>
                  </a:moveTo>
                  <a:lnTo>
                    <a:pt x="3306" y="5298"/>
                  </a:lnTo>
                  <a:lnTo>
                    <a:pt x="2516" y="5298"/>
                  </a:lnTo>
                  <a:lnTo>
                    <a:pt x="2516" y="4508"/>
                  </a:lnTo>
                  <a:close/>
                  <a:moveTo>
                    <a:pt x="2254" y="0"/>
                  </a:moveTo>
                  <a:cubicBezTo>
                    <a:pt x="2101" y="0"/>
                    <a:pt x="1979" y="126"/>
                    <a:pt x="1979" y="276"/>
                  </a:cubicBezTo>
                  <a:lnTo>
                    <a:pt x="1979" y="1590"/>
                  </a:lnTo>
                  <a:cubicBezTo>
                    <a:pt x="1979" y="1743"/>
                    <a:pt x="2101" y="1869"/>
                    <a:pt x="2254" y="1869"/>
                  </a:cubicBezTo>
                  <a:lnTo>
                    <a:pt x="2643" y="1869"/>
                  </a:lnTo>
                  <a:lnTo>
                    <a:pt x="2643" y="2656"/>
                  </a:lnTo>
                  <a:lnTo>
                    <a:pt x="1853" y="2656"/>
                  </a:lnTo>
                  <a:lnTo>
                    <a:pt x="1853" y="2254"/>
                  </a:lnTo>
                  <a:cubicBezTo>
                    <a:pt x="1853" y="2118"/>
                    <a:pt x="1730" y="1992"/>
                    <a:pt x="1590" y="1992"/>
                  </a:cubicBezTo>
                  <a:lnTo>
                    <a:pt x="262" y="1992"/>
                  </a:lnTo>
                  <a:cubicBezTo>
                    <a:pt x="110" y="1992"/>
                    <a:pt x="0" y="2118"/>
                    <a:pt x="0" y="2254"/>
                  </a:cubicBezTo>
                  <a:lnTo>
                    <a:pt x="0" y="3582"/>
                  </a:lnTo>
                  <a:cubicBezTo>
                    <a:pt x="0" y="3735"/>
                    <a:pt x="110" y="3844"/>
                    <a:pt x="262" y="3844"/>
                  </a:cubicBezTo>
                  <a:lnTo>
                    <a:pt x="1590" y="3844"/>
                  </a:lnTo>
                  <a:cubicBezTo>
                    <a:pt x="1730" y="3844"/>
                    <a:pt x="1853" y="3735"/>
                    <a:pt x="1853" y="3582"/>
                  </a:cubicBezTo>
                  <a:lnTo>
                    <a:pt x="1853" y="3180"/>
                  </a:lnTo>
                  <a:lnTo>
                    <a:pt x="2643" y="3180"/>
                  </a:lnTo>
                  <a:lnTo>
                    <a:pt x="2643" y="3983"/>
                  </a:lnTo>
                  <a:lnTo>
                    <a:pt x="2254" y="3983"/>
                  </a:lnTo>
                  <a:cubicBezTo>
                    <a:pt x="2101" y="3983"/>
                    <a:pt x="1979" y="4093"/>
                    <a:pt x="1979" y="4246"/>
                  </a:cubicBezTo>
                  <a:lnTo>
                    <a:pt x="1979" y="5574"/>
                  </a:lnTo>
                  <a:cubicBezTo>
                    <a:pt x="1979" y="5713"/>
                    <a:pt x="2101" y="5836"/>
                    <a:pt x="2254" y="5836"/>
                  </a:cubicBezTo>
                  <a:lnTo>
                    <a:pt x="3569" y="5836"/>
                  </a:lnTo>
                  <a:cubicBezTo>
                    <a:pt x="3721" y="5836"/>
                    <a:pt x="3831" y="5713"/>
                    <a:pt x="3831" y="5574"/>
                  </a:cubicBezTo>
                  <a:lnTo>
                    <a:pt x="3831" y="4246"/>
                  </a:lnTo>
                  <a:cubicBezTo>
                    <a:pt x="3831" y="4093"/>
                    <a:pt x="3721" y="3983"/>
                    <a:pt x="3569" y="3983"/>
                  </a:cubicBezTo>
                  <a:lnTo>
                    <a:pt x="3180" y="3983"/>
                  </a:lnTo>
                  <a:lnTo>
                    <a:pt x="3180" y="3180"/>
                  </a:lnTo>
                  <a:lnTo>
                    <a:pt x="3970" y="3180"/>
                  </a:lnTo>
                  <a:lnTo>
                    <a:pt x="3970" y="3582"/>
                  </a:lnTo>
                  <a:cubicBezTo>
                    <a:pt x="3970" y="3735"/>
                    <a:pt x="4093" y="3844"/>
                    <a:pt x="4233" y="3844"/>
                  </a:cubicBezTo>
                  <a:lnTo>
                    <a:pt x="5560" y="3844"/>
                  </a:lnTo>
                  <a:cubicBezTo>
                    <a:pt x="5713" y="3844"/>
                    <a:pt x="5823" y="3735"/>
                    <a:pt x="5823" y="3582"/>
                  </a:cubicBezTo>
                  <a:lnTo>
                    <a:pt x="5823" y="2254"/>
                  </a:lnTo>
                  <a:cubicBezTo>
                    <a:pt x="5823" y="2118"/>
                    <a:pt x="5713" y="1992"/>
                    <a:pt x="5560" y="1992"/>
                  </a:cubicBezTo>
                  <a:lnTo>
                    <a:pt x="4233" y="1992"/>
                  </a:lnTo>
                  <a:cubicBezTo>
                    <a:pt x="4093" y="1992"/>
                    <a:pt x="3970" y="2118"/>
                    <a:pt x="3970" y="2254"/>
                  </a:cubicBezTo>
                  <a:lnTo>
                    <a:pt x="3970" y="2656"/>
                  </a:lnTo>
                  <a:lnTo>
                    <a:pt x="3180" y="2656"/>
                  </a:lnTo>
                  <a:lnTo>
                    <a:pt x="3180" y="1869"/>
                  </a:lnTo>
                  <a:lnTo>
                    <a:pt x="3569" y="1869"/>
                  </a:lnTo>
                  <a:cubicBezTo>
                    <a:pt x="3721" y="1869"/>
                    <a:pt x="3831" y="1743"/>
                    <a:pt x="3831" y="1590"/>
                  </a:cubicBezTo>
                  <a:lnTo>
                    <a:pt x="3831" y="276"/>
                  </a:lnTo>
                  <a:cubicBezTo>
                    <a:pt x="3831" y="126"/>
                    <a:pt x="3721" y="0"/>
                    <a:pt x="3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6"/>
            <p:cNvSpPr/>
            <p:nvPr/>
          </p:nvSpPr>
          <p:spPr>
            <a:xfrm>
              <a:off x="3371900" y="3313500"/>
              <a:ext cx="65025" cy="13150"/>
            </a:xfrm>
            <a:custGeom>
              <a:avLst/>
              <a:gdLst/>
              <a:ahLst/>
              <a:cxnLst/>
              <a:rect l="l" t="t" r="r" b="b"/>
              <a:pathLst>
                <a:path w="2601" h="526" extrusionOk="0">
                  <a:moveTo>
                    <a:pt x="346" y="1"/>
                  </a:moveTo>
                  <a:cubicBezTo>
                    <a:pt x="1" y="14"/>
                    <a:pt x="1" y="512"/>
                    <a:pt x="346" y="525"/>
                  </a:cubicBezTo>
                  <a:lnTo>
                    <a:pt x="2338" y="525"/>
                  </a:lnTo>
                  <a:cubicBezTo>
                    <a:pt x="2491" y="525"/>
                    <a:pt x="2600" y="416"/>
                    <a:pt x="2600" y="263"/>
                  </a:cubicBezTo>
                  <a:cubicBezTo>
                    <a:pt x="2600" y="123"/>
                    <a:pt x="2491" y="1"/>
                    <a:pt x="2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6"/>
            <p:cNvSpPr/>
            <p:nvPr/>
          </p:nvSpPr>
          <p:spPr>
            <a:xfrm>
              <a:off x="3371900" y="3341150"/>
              <a:ext cx="37375" cy="13550"/>
            </a:xfrm>
            <a:custGeom>
              <a:avLst/>
              <a:gdLst/>
              <a:ahLst/>
              <a:cxnLst/>
              <a:rect l="l" t="t" r="r" b="b"/>
              <a:pathLst>
                <a:path w="1495" h="542" extrusionOk="0">
                  <a:moveTo>
                    <a:pt x="346" y="0"/>
                  </a:moveTo>
                  <a:cubicBezTo>
                    <a:pt x="1" y="13"/>
                    <a:pt x="1" y="524"/>
                    <a:pt x="346" y="541"/>
                  </a:cubicBezTo>
                  <a:lnTo>
                    <a:pt x="1203" y="541"/>
                  </a:lnTo>
                  <a:cubicBezTo>
                    <a:pt x="1342" y="541"/>
                    <a:pt x="1452" y="442"/>
                    <a:pt x="1481" y="305"/>
                  </a:cubicBezTo>
                  <a:cubicBezTo>
                    <a:pt x="1495" y="153"/>
                    <a:pt x="1369" y="0"/>
                    <a:pt x="1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6"/>
            <p:cNvSpPr/>
            <p:nvPr/>
          </p:nvSpPr>
          <p:spPr>
            <a:xfrm>
              <a:off x="3371900" y="3285775"/>
              <a:ext cx="65775" cy="13225"/>
            </a:xfrm>
            <a:custGeom>
              <a:avLst/>
              <a:gdLst/>
              <a:ahLst/>
              <a:cxnLst/>
              <a:rect l="l" t="t" r="r" b="b"/>
              <a:pathLst>
                <a:path w="2631" h="529" extrusionOk="0">
                  <a:moveTo>
                    <a:pt x="346" y="1"/>
                  </a:moveTo>
                  <a:cubicBezTo>
                    <a:pt x="1" y="17"/>
                    <a:pt x="1" y="515"/>
                    <a:pt x="346" y="529"/>
                  </a:cubicBezTo>
                  <a:lnTo>
                    <a:pt x="2325" y="529"/>
                  </a:lnTo>
                  <a:cubicBezTo>
                    <a:pt x="2464" y="529"/>
                    <a:pt x="2587" y="432"/>
                    <a:pt x="2600" y="306"/>
                  </a:cubicBezTo>
                  <a:cubicBezTo>
                    <a:pt x="2630" y="140"/>
                    <a:pt x="2504" y="1"/>
                    <a:pt x="2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6"/>
            <p:cNvSpPr/>
            <p:nvPr/>
          </p:nvSpPr>
          <p:spPr>
            <a:xfrm>
              <a:off x="3454575" y="3313500"/>
              <a:ext cx="65325" cy="13150"/>
            </a:xfrm>
            <a:custGeom>
              <a:avLst/>
              <a:gdLst/>
              <a:ahLst/>
              <a:cxnLst/>
              <a:rect l="l" t="t" r="r" b="b"/>
              <a:pathLst>
                <a:path w="2613" h="526" extrusionOk="0">
                  <a:moveTo>
                    <a:pt x="359" y="1"/>
                  </a:moveTo>
                  <a:cubicBezTo>
                    <a:pt x="0" y="14"/>
                    <a:pt x="0" y="512"/>
                    <a:pt x="359" y="525"/>
                  </a:cubicBezTo>
                  <a:lnTo>
                    <a:pt x="2337" y="525"/>
                  </a:lnTo>
                  <a:cubicBezTo>
                    <a:pt x="2490" y="525"/>
                    <a:pt x="2613" y="416"/>
                    <a:pt x="2613" y="263"/>
                  </a:cubicBezTo>
                  <a:cubicBezTo>
                    <a:pt x="2613" y="123"/>
                    <a:pt x="2490"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6"/>
            <p:cNvSpPr/>
            <p:nvPr/>
          </p:nvSpPr>
          <p:spPr>
            <a:xfrm>
              <a:off x="3454575" y="3285775"/>
              <a:ext cx="65675" cy="13225"/>
            </a:xfrm>
            <a:custGeom>
              <a:avLst/>
              <a:gdLst/>
              <a:ahLst/>
              <a:cxnLst/>
              <a:rect l="l" t="t" r="r" b="b"/>
              <a:pathLst>
                <a:path w="2627" h="529" extrusionOk="0">
                  <a:moveTo>
                    <a:pt x="359" y="1"/>
                  </a:moveTo>
                  <a:cubicBezTo>
                    <a:pt x="0" y="17"/>
                    <a:pt x="0" y="515"/>
                    <a:pt x="359" y="529"/>
                  </a:cubicBezTo>
                  <a:lnTo>
                    <a:pt x="2337" y="529"/>
                  </a:lnTo>
                  <a:cubicBezTo>
                    <a:pt x="2460" y="529"/>
                    <a:pt x="2586" y="432"/>
                    <a:pt x="2599" y="306"/>
                  </a:cubicBezTo>
                  <a:cubicBezTo>
                    <a:pt x="2626" y="140"/>
                    <a:pt x="2503"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6"/>
            <p:cNvSpPr/>
            <p:nvPr/>
          </p:nvSpPr>
          <p:spPr>
            <a:xfrm>
              <a:off x="3484600" y="3341150"/>
              <a:ext cx="37375" cy="13550"/>
            </a:xfrm>
            <a:custGeom>
              <a:avLst/>
              <a:gdLst/>
              <a:ahLst/>
              <a:cxnLst/>
              <a:rect l="l" t="t" r="r" b="b"/>
              <a:pathLst>
                <a:path w="1495" h="542" extrusionOk="0">
                  <a:moveTo>
                    <a:pt x="293" y="0"/>
                  </a:moveTo>
                  <a:cubicBezTo>
                    <a:pt x="154" y="0"/>
                    <a:pt x="44" y="96"/>
                    <a:pt x="14" y="236"/>
                  </a:cubicBezTo>
                  <a:cubicBezTo>
                    <a:pt x="1" y="402"/>
                    <a:pt x="127" y="541"/>
                    <a:pt x="280" y="541"/>
                  </a:cubicBezTo>
                  <a:lnTo>
                    <a:pt x="1136" y="541"/>
                  </a:lnTo>
                  <a:cubicBezTo>
                    <a:pt x="1495" y="524"/>
                    <a:pt x="1495" y="13"/>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6"/>
            <p:cNvSpPr/>
            <p:nvPr/>
          </p:nvSpPr>
          <p:spPr>
            <a:xfrm>
              <a:off x="3371900" y="3473600"/>
              <a:ext cx="37375" cy="13450"/>
            </a:xfrm>
            <a:custGeom>
              <a:avLst/>
              <a:gdLst/>
              <a:ahLst/>
              <a:cxnLst/>
              <a:rect l="l" t="t" r="r" b="b"/>
              <a:pathLst>
                <a:path w="1495" h="538" extrusionOk="0">
                  <a:moveTo>
                    <a:pt x="346" y="0"/>
                  </a:moveTo>
                  <a:cubicBezTo>
                    <a:pt x="1" y="13"/>
                    <a:pt x="1" y="525"/>
                    <a:pt x="346" y="538"/>
                  </a:cubicBezTo>
                  <a:lnTo>
                    <a:pt x="1203" y="538"/>
                  </a:lnTo>
                  <a:cubicBezTo>
                    <a:pt x="1342" y="538"/>
                    <a:pt x="1452" y="442"/>
                    <a:pt x="1481" y="305"/>
                  </a:cubicBezTo>
                  <a:cubicBezTo>
                    <a:pt x="1495" y="153"/>
                    <a:pt x="1369" y="0"/>
                    <a:pt x="1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6"/>
            <p:cNvSpPr/>
            <p:nvPr/>
          </p:nvSpPr>
          <p:spPr>
            <a:xfrm>
              <a:off x="3484600" y="3473600"/>
              <a:ext cx="37375" cy="13450"/>
            </a:xfrm>
            <a:custGeom>
              <a:avLst/>
              <a:gdLst/>
              <a:ahLst/>
              <a:cxnLst/>
              <a:rect l="l" t="t" r="r" b="b"/>
              <a:pathLst>
                <a:path w="1495" h="538" extrusionOk="0">
                  <a:moveTo>
                    <a:pt x="293" y="0"/>
                  </a:moveTo>
                  <a:cubicBezTo>
                    <a:pt x="154" y="0"/>
                    <a:pt x="44" y="96"/>
                    <a:pt x="14" y="236"/>
                  </a:cubicBezTo>
                  <a:cubicBezTo>
                    <a:pt x="1" y="402"/>
                    <a:pt x="127" y="538"/>
                    <a:pt x="280" y="538"/>
                  </a:cubicBezTo>
                  <a:lnTo>
                    <a:pt x="1136" y="538"/>
                  </a:lnTo>
                  <a:cubicBezTo>
                    <a:pt x="1495" y="525"/>
                    <a:pt x="1495" y="13"/>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6"/>
          <p:cNvGrpSpPr/>
          <p:nvPr/>
        </p:nvGrpSpPr>
        <p:grpSpPr>
          <a:xfrm>
            <a:off x="6183222" y="1168263"/>
            <a:ext cx="338875" cy="339300"/>
            <a:chOff x="2518850" y="3256400"/>
            <a:chExt cx="338875" cy="339300"/>
          </a:xfrm>
        </p:grpSpPr>
        <p:sp>
          <p:nvSpPr>
            <p:cNvPr id="1078" name="Google Shape;1078;p46"/>
            <p:cNvSpPr/>
            <p:nvPr/>
          </p:nvSpPr>
          <p:spPr>
            <a:xfrm>
              <a:off x="2518850" y="3256400"/>
              <a:ext cx="338875" cy="339300"/>
            </a:xfrm>
            <a:custGeom>
              <a:avLst/>
              <a:gdLst/>
              <a:ahLst/>
              <a:cxnLst/>
              <a:rect l="l" t="t" r="r" b="b"/>
              <a:pathLst>
                <a:path w="13555" h="13572" extrusionOk="0">
                  <a:moveTo>
                    <a:pt x="8370" y="2975"/>
                  </a:moveTo>
                  <a:lnTo>
                    <a:pt x="8370" y="3500"/>
                  </a:lnTo>
                  <a:lnTo>
                    <a:pt x="7842" y="3500"/>
                  </a:lnTo>
                  <a:lnTo>
                    <a:pt x="7842" y="2975"/>
                  </a:lnTo>
                  <a:close/>
                  <a:moveTo>
                    <a:pt x="4662" y="5259"/>
                  </a:moveTo>
                  <a:lnTo>
                    <a:pt x="4662" y="7317"/>
                  </a:lnTo>
                  <a:lnTo>
                    <a:pt x="3596" y="7317"/>
                  </a:lnTo>
                  <a:lnTo>
                    <a:pt x="3596" y="5259"/>
                  </a:lnTo>
                  <a:close/>
                  <a:moveTo>
                    <a:pt x="7304" y="542"/>
                  </a:moveTo>
                  <a:lnTo>
                    <a:pt x="7304" y="7317"/>
                  </a:lnTo>
                  <a:lnTo>
                    <a:pt x="6252" y="7317"/>
                  </a:lnTo>
                  <a:lnTo>
                    <a:pt x="6252" y="542"/>
                  </a:lnTo>
                  <a:close/>
                  <a:moveTo>
                    <a:pt x="8370" y="4027"/>
                  </a:moveTo>
                  <a:lnTo>
                    <a:pt x="8370" y="7317"/>
                  </a:lnTo>
                  <a:lnTo>
                    <a:pt x="7842" y="7317"/>
                  </a:lnTo>
                  <a:lnTo>
                    <a:pt x="7842" y="4027"/>
                  </a:lnTo>
                  <a:close/>
                  <a:moveTo>
                    <a:pt x="9960" y="2451"/>
                  </a:moveTo>
                  <a:lnTo>
                    <a:pt x="9960" y="7317"/>
                  </a:lnTo>
                  <a:lnTo>
                    <a:pt x="8894" y="7317"/>
                  </a:lnTo>
                  <a:lnTo>
                    <a:pt x="8894" y="2451"/>
                  </a:lnTo>
                  <a:close/>
                  <a:moveTo>
                    <a:pt x="11440" y="4027"/>
                  </a:moveTo>
                  <a:lnTo>
                    <a:pt x="11440" y="10653"/>
                  </a:lnTo>
                  <a:lnTo>
                    <a:pt x="2115" y="10653"/>
                  </a:lnTo>
                  <a:lnTo>
                    <a:pt x="2115" y="4027"/>
                  </a:lnTo>
                  <a:lnTo>
                    <a:pt x="5727" y="4027"/>
                  </a:lnTo>
                  <a:lnTo>
                    <a:pt x="5727" y="7317"/>
                  </a:lnTo>
                  <a:lnTo>
                    <a:pt x="5186" y="7317"/>
                  </a:lnTo>
                  <a:lnTo>
                    <a:pt x="5186" y="4980"/>
                  </a:lnTo>
                  <a:cubicBezTo>
                    <a:pt x="5186" y="4844"/>
                    <a:pt x="5077" y="4718"/>
                    <a:pt x="4924" y="4718"/>
                  </a:cubicBezTo>
                  <a:lnTo>
                    <a:pt x="3334" y="4718"/>
                  </a:lnTo>
                  <a:cubicBezTo>
                    <a:pt x="3194" y="4718"/>
                    <a:pt x="3071" y="4844"/>
                    <a:pt x="3071" y="4980"/>
                  </a:cubicBezTo>
                  <a:lnTo>
                    <a:pt x="3071" y="7317"/>
                  </a:lnTo>
                  <a:lnTo>
                    <a:pt x="2932" y="7317"/>
                  </a:lnTo>
                  <a:cubicBezTo>
                    <a:pt x="2587" y="7334"/>
                    <a:pt x="2587" y="7832"/>
                    <a:pt x="2932" y="7845"/>
                  </a:cubicBezTo>
                  <a:lnTo>
                    <a:pt x="10624" y="7845"/>
                  </a:lnTo>
                  <a:cubicBezTo>
                    <a:pt x="10969" y="7832"/>
                    <a:pt x="10969" y="7334"/>
                    <a:pt x="10624" y="7317"/>
                  </a:cubicBezTo>
                  <a:lnTo>
                    <a:pt x="10484" y="7317"/>
                  </a:lnTo>
                  <a:lnTo>
                    <a:pt x="10484" y="4027"/>
                  </a:lnTo>
                  <a:close/>
                  <a:moveTo>
                    <a:pt x="12240" y="2975"/>
                  </a:moveTo>
                  <a:cubicBezTo>
                    <a:pt x="12380" y="2975"/>
                    <a:pt x="12502" y="3085"/>
                    <a:pt x="12502" y="3237"/>
                  </a:cubicBezTo>
                  <a:lnTo>
                    <a:pt x="12502" y="11716"/>
                  </a:lnTo>
                  <a:lnTo>
                    <a:pt x="8370" y="11716"/>
                  </a:lnTo>
                  <a:cubicBezTo>
                    <a:pt x="8217" y="11716"/>
                    <a:pt x="8104" y="11828"/>
                    <a:pt x="8104" y="11981"/>
                  </a:cubicBezTo>
                  <a:lnTo>
                    <a:pt x="5448" y="11981"/>
                  </a:lnTo>
                  <a:cubicBezTo>
                    <a:pt x="5448" y="11828"/>
                    <a:pt x="5339" y="11716"/>
                    <a:pt x="5186" y="11716"/>
                  </a:cubicBezTo>
                  <a:lnTo>
                    <a:pt x="1050" y="11716"/>
                  </a:lnTo>
                  <a:lnTo>
                    <a:pt x="1050" y="3237"/>
                  </a:lnTo>
                  <a:cubicBezTo>
                    <a:pt x="1050" y="3085"/>
                    <a:pt x="1176" y="2975"/>
                    <a:pt x="1329" y="2975"/>
                  </a:cubicBezTo>
                  <a:lnTo>
                    <a:pt x="5727" y="2975"/>
                  </a:lnTo>
                  <a:lnTo>
                    <a:pt x="5727" y="3500"/>
                  </a:lnTo>
                  <a:lnTo>
                    <a:pt x="1853" y="3500"/>
                  </a:lnTo>
                  <a:cubicBezTo>
                    <a:pt x="1701" y="3500"/>
                    <a:pt x="1591" y="3626"/>
                    <a:pt x="1591" y="3765"/>
                  </a:cubicBezTo>
                  <a:lnTo>
                    <a:pt x="1591" y="10915"/>
                  </a:lnTo>
                  <a:cubicBezTo>
                    <a:pt x="1591" y="11068"/>
                    <a:pt x="1701" y="11191"/>
                    <a:pt x="1853" y="11191"/>
                  </a:cubicBezTo>
                  <a:lnTo>
                    <a:pt x="11702" y="11191"/>
                  </a:lnTo>
                  <a:cubicBezTo>
                    <a:pt x="11855" y="11191"/>
                    <a:pt x="11965" y="11068"/>
                    <a:pt x="11965" y="10915"/>
                  </a:cubicBezTo>
                  <a:lnTo>
                    <a:pt x="11965" y="3765"/>
                  </a:lnTo>
                  <a:cubicBezTo>
                    <a:pt x="11965" y="3626"/>
                    <a:pt x="11855" y="3500"/>
                    <a:pt x="11702" y="3500"/>
                  </a:cubicBezTo>
                  <a:lnTo>
                    <a:pt x="10484" y="3500"/>
                  </a:lnTo>
                  <a:lnTo>
                    <a:pt x="10484" y="2975"/>
                  </a:lnTo>
                  <a:close/>
                  <a:moveTo>
                    <a:pt x="13030" y="12243"/>
                  </a:moveTo>
                  <a:lnTo>
                    <a:pt x="13030" y="12768"/>
                  </a:lnTo>
                  <a:cubicBezTo>
                    <a:pt x="13030" y="12921"/>
                    <a:pt x="12904" y="13043"/>
                    <a:pt x="12768" y="13043"/>
                  </a:cubicBezTo>
                  <a:lnTo>
                    <a:pt x="788" y="13043"/>
                  </a:lnTo>
                  <a:cubicBezTo>
                    <a:pt x="652" y="13043"/>
                    <a:pt x="525" y="12921"/>
                    <a:pt x="525" y="12768"/>
                  </a:cubicBezTo>
                  <a:lnTo>
                    <a:pt x="525" y="12243"/>
                  </a:lnTo>
                  <a:lnTo>
                    <a:pt x="4994" y="12243"/>
                  </a:lnTo>
                  <a:cubicBezTo>
                    <a:pt x="5090" y="12409"/>
                    <a:pt x="5256" y="12506"/>
                    <a:pt x="5448" y="12506"/>
                  </a:cubicBezTo>
                  <a:lnTo>
                    <a:pt x="8104" y="12506"/>
                  </a:lnTo>
                  <a:cubicBezTo>
                    <a:pt x="8300" y="12506"/>
                    <a:pt x="8466" y="12409"/>
                    <a:pt x="8562" y="12243"/>
                  </a:cubicBezTo>
                  <a:close/>
                  <a:moveTo>
                    <a:pt x="5989" y="1"/>
                  </a:moveTo>
                  <a:cubicBezTo>
                    <a:pt x="5837" y="1"/>
                    <a:pt x="5727" y="127"/>
                    <a:pt x="5727" y="280"/>
                  </a:cubicBezTo>
                  <a:lnTo>
                    <a:pt x="5727" y="2451"/>
                  </a:lnTo>
                  <a:lnTo>
                    <a:pt x="1329" y="2451"/>
                  </a:lnTo>
                  <a:cubicBezTo>
                    <a:pt x="884" y="2451"/>
                    <a:pt x="525" y="2796"/>
                    <a:pt x="525" y="3237"/>
                  </a:cubicBezTo>
                  <a:lnTo>
                    <a:pt x="525" y="11716"/>
                  </a:lnTo>
                  <a:lnTo>
                    <a:pt x="263" y="11716"/>
                  </a:lnTo>
                  <a:cubicBezTo>
                    <a:pt x="110" y="11716"/>
                    <a:pt x="1" y="11828"/>
                    <a:pt x="1" y="11981"/>
                  </a:cubicBezTo>
                  <a:lnTo>
                    <a:pt x="1" y="12768"/>
                  </a:lnTo>
                  <a:cubicBezTo>
                    <a:pt x="1" y="13209"/>
                    <a:pt x="359" y="13571"/>
                    <a:pt x="788" y="13571"/>
                  </a:cubicBezTo>
                  <a:lnTo>
                    <a:pt x="12768" y="13571"/>
                  </a:lnTo>
                  <a:cubicBezTo>
                    <a:pt x="13210" y="13571"/>
                    <a:pt x="13555" y="13209"/>
                    <a:pt x="13555" y="12768"/>
                  </a:cubicBezTo>
                  <a:lnTo>
                    <a:pt x="13555" y="11981"/>
                  </a:lnTo>
                  <a:cubicBezTo>
                    <a:pt x="13555" y="11828"/>
                    <a:pt x="13445" y="11716"/>
                    <a:pt x="13293" y="11716"/>
                  </a:cubicBezTo>
                  <a:lnTo>
                    <a:pt x="13030" y="11716"/>
                  </a:lnTo>
                  <a:lnTo>
                    <a:pt x="13030" y="3237"/>
                  </a:lnTo>
                  <a:cubicBezTo>
                    <a:pt x="13030" y="2796"/>
                    <a:pt x="12668" y="2451"/>
                    <a:pt x="12240" y="2451"/>
                  </a:cubicBezTo>
                  <a:lnTo>
                    <a:pt x="10484" y="2451"/>
                  </a:lnTo>
                  <a:lnTo>
                    <a:pt x="10484" y="2172"/>
                  </a:lnTo>
                  <a:cubicBezTo>
                    <a:pt x="10484" y="2036"/>
                    <a:pt x="10375" y="1909"/>
                    <a:pt x="10222" y="1909"/>
                  </a:cubicBezTo>
                  <a:lnTo>
                    <a:pt x="8632" y="1909"/>
                  </a:lnTo>
                  <a:cubicBezTo>
                    <a:pt x="8492" y="1909"/>
                    <a:pt x="8370" y="2036"/>
                    <a:pt x="8370" y="2172"/>
                  </a:cubicBezTo>
                  <a:lnTo>
                    <a:pt x="8370" y="2451"/>
                  </a:lnTo>
                  <a:lnTo>
                    <a:pt x="7842" y="2451"/>
                  </a:lnTo>
                  <a:lnTo>
                    <a:pt x="7842" y="280"/>
                  </a:lnTo>
                  <a:cubicBezTo>
                    <a:pt x="7842" y="127"/>
                    <a:pt x="7719" y="1"/>
                    <a:pt x="7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6"/>
            <p:cNvSpPr/>
            <p:nvPr/>
          </p:nvSpPr>
          <p:spPr>
            <a:xfrm>
              <a:off x="2583850" y="3465950"/>
              <a:ext cx="96125" cy="13225"/>
            </a:xfrm>
            <a:custGeom>
              <a:avLst/>
              <a:gdLst/>
              <a:ahLst/>
              <a:cxnLst/>
              <a:rect l="l" t="t" r="r" b="b"/>
              <a:pathLst>
                <a:path w="3845" h="529" extrusionOk="0">
                  <a:moveTo>
                    <a:pt x="345" y="1"/>
                  </a:moveTo>
                  <a:cubicBezTo>
                    <a:pt x="0" y="1"/>
                    <a:pt x="0" y="512"/>
                    <a:pt x="345" y="528"/>
                  </a:cubicBezTo>
                  <a:lnTo>
                    <a:pt x="3542" y="528"/>
                  </a:lnTo>
                  <a:cubicBezTo>
                    <a:pt x="3678" y="528"/>
                    <a:pt x="3804" y="429"/>
                    <a:pt x="3818" y="306"/>
                  </a:cubicBezTo>
                  <a:cubicBezTo>
                    <a:pt x="3844" y="140"/>
                    <a:pt x="3721" y="1"/>
                    <a:pt x="3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6"/>
            <p:cNvSpPr/>
            <p:nvPr/>
          </p:nvSpPr>
          <p:spPr>
            <a:xfrm>
              <a:off x="2583850" y="3492250"/>
              <a:ext cx="96125" cy="13150"/>
            </a:xfrm>
            <a:custGeom>
              <a:avLst/>
              <a:gdLst/>
              <a:ahLst/>
              <a:cxnLst/>
              <a:rect l="l" t="t" r="r" b="b"/>
              <a:pathLst>
                <a:path w="3845" h="526" extrusionOk="0">
                  <a:moveTo>
                    <a:pt x="345" y="1"/>
                  </a:moveTo>
                  <a:cubicBezTo>
                    <a:pt x="0" y="14"/>
                    <a:pt x="0" y="512"/>
                    <a:pt x="345" y="525"/>
                  </a:cubicBezTo>
                  <a:lnTo>
                    <a:pt x="3542" y="525"/>
                  </a:lnTo>
                  <a:cubicBezTo>
                    <a:pt x="3678" y="525"/>
                    <a:pt x="3804" y="442"/>
                    <a:pt x="3818" y="306"/>
                  </a:cubicBezTo>
                  <a:cubicBezTo>
                    <a:pt x="3844" y="140"/>
                    <a:pt x="3721" y="1"/>
                    <a:pt x="3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6"/>
            <p:cNvSpPr/>
            <p:nvPr/>
          </p:nvSpPr>
          <p:spPr>
            <a:xfrm>
              <a:off x="2695550" y="3465950"/>
              <a:ext cx="96125" cy="13225"/>
            </a:xfrm>
            <a:custGeom>
              <a:avLst/>
              <a:gdLst/>
              <a:ahLst/>
              <a:cxnLst/>
              <a:rect l="l" t="t" r="r" b="b"/>
              <a:pathLst>
                <a:path w="3845" h="529" extrusionOk="0">
                  <a:moveTo>
                    <a:pt x="359" y="1"/>
                  </a:moveTo>
                  <a:cubicBezTo>
                    <a:pt x="14" y="1"/>
                    <a:pt x="0" y="512"/>
                    <a:pt x="359" y="528"/>
                  </a:cubicBezTo>
                  <a:lnTo>
                    <a:pt x="3556" y="528"/>
                  </a:lnTo>
                  <a:cubicBezTo>
                    <a:pt x="3692" y="528"/>
                    <a:pt x="3805" y="429"/>
                    <a:pt x="3831" y="306"/>
                  </a:cubicBezTo>
                  <a:cubicBezTo>
                    <a:pt x="3844" y="140"/>
                    <a:pt x="3722" y="1"/>
                    <a:pt x="3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6"/>
            <p:cNvSpPr/>
            <p:nvPr/>
          </p:nvSpPr>
          <p:spPr>
            <a:xfrm>
              <a:off x="2695550" y="3492250"/>
              <a:ext cx="96125" cy="13150"/>
            </a:xfrm>
            <a:custGeom>
              <a:avLst/>
              <a:gdLst/>
              <a:ahLst/>
              <a:cxnLst/>
              <a:rect l="l" t="t" r="r" b="b"/>
              <a:pathLst>
                <a:path w="3845" h="526" extrusionOk="0">
                  <a:moveTo>
                    <a:pt x="359" y="1"/>
                  </a:moveTo>
                  <a:cubicBezTo>
                    <a:pt x="14" y="14"/>
                    <a:pt x="0" y="512"/>
                    <a:pt x="359" y="525"/>
                  </a:cubicBezTo>
                  <a:lnTo>
                    <a:pt x="3556" y="525"/>
                  </a:lnTo>
                  <a:cubicBezTo>
                    <a:pt x="3692" y="525"/>
                    <a:pt x="3805" y="442"/>
                    <a:pt x="3831" y="306"/>
                  </a:cubicBezTo>
                  <a:cubicBezTo>
                    <a:pt x="3844" y="140"/>
                    <a:pt x="3722" y="1"/>
                    <a:pt x="3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46"/>
          <p:cNvGrpSpPr/>
          <p:nvPr/>
        </p:nvGrpSpPr>
        <p:grpSpPr>
          <a:xfrm>
            <a:off x="3510810" y="1185563"/>
            <a:ext cx="339200" cy="304700"/>
            <a:chOff x="2489475" y="2699700"/>
            <a:chExt cx="339200" cy="304700"/>
          </a:xfrm>
        </p:grpSpPr>
        <p:sp>
          <p:nvSpPr>
            <p:cNvPr id="1084" name="Google Shape;1084;p46"/>
            <p:cNvSpPr/>
            <p:nvPr/>
          </p:nvSpPr>
          <p:spPr>
            <a:xfrm>
              <a:off x="2489475" y="2699700"/>
              <a:ext cx="339200" cy="304700"/>
            </a:xfrm>
            <a:custGeom>
              <a:avLst/>
              <a:gdLst/>
              <a:ahLst/>
              <a:cxnLst/>
              <a:rect l="l" t="t" r="r" b="b"/>
              <a:pathLst>
                <a:path w="13568" h="12188" extrusionOk="0">
                  <a:moveTo>
                    <a:pt x="12765" y="539"/>
                  </a:moveTo>
                  <a:cubicBezTo>
                    <a:pt x="12917" y="539"/>
                    <a:pt x="13043" y="652"/>
                    <a:pt x="13043" y="804"/>
                  </a:cubicBezTo>
                  <a:lnTo>
                    <a:pt x="13043" y="1067"/>
                  </a:lnTo>
                  <a:lnTo>
                    <a:pt x="4509" y="1067"/>
                  </a:lnTo>
                  <a:cubicBezTo>
                    <a:pt x="4356" y="1067"/>
                    <a:pt x="4246" y="1189"/>
                    <a:pt x="4246" y="1329"/>
                  </a:cubicBezTo>
                  <a:cubicBezTo>
                    <a:pt x="4246" y="1770"/>
                    <a:pt x="3885" y="2132"/>
                    <a:pt x="3443" y="2132"/>
                  </a:cubicBezTo>
                  <a:lnTo>
                    <a:pt x="539" y="2132"/>
                  </a:lnTo>
                  <a:lnTo>
                    <a:pt x="539" y="804"/>
                  </a:lnTo>
                  <a:cubicBezTo>
                    <a:pt x="539" y="652"/>
                    <a:pt x="648" y="539"/>
                    <a:pt x="801" y="539"/>
                  </a:cubicBezTo>
                  <a:close/>
                  <a:moveTo>
                    <a:pt x="13043" y="1591"/>
                  </a:moveTo>
                  <a:lnTo>
                    <a:pt x="13043" y="11397"/>
                  </a:lnTo>
                  <a:cubicBezTo>
                    <a:pt x="13043" y="11537"/>
                    <a:pt x="12917" y="11659"/>
                    <a:pt x="12765" y="11659"/>
                  </a:cubicBezTo>
                  <a:lnTo>
                    <a:pt x="801" y="11659"/>
                  </a:lnTo>
                  <a:cubicBezTo>
                    <a:pt x="648" y="11659"/>
                    <a:pt x="539" y="11537"/>
                    <a:pt x="539" y="11397"/>
                  </a:cubicBezTo>
                  <a:lnTo>
                    <a:pt x="539" y="2657"/>
                  </a:lnTo>
                  <a:lnTo>
                    <a:pt x="3443" y="2657"/>
                  </a:lnTo>
                  <a:cubicBezTo>
                    <a:pt x="4094" y="2657"/>
                    <a:pt x="4618" y="2199"/>
                    <a:pt x="4744" y="1591"/>
                  </a:cubicBezTo>
                  <a:close/>
                  <a:moveTo>
                    <a:pt x="801" y="1"/>
                  </a:moveTo>
                  <a:cubicBezTo>
                    <a:pt x="359" y="1"/>
                    <a:pt x="1" y="360"/>
                    <a:pt x="1" y="804"/>
                  </a:cubicBezTo>
                  <a:lnTo>
                    <a:pt x="1" y="11397"/>
                  </a:lnTo>
                  <a:cubicBezTo>
                    <a:pt x="1" y="11842"/>
                    <a:pt x="359" y="12187"/>
                    <a:pt x="801" y="12187"/>
                  </a:cubicBezTo>
                  <a:lnTo>
                    <a:pt x="12765" y="12187"/>
                  </a:lnTo>
                  <a:cubicBezTo>
                    <a:pt x="13209" y="12187"/>
                    <a:pt x="13568" y="11842"/>
                    <a:pt x="13568" y="11397"/>
                  </a:cubicBezTo>
                  <a:lnTo>
                    <a:pt x="13568" y="804"/>
                  </a:lnTo>
                  <a:cubicBezTo>
                    <a:pt x="13568" y="360"/>
                    <a:pt x="13209" y="1"/>
                    <a:pt x="12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6"/>
            <p:cNvSpPr/>
            <p:nvPr/>
          </p:nvSpPr>
          <p:spPr>
            <a:xfrm>
              <a:off x="2568975" y="2726100"/>
              <a:ext cx="13475" cy="13400"/>
            </a:xfrm>
            <a:custGeom>
              <a:avLst/>
              <a:gdLst/>
              <a:ahLst/>
              <a:cxnLst/>
              <a:rect l="l" t="t" r="r" b="b"/>
              <a:pathLst>
                <a:path w="539" h="536" extrusionOk="0">
                  <a:moveTo>
                    <a:pt x="270" y="1"/>
                  </a:moveTo>
                  <a:cubicBezTo>
                    <a:pt x="139" y="1"/>
                    <a:pt x="8" y="87"/>
                    <a:pt x="1" y="260"/>
                  </a:cubicBezTo>
                  <a:cubicBezTo>
                    <a:pt x="1" y="412"/>
                    <a:pt x="124" y="535"/>
                    <a:pt x="263" y="535"/>
                  </a:cubicBezTo>
                  <a:cubicBezTo>
                    <a:pt x="416" y="535"/>
                    <a:pt x="539" y="412"/>
                    <a:pt x="539" y="260"/>
                  </a:cubicBezTo>
                  <a:cubicBezTo>
                    <a:pt x="532" y="87"/>
                    <a:pt x="401"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6"/>
            <p:cNvSpPr/>
            <p:nvPr/>
          </p:nvSpPr>
          <p:spPr>
            <a:xfrm>
              <a:off x="2542675" y="2726100"/>
              <a:ext cx="13225" cy="13400"/>
            </a:xfrm>
            <a:custGeom>
              <a:avLst/>
              <a:gdLst/>
              <a:ahLst/>
              <a:cxnLst/>
              <a:rect l="l" t="t" r="r" b="b"/>
              <a:pathLst>
                <a:path w="529" h="536" extrusionOk="0">
                  <a:moveTo>
                    <a:pt x="263" y="1"/>
                  </a:moveTo>
                  <a:cubicBezTo>
                    <a:pt x="135" y="1"/>
                    <a:pt x="7" y="87"/>
                    <a:pt x="1" y="260"/>
                  </a:cubicBezTo>
                  <a:cubicBezTo>
                    <a:pt x="1" y="412"/>
                    <a:pt x="113" y="535"/>
                    <a:pt x="263" y="535"/>
                  </a:cubicBezTo>
                  <a:cubicBezTo>
                    <a:pt x="402" y="535"/>
                    <a:pt x="528" y="412"/>
                    <a:pt x="528" y="260"/>
                  </a:cubicBezTo>
                  <a:cubicBezTo>
                    <a:pt x="520" y="87"/>
                    <a:pt x="391"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6"/>
            <p:cNvSpPr/>
            <p:nvPr/>
          </p:nvSpPr>
          <p:spPr>
            <a:xfrm>
              <a:off x="2516050" y="2726100"/>
              <a:ext cx="13200" cy="13400"/>
            </a:xfrm>
            <a:custGeom>
              <a:avLst/>
              <a:gdLst/>
              <a:ahLst/>
              <a:cxnLst/>
              <a:rect l="l" t="t" r="r" b="b"/>
              <a:pathLst>
                <a:path w="528" h="536" extrusionOk="0">
                  <a:moveTo>
                    <a:pt x="265" y="1"/>
                  </a:moveTo>
                  <a:cubicBezTo>
                    <a:pt x="137" y="1"/>
                    <a:pt x="8" y="87"/>
                    <a:pt x="0" y="260"/>
                  </a:cubicBezTo>
                  <a:cubicBezTo>
                    <a:pt x="0" y="412"/>
                    <a:pt x="126" y="535"/>
                    <a:pt x="266" y="535"/>
                  </a:cubicBezTo>
                  <a:cubicBezTo>
                    <a:pt x="415" y="535"/>
                    <a:pt x="528" y="412"/>
                    <a:pt x="528" y="260"/>
                  </a:cubicBezTo>
                  <a:cubicBezTo>
                    <a:pt x="521" y="87"/>
                    <a:pt x="39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6"/>
            <p:cNvSpPr/>
            <p:nvPr/>
          </p:nvSpPr>
          <p:spPr>
            <a:xfrm>
              <a:off x="2516050" y="2779225"/>
              <a:ext cx="286000" cy="198850"/>
            </a:xfrm>
            <a:custGeom>
              <a:avLst/>
              <a:gdLst/>
              <a:ahLst/>
              <a:cxnLst/>
              <a:rect l="l" t="t" r="r" b="b"/>
              <a:pathLst>
                <a:path w="11440" h="7954" extrusionOk="0">
                  <a:moveTo>
                    <a:pt x="10915" y="528"/>
                  </a:moveTo>
                  <a:lnTo>
                    <a:pt x="10915" y="7416"/>
                  </a:lnTo>
                  <a:lnTo>
                    <a:pt x="528" y="7416"/>
                  </a:lnTo>
                  <a:lnTo>
                    <a:pt x="528" y="528"/>
                  </a:lnTo>
                  <a:close/>
                  <a:moveTo>
                    <a:pt x="266" y="0"/>
                  </a:moveTo>
                  <a:cubicBezTo>
                    <a:pt x="126" y="0"/>
                    <a:pt x="0" y="126"/>
                    <a:pt x="0" y="262"/>
                  </a:cubicBezTo>
                  <a:lnTo>
                    <a:pt x="0" y="7678"/>
                  </a:lnTo>
                  <a:cubicBezTo>
                    <a:pt x="0" y="7831"/>
                    <a:pt x="126" y="7954"/>
                    <a:pt x="266" y="7954"/>
                  </a:cubicBezTo>
                  <a:lnTo>
                    <a:pt x="11177" y="7954"/>
                  </a:lnTo>
                  <a:cubicBezTo>
                    <a:pt x="11330" y="7954"/>
                    <a:pt x="11439" y="7831"/>
                    <a:pt x="11439" y="7678"/>
                  </a:cubicBezTo>
                  <a:lnTo>
                    <a:pt x="11439" y="262"/>
                  </a:lnTo>
                  <a:cubicBezTo>
                    <a:pt x="11439" y="126"/>
                    <a:pt x="11330" y="0"/>
                    <a:pt x="1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6"/>
            <p:cNvSpPr/>
            <p:nvPr/>
          </p:nvSpPr>
          <p:spPr>
            <a:xfrm>
              <a:off x="2538525" y="2805850"/>
              <a:ext cx="235225" cy="145600"/>
            </a:xfrm>
            <a:custGeom>
              <a:avLst/>
              <a:gdLst/>
              <a:ahLst/>
              <a:cxnLst/>
              <a:rect l="l" t="t" r="r" b="b"/>
              <a:pathLst>
                <a:path w="9409" h="5824" extrusionOk="0">
                  <a:moveTo>
                    <a:pt x="6032" y="512"/>
                  </a:moveTo>
                  <a:cubicBezTo>
                    <a:pt x="6225" y="512"/>
                    <a:pt x="6378" y="665"/>
                    <a:pt x="6378" y="857"/>
                  </a:cubicBezTo>
                  <a:cubicBezTo>
                    <a:pt x="6371" y="1086"/>
                    <a:pt x="6205" y="1201"/>
                    <a:pt x="6039" y="1201"/>
                  </a:cubicBezTo>
                  <a:cubicBezTo>
                    <a:pt x="5873" y="1201"/>
                    <a:pt x="5707" y="1086"/>
                    <a:pt x="5700" y="857"/>
                  </a:cubicBezTo>
                  <a:cubicBezTo>
                    <a:pt x="5700" y="665"/>
                    <a:pt x="5853" y="512"/>
                    <a:pt x="6032" y="512"/>
                  </a:cubicBezTo>
                  <a:close/>
                  <a:moveTo>
                    <a:pt x="1192" y="1481"/>
                  </a:moveTo>
                  <a:cubicBezTo>
                    <a:pt x="1385" y="1481"/>
                    <a:pt x="1538" y="1647"/>
                    <a:pt x="1538" y="1826"/>
                  </a:cubicBezTo>
                  <a:cubicBezTo>
                    <a:pt x="1531" y="2056"/>
                    <a:pt x="1365" y="2170"/>
                    <a:pt x="1199" y="2170"/>
                  </a:cubicBezTo>
                  <a:cubicBezTo>
                    <a:pt x="1033" y="2170"/>
                    <a:pt x="867" y="2056"/>
                    <a:pt x="860" y="1826"/>
                  </a:cubicBezTo>
                  <a:cubicBezTo>
                    <a:pt x="844" y="1647"/>
                    <a:pt x="1010" y="1481"/>
                    <a:pt x="1192" y="1481"/>
                  </a:cubicBezTo>
                  <a:close/>
                  <a:moveTo>
                    <a:pt x="3612" y="2949"/>
                  </a:moveTo>
                  <a:cubicBezTo>
                    <a:pt x="3805" y="2949"/>
                    <a:pt x="3958" y="3098"/>
                    <a:pt x="3958" y="3280"/>
                  </a:cubicBezTo>
                  <a:cubicBezTo>
                    <a:pt x="3951" y="3508"/>
                    <a:pt x="3785" y="3622"/>
                    <a:pt x="3619" y="3622"/>
                  </a:cubicBezTo>
                  <a:cubicBezTo>
                    <a:pt x="3453" y="3622"/>
                    <a:pt x="3287" y="3508"/>
                    <a:pt x="3280" y="3280"/>
                  </a:cubicBezTo>
                  <a:cubicBezTo>
                    <a:pt x="3280" y="3098"/>
                    <a:pt x="3433" y="2949"/>
                    <a:pt x="3612" y="2949"/>
                  </a:cubicBezTo>
                  <a:close/>
                  <a:moveTo>
                    <a:pt x="8452" y="2949"/>
                  </a:moveTo>
                  <a:cubicBezTo>
                    <a:pt x="8645" y="2949"/>
                    <a:pt x="8798" y="3098"/>
                    <a:pt x="8798" y="3280"/>
                  </a:cubicBezTo>
                  <a:cubicBezTo>
                    <a:pt x="8798" y="3473"/>
                    <a:pt x="8645" y="3626"/>
                    <a:pt x="8452" y="3626"/>
                  </a:cubicBezTo>
                  <a:cubicBezTo>
                    <a:pt x="8011" y="3612"/>
                    <a:pt x="8011" y="2962"/>
                    <a:pt x="8452" y="2949"/>
                  </a:cubicBezTo>
                  <a:close/>
                  <a:moveTo>
                    <a:pt x="1773" y="2490"/>
                  </a:moveTo>
                  <a:lnTo>
                    <a:pt x="2769" y="3085"/>
                  </a:lnTo>
                  <a:cubicBezTo>
                    <a:pt x="2656" y="3529"/>
                    <a:pt x="2935" y="3997"/>
                    <a:pt x="3333" y="4124"/>
                  </a:cubicBezTo>
                  <a:lnTo>
                    <a:pt x="3333" y="5299"/>
                  </a:lnTo>
                  <a:lnTo>
                    <a:pt x="1468" y="5299"/>
                  </a:lnTo>
                  <a:lnTo>
                    <a:pt x="1468" y="2670"/>
                  </a:lnTo>
                  <a:cubicBezTo>
                    <a:pt x="1577" y="2630"/>
                    <a:pt x="1674" y="2573"/>
                    <a:pt x="1773" y="2490"/>
                  </a:cubicBezTo>
                  <a:close/>
                  <a:moveTo>
                    <a:pt x="5644" y="1647"/>
                  </a:moveTo>
                  <a:cubicBezTo>
                    <a:pt x="5687" y="1661"/>
                    <a:pt x="5727" y="1687"/>
                    <a:pt x="5783" y="1704"/>
                  </a:cubicBezTo>
                  <a:lnTo>
                    <a:pt x="5783" y="5299"/>
                  </a:lnTo>
                  <a:lnTo>
                    <a:pt x="3901" y="5299"/>
                  </a:lnTo>
                  <a:lnTo>
                    <a:pt x="3901" y="4124"/>
                  </a:lnTo>
                  <a:cubicBezTo>
                    <a:pt x="4246" y="4011"/>
                    <a:pt x="4495" y="3679"/>
                    <a:pt x="4495" y="3294"/>
                  </a:cubicBezTo>
                  <a:cubicBezTo>
                    <a:pt x="4495" y="3141"/>
                    <a:pt x="4469" y="3015"/>
                    <a:pt x="4399" y="2892"/>
                  </a:cubicBezTo>
                  <a:lnTo>
                    <a:pt x="5644" y="1647"/>
                  </a:lnTo>
                  <a:close/>
                  <a:moveTo>
                    <a:pt x="6447" y="1647"/>
                  </a:moveTo>
                  <a:lnTo>
                    <a:pt x="7679" y="2892"/>
                  </a:lnTo>
                  <a:cubicBezTo>
                    <a:pt x="7430" y="3363"/>
                    <a:pt x="7692" y="3971"/>
                    <a:pt x="8190" y="4124"/>
                  </a:cubicBezTo>
                  <a:lnTo>
                    <a:pt x="8190" y="5299"/>
                  </a:lnTo>
                  <a:lnTo>
                    <a:pt x="6308" y="5299"/>
                  </a:lnTo>
                  <a:lnTo>
                    <a:pt x="6308" y="1704"/>
                  </a:lnTo>
                  <a:cubicBezTo>
                    <a:pt x="6351" y="1687"/>
                    <a:pt x="6404" y="1661"/>
                    <a:pt x="6447" y="1647"/>
                  </a:cubicBezTo>
                  <a:close/>
                  <a:moveTo>
                    <a:pt x="6015" y="1"/>
                  </a:moveTo>
                  <a:cubicBezTo>
                    <a:pt x="5387" y="1"/>
                    <a:pt x="4956" y="713"/>
                    <a:pt x="5259" y="1259"/>
                  </a:cubicBezTo>
                  <a:lnTo>
                    <a:pt x="4014" y="2517"/>
                  </a:lnTo>
                  <a:cubicBezTo>
                    <a:pt x="3894" y="2452"/>
                    <a:pt x="3757" y="2421"/>
                    <a:pt x="3620" y="2421"/>
                  </a:cubicBezTo>
                  <a:cubicBezTo>
                    <a:pt x="3408" y="2421"/>
                    <a:pt x="3196" y="2495"/>
                    <a:pt x="3045" y="2630"/>
                  </a:cubicBezTo>
                  <a:lnTo>
                    <a:pt x="2049" y="2036"/>
                  </a:lnTo>
                  <a:cubicBezTo>
                    <a:pt x="2170" y="1501"/>
                    <a:pt x="1754" y="970"/>
                    <a:pt x="1212" y="970"/>
                  </a:cubicBezTo>
                  <a:cubicBezTo>
                    <a:pt x="1206" y="970"/>
                    <a:pt x="1199" y="970"/>
                    <a:pt x="1192" y="970"/>
                  </a:cubicBezTo>
                  <a:cubicBezTo>
                    <a:pt x="196" y="983"/>
                    <a:pt x="1" y="2351"/>
                    <a:pt x="927" y="2670"/>
                  </a:cubicBezTo>
                  <a:lnTo>
                    <a:pt x="927" y="5299"/>
                  </a:lnTo>
                  <a:lnTo>
                    <a:pt x="595" y="5299"/>
                  </a:lnTo>
                  <a:cubicBezTo>
                    <a:pt x="236" y="5312"/>
                    <a:pt x="236" y="5810"/>
                    <a:pt x="595" y="5823"/>
                  </a:cubicBezTo>
                  <a:lnTo>
                    <a:pt x="9060" y="5823"/>
                  </a:lnTo>
                  <a:cubicBezTo>
                    <a:pt x="9408" y="5810"/>
                    <a:pt x="9408" y="5312"/>
                    <a:pt x="9060" y="5299"/>
                  </a:cubicBezTo>
                  <a:lnTo>
                    <a:pt x="8715" y="5299"/>
                  </a:lnTo>
                  <a:lnTo>
                    <a:pt x="8715" y="4124"/>
                  </a:lnTo>
                  <a:cubicBezTo>
                    <a:pt x="9076" y="4011"/>
                    <a:pt x="9325" y="3679"/>
                    <a:pt x="9325" y="3294"/>
                  </a:cubicBezTo>
                  <a:cubicBezTo>
                    <a:pt x="9336" y="2789"/>
                    <a:pt x="8905" y="2418"/>
                    <a:pt x="8446" y="2418"/>
                  </a:cubicBezTo>
                  <a:cubicBezTo>
                    <a:pt x="8313" y="2418"/>
                    <a:pt x="8178" y="2449"/>
                    <a:pt x="8051" y="2517"/>
                  </a:cubicBezTo>
                  <a:lnTo>
                    <a:pt x="6806" y="1259"/>
                  </a:lnTo>
                  <a:cubicBezTo>
                    <a:pt x="7108" y="713"/>
                    <a:pt x="6678" y="1"/>
                    <a:pt x="6050" y="1"/>
                  </a:cubicBezTo>
                  <a:cubicBezTo>
                    <a:pt x="6044" y="1"/>
                    <a:pt x="6038" y="1"/>
                    <a:pt x="6032" y="1"/>
                  </a:cubicBezTo>
                  <a:cubicBezTo>
                    <a:pt x="6027" y="1"/>
                    <a:pt x="6021" y="1"/>
                    <a:pt x="6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46"/>
          <p:cNvGrpSpPr/>
          <p:nvPr/>
        </p:nvGrpSpPr>
        <p:grpSpPr>
          <a:xfrm>
            <a:off x="838547" y="1168475"/>
            <a:ext cx="339200" cy="338875"/>
            <a:chOff x="2489475" y="2118450"/>
            <a:chExt cx="339200" cy="338875"/>
          </a:xfrm>
        </p:grpSpPr>
        <p:sp>
          <p:nvSpPr>
            <p:cNvPr id="1091" name="Google Shape;1091;p46"/>
            <p:cNvSpPr/>
            <p:nvPr/>
          </p:nvSpPr>
          <p:spPr>
            <a:xfrm>
              <a:off x="2489475" y="2118450"/>
              <a:ext cx="339200" cy="338875"/>
            </a:xfrm>
            <a:custGeom>
              <a:avLst/>
              <a:gdLst/>
              <a:ahLst/>
              <a:cxnLst/>
              <a:rect l="l" t="t" r="r" b="b"/>
              <a:pathLst>
                <a:path w="13568" h="13555" extrusionOk="0">
                  <a:moveTo>
                    <a:pt x="7151" y="525"/>
                  </a:moveTo>
                  <a:lnTo>
                    <a:pt x="7164" y="844"/>
                  </a:lnTo>
                  <a:cubicBezTo>
                    <a:pt x="7164" y="967"/>
                    <a:pt x="7247" y="1066"/>
                    <a:pt x="7357" y="1093"/>
                  </a:cubicBezTo>
                  <a:cubicBezTo>
                    <a:pt x="7536" y="1149"/>
                    <a:pt x="7719" y="1216"/>
                    <a:pt x="7885" y="1315"/>
                  </a:cubicBezTo>
                  <a:cubicBezTo>
                    <a:pt x="7930" y="1337"/>
                    <a:pt x="7977" y="1348"/>
                    <a:pt x="8023" y="1348"/>
                  </a:cubicBezTo>
                  <a:cubicBezTo>
                    <a:pt x="8089" y="1348"/>
                    <a:pt x="8151" y="1326"/>
                    <a:pt x="8200" y="1285"/>
                  </a:cubicBezTo>
                  <a:lnTo>
                    <a:pt x="8436" y="1066"/>
                  </a:lnTo>
                  <a:lnTo>
                    <a:pt x="8947" y="1577"/>
                  </a:lnTo>
                  <a:lnTo>
                    <a:pt x="8741" y="1813"/>
                  </a:lnTo>
                  <a:cubicBezTo>
                    <a:pt x="8658" y="1896"/>
                    <a:pt x="8645" y="2032"/>
                    <a:pt x="8698" y="2129"/>
                  </a:cubicBezTo>
                  <a:cubicBezTo>
                    <a:pt x="8798" y="2294"/>
                    <a:pt x="8864" y="2477"/>
                    <a:pt x="8920" y="2656"/>
                  </a:cubicBezTo>
                  <a:cubicBezTo>
                    <a:pt x="8947" y="2766"/>
                    <a:pt x="9047" y="2849"/>
                    <a:pt x="9169" y="2849"/>
                  </a:cubicBezTo>
                  <a:lnTo>
                    <a:pt x="9488" y="2862"/>
                  </a:lnTo>
                  <a:lnTo>
                    <a:pt x="9488" y="3596"/>
                  </a:lnTo>
                  <a:lnTo>
                    <a:pt x="9169" y="3609"/>
                  </a:lnTo>
                  <a:cubicBezTo>
                    <a:pt x="9047" y="3609"/>
                    <a:pt x="8947" y="3692"/>
                    <a:pt x="8920" y="3805"/>
                  </a:cubicBezTo>
                  <a:cubicBezTo>
                    <a:pt x="8864" y="3984"/>
                    <a:pt x="8798" y="4163"/>
                    <a:pt x="8698" y="4329"/>
                  </a:cubicBezTo>
                  <a:cubicBezTo>
                    <a:pt x="8645" y="4426"/>
                    <a:pt x="8658" y="4565"/>
                    <a:pt x="8741" y="4648"/>
                  </a:cubicBezTo>
                  <a:lnTo>
                    <a:pt x="8947" y="4884"/>
                  </a:lnTo>
                  <a:lnTo>
                    <a:pt x="8436" y="5395"/>
                  </a:lnTo>
                  <a:lnTo>
                    <a:pt x="8200" y="5173"/>
                  </a:lnTo>
                  <a:cubicBezTo>
                    <a:pt x="8152" y="5132"/>
                    <a:pt x="8091" y="5111"/>
                    <a:pt x="8026" y="5111"/>
                  </a:cubicBezTo>
                  <a:cubicBezTo>
                    <a:pt x="7980" y="5111"/>
                    <a:pt x="7931" y="5122"/>
                    <a:pt x="7885" y="5146"/>
                  </a:cubicBezTo>
                  <a:cubicBezTo>
                    <a:pt x="7719" y="5242"/>
                    <a:pt x="7536" y="5312"/>
                    <a:pt x="7357" y="5365"/>
                  </a:cubicBezTo>
                  <a:cubicBezTo>
                    <a:pt x="7247" y="5395"/>
                    <a:pt x="7164" y="5491"/>
                    <a:pt x="7164" y="5601"/>
                  </a:cubicBezTo>
                  <a:lnTo>
                    <a:pt x="7151" y="5933"/>
                  </a:lnTo>
                  <a:lnTo>
                    <a:pt x="6418" y="5933"/>
                  </a:lnTo>
                  <a:lnTo>
                    <a:pt x="6404" y="5601"/>
                  </a:lnTo>
                  <a:cubicBezTo>
                    <a:pt x="6404" y="5491"/>
                    <a:pt x="6321" y="5395"/>
                    <a:pt x="6208" y="5365"/>
                  </a:cubicBezTo>
                  <a:cubicBezTo>
                    <a:pt x="6029" y="5312"/>
                    <a:pt x="5850" y="5242"/>
                    <a:pt x="5684" y="5146"/>
                  </a:cubicBezTo>
                  <a:cubicBezTo>
                    <a:pt x="5643" y="5122"/>
                    <a:pt x="5597" y="5111"/>
                    <a:pt x="5552" y="5111"/>
                  </a:cubicBezTo>
                  <a:cubicBezTo>
                    <a:pt x="5489" y="5111"/>
                    <a:pt x="5426" y="5132"/>
                    <a:pt x="5378" y="5173"/>
                  </a:cubicBezTo>
                  <a:lnTo>
                    <a:pt x="5130" y="5395"/>
                  </a:lnTo>
                  <a:lnTo>
                    <a:pt x="4618" y="4884"/>
                  </a:lnTo>
                  <a:lnTo>
                    <a:pt x="4841" y="4635"/>
                  </a:lnTo>
                  <a:cubicBezTo>
                    <a:pt x="4924" y="4552"/>
                    <a:pt x="4937" y="4426"/>
                    <a:pt x="4867" y="4329"/>
                  </a:cubicBezTo>
                  <a:cubicBezTo>
                    <a:pt x="4771" y="4163"/>
                    <a:pt x="4701" y="3984"/>
                    <a:pt x="4661" y="3805"/>
                  </a:cubicBezTo>
                  <a:cubicBezTo>
                    <a:pt x="4618" y="3692"/>
                    <a:pt x="4522" y="3609"/>
                    <a:pt x="4412" y="3609"/>
                  </a:cubicBezTo>
                  <a:lnTo>
                    <a:pt x="4081" y="3596"/>
                  </a:lnTo>
                  <a:lnTo>
                    <a:pt x="4081" y="2862"/>
                  </a:lnTo>
                  <a:lnTo>
                    <a:pt x="4412" y="2849"/>
                  </a:lnTo>
                  <a:cubicBezTo>
                    <a:pt x="4522" y="2849"/>
                    <a:pt x="4618" y="2766"/>
                    <a:pt x="4661" y="2656"/>
                  </a:cubicBezTo>
                  <a:cubicBezTo>
                    <a:pt x="4701" y="2477"/>
                    <a:pt x="4771" y="2294"/>
                    <a:pt x="4867" y="2129"/>
                  </a:cubicBezTo>
                  <a:cubicBezTo>
                    <a:pt x="4937" y="2032"/>
                    <a:pt x="4924" y="1896"/>
                    <a:pt x="4841" y="1813"/>
                  </a:cubicBezTo>
                  <a:lnTo>
                    <a:pt x="4618" y="1577"/>
                  </a:lnTo>
                  <a:lnTo>
                    <a:pt x="5130" y="1066"/>
                  </a:lnTo>
                  <a:lnTo>
                    <a:pt x="5378" y="1285"/>
                  </a:lnTo>
                  <a:cubicBezTo>
                    <a:pt x="5427" y="1326"/>
                    <a:pt x="5491" y="1348"/>
                    <a:pt x="5555" y="1348"/>
                  </a:cubicBezTo>
                  <a:cubicBezTo>
                    <a:pt x="5599" y="1348"/>
                    <a:pt x="5644" y="1337"/>
                    <a:pt x="5684" y="1315"/>
                  </a:cubicBezTo>
                  <a:cubicBezTo>
                    <a:pt x="5850" y="1216"/>
                    <a:pt x="6029" y="1149"/>
                    <a:pt x="6208" y="1093"/>
                  </a:cubicBezTo>
                  <a:cubicBezTo>
                    <a:pt x="6321" y="1066"/>
                    <a:pt x="6404" y="967"/>
                    <a:pt x="6404" y="857"/>
                  </a:cubicBezTo>
                  <a:lnTo>
                    <a:pt x="6418" y="525"/>
                  </a:lnTo>
                  <a:close/>
                  <a:moveTo>
                    <a:pt x="11453" y="4024"/>
                  </a:moveTo>
                  <a:lnTo>
                    <a:pt x="11453" y="10650"/>
                  </a:lnTo>
                  <a:lnTo>
                    <a:pt x="2129" y="10650"/>
                  </a:lnTo>
                  <a:lnTo>
                    <a:pt x="2129" y="4024"/>
                  </a:lnTo>
                  <a:lnTo>
                    <a:pt x="3622" y="4024"/>
                  </a:lnTo>
                  <a:cubicBezTo>
                    <a:pt x="3666" y="4080"/>
                    <a:pt x="3735" y="4107"/>
                    <a:pt x="3802" y="4107"/>
                  </a:cubicBezTo>
                  <a:lnTo>
                    <a:pt x="4203" y="4120"/>
                  </a:lnTo>
                  <a:cubicBezTo>
                    <a:pt x="4233" y="4233"/>
                    <a:pt x="4273" y="4329"/>
                    <a:pt x="4329" y="4426"/>
                  </a:cubicBezTo>
                  <a:lnTo>
                    <a:pt x="4051" y="4718"/>
                  </a:lnTo>
                  <a:cubicBezTo>
                    <a:pt x="3954" y="4814"/>
                    <a:pt x="3968" y="4980"/>
                    <a:pt x="4067" y="5076"/>
                  </a:cubicBezTo>
                  <a:lnTo>
                    <a:pt x="4937" y="5946"/>
                  </a:lnTo>
                  <a:cubicBezTo>
                    <a:pt x="4987" y="6005"/>
                    <a:pt x="5056" y="6033"/>
                    <a:pt x="5126" y="6033"/>
                  </a:cubicBezTo>
                  <a:cubicBezTo>
                    <a:pt x="5191" y="6033"/>
                    <a:pt x="5258" y="6009"/>
                    <a:pt x="5312" y="5963"/>
                  </a:cubicBezTo>
                  <a:lnTo>
                    <a:pt x="5588" y="5697"/>
                  </a:lnTo>
                  <a:cubicBezTo>
                    <a:pt x="5684" y="5740"/>
                    <a:pt x="5780" y="5780"/>
                    <a:pt x="5893" y="5810"/>
                  </a:cubicBezTo>
                  <a:lnTo>
                    <a:pt x="5906" y="6212"/>
                  </a:lnTo>
                  <a:cubicBezTo>
                    <a:pt x="5906" y="6348"/>
                    <a:pt x="6029" y="6461"/>
                    <a:pt x="6169" y="6461"/>
                  </a:cubicBezTo>
                  <a:lnTo>
                    <a:pt x="7400" y="6461"/>
                  </a:lnTo>
                  <a:cubicBezTo>
                    <a:pt x="7553" y="6461"/>
                    <a:pt x="7662" y="6348"/>
                    <a:pt x="7676" y="6212"/>
                  </a:cubicBezTo>
                  <a:lnTo>
                    <a:pt x="7689" y="5810"/>
                  </a:lnTo>
                  <a:cubicBezTo>
                    <a:pt x="7785" y="5780"/>
                    <a:pt x="7885" y="5740"/>
                    <a:pt x="7981" y="5697"/>
                  </a:cubicBezTo>
                  <a:lnTo>
                    <a:pt x="8270" y="5963"/>
                  </a:lnTo>
                  <a:cubicBezTo>
                    <a:pt x="8316" y="6009"/>
                    <a:pt x="8378" y="6033"/>
                    <a:pt x="8442" y="6033"/>
                  </a:cubicBezTo>
                  <a:cubicBezTo>
                    <a:pt x="8510" y="6033"/>
                    <a:pt x="8580" y="6005"/>
                    <a:pt x="8632" y="5946"/>
                  </a:cubicBezTo>
                  <a:lnTo>
                    <a:pt x="9501" y="5076"/>
                  </a:lnTo>
                  <a:cubicBezTo>
                    <a:pt x="9611" y="4980"/>
                    <a:pt x="9611" y="4814"/>
                    <a:pt x="9515" y="4718"/>
                  </a:cubicBezTo>
                  <a:lnTo>
                    <a:pt x="9252" y="4426"/>
                  </a:lnTo>
                  <a:cubicBezTo>
                    <a:pt x="9296" y="4329"/>
                    <a:pt x="9335" y="4233"/>
                    <a:pt x="9379" y="4120"/>
                  </a:cubicBezTo>
                  <a:lnTo>
                    <a:pt x="9764" y="4107"/>
                  </a:lnTo>
                  <a:cubicBezTo>
                    <a:pt x="9833" y="4107"/>
                    <a:pt x="9903" y="4080"/>
                    <a:pt x="9943" y="4024"/>
                  </a:cubicBezTo>
                  <a:close/>
                  <a:moveTo>
                    <a:pt x="12240" y="2958"/>
                  </a:moveTo>
                  <a:cubicBezTo>
                    <a:pt x="12393" y="2958"/>
                    <a:pt x="12502" y="3085"/>
                    <a:pt x="12502" y="3224"/>
                  </a:cubicBezTo>
                  <a:lnTo>
                    <a:pt x="12502" y="11702"/>
                  </a:lnTo>
                  <a:lnTo>
                    <a:pt x="8383" y="11702"/>
                  </a:lnTo>
                  <a:cubicBezTo>
                    <a:pt x="8230" y="11702"/>
                    <a:pt x="8104" y="11825"/>
                    <a:pt x="8104" y="11964"/>
                  </a:cubicBezTo>
                  <a:lnTo>
                    <a:pt x="5461" y="11964"/>
                  </a:lnTo>
                  <a:cubicBezTo>
                    <a:pt x="5461" y="11825"/>
                    <a:pt x="5339" y="11702"/>
                    <a:pt x="5199" y="11702"/>
                  </a:cubicBezTo>
                  <a:lnTo>
                    <a:pt x="1063" y="11702"/>
                  </a:lnTo>
                  <a:lnTo>
                    <a:pt x="1063" y="3224"/>
                  </a:lnTo>
                  <a:cubicBezTo>
                    <a:pt x="1063" y="3085"/>
                    <a:pt x="1189" y="2958"/>
                    <a:pt x="1329" y="2958"/>
                  </a:cubicBezTo>
                  <a:lnTo>
                    <a:pt x="3553" y="2958"/>
                  </a:lnTo>
                  <a:lnTo>
                    <a:pt x="3553" y="3500"/>
                  </a:lnTo>
                  <a:lnTo>
                    <a:pt x="1866" y="3500"/>
                  </a:lnTo>
                  <a:cubicBezTo>
                    <a:pt x="1714" y="3500"/>
                    <a:pt x="1591" y="3609"/>
                    <a:pt x="1591" y="3762"/>
                  </a:cubicBezTo>
                  <a:lnTo>
                    <a:pt x="1591" y="10912"/>
                  </a:lnTo>
                  <a:cubicBezTo>
                    <a:pt x="1591" y="11052"/>
                    <a:pt x="1714" y="11174"/>
                    <a:pt x="1866" y="11174"/>
                  </a:cubicBezTo>
                  <a:lnTo>
                    <a:pt x="11716" y="11174"/>
                  </a:lnTo>
                  <a:cubicBezTo>
                    <a:pt x="11852" y="11174"/>
                    <a:pt x="11978" y="11052"/>
                    <a:pt x="11978" y="10912"/>
                  </a:cubicBezTo>
                  <a:lnTo>
                    <a:pt x="11978" y="3762"/>
                  </a:lnTo>
                  <a:cubicBezTo>
                    <a:pt x="11978" y="3609"/>
                    <a:pt x="11852" y="3500"/>
                    <a:pt x="11716" y="3500"/>
                  </a:cubicBezTo>
                  <a:lnTo>
                    <a:pt x="10013" y="3500"/>
                  </a:lnTo>
                  <a:lnTo>
                    <a:pt x="10013" y="2958"/>
                  </a:lnTo>
                  <a:close/>
                  <a:moveTo>
                    <a:pt x="13043" y="12240"/>
                  </a:moveTo>
                  <a:lnTo>
                    <a:pt x="13043" y="12768"/>
                  </a:lnTo>
                  <a:cubicBezTo>
                    <a:pt x="13043" y="12904"/>
                    <a:pt x="12917" y="13030"/>
                    <a:pt x="12765" y="13030"/>
                  </a:cubicBezTo>
                  <a:lnTo>
                    <a:pt x="801" y="13030"/>
                  </a:lnTo>
                  <a:cubicBezTo>
                    <a:pt x="648" y="13030"/>
                    <a:pt x="539" y="12904"/>
                    <a:pt x="539" y="12768"/>
                  </a:cubicBezTo>
                  <a:lnTo>
                    <a:pt x="539" y="12240"/>
                  </a:lnTo>
                  <a:lnTo>
                    <a:pt x="5007" y="12240"/>
                  </a:lnTo>
                  <a:cubicBezTo>
                    <a:pt x="5090" y="12393"/>
                    <a:pt x="5269" y="12502"/>
                    <a:pt x="5461" y="12502"/>
                  </a:cubicBezTo>
                  <a:lnTo>
                    <a:pt x="8104" y="12502"/>
                  </a:lnTo>
                  <a:cubicBezTo>
                    <a:pt x="8313" y="12502"/>
                    <a:pt x="8479" y="12393"/>
                    <a:pt x="8575" y="12240"/>
                  </a:cubicBezTo>
                  <a:close/>
                  <a:moveTo>
                    <a:pt x="6169" y="1"/>
                  </a:moveTo>
                  <a:cubicBezTo>
                    <a:pt x="6029" y="1"/>
                    <a:pt x="5906" y="110"/>
                    <a:pt x="5906" y="250"/>
                  </a:cubicBezTo>
                  <a:lnTo>
                    <a:pt x="5893" y="651"/>
                  </a:lnTo>
                  <a:cubicBezTo>
                    <a:pt x="5780" y="678"/>
                    <a:pt x="5684" y="718"/>
                    <a:pt x="5588" y="761"/>
                  </a:cubicBezTo>
                  <a:lnTo>
                    <a:pt x="5312" y="499"/>
                  </a:lnTo>
                  <a:cubicBezTo>
                    <a:pt x="5257" y="452"/>
                    <a:pt x="5190" y="428"/>
                    <a:pt x="5125" y="428"/>
                  </a:cubicBezTo>
                  <a:cubicBezTo>
                    <a:pt x="5055" y="428"/>
                    <a:pt x="4987" y="455"/>
                    <a:pt x="4937" y="512"/>
                  </a:cubicBezTo>
                  <a:lnTo>
                    <a:pt x="4067" y="1382"/>
                  </a:lnTo>
                  <a:cubicBezTo>
                    <a:pt x="3968" y="1481"/>
                    <a:pt x="3954" y="1647"/>
                    <a:pt x="4051" y="1743"/>
                  </a:cubicBezTo>
                  <a:lnTo>
                    <a:pt x="4329" y="2032"/>
                  </a:lnTo>
                  <a:cubicBezTo>
                    <a:pt x="4273" y="2129"/>
                    <a:pt x="4233" y="2228"/>
                    <a:pt x="4203" y="2324"/>
                  </a:cubicBezTo>
                  <a:lnTo>
                    <a:pt x="3802" y="2351"/>
                  </a:lnTo>
                  <a:cubicBezTo>
                    <a:pt x="3735" y="2351"/>
                    <a:pt x="3666" y="2377"/>
                    <a:pt x="3622" y="2434"/>
                  </a:cubicBezTo>
                  <a:lnTo>
                    <a:pt x="1329" y="2434"/>
                  </a:lnTo>
                  <a:cubicBezTo>
                    <a:pt x="884" y="2434"/>
                    <a:pt x="539" y="2792"/>
                    <a:pt x="539" y="3224"/>
                  </a:cubicBezTo>
                  <a:lnTo>
                    <a:pt x="539" y="11702"/>
                  </a:lnTo>
                  <a:lnTo>
                    <a:pt x="276" y="11702"/>
                  </a:lnTo>
                  <a:cubicBezTo>
                    <a:pt x="124" y="11702"/>
                    <a:pt x="1" y="11825"/>
                    <a:pt x="1" y="11964"/>
                  </a:cubicBezTo>
                  <a:lnTo>
                    <a:pt x="1" y="12768"/>
                  </a:lnTo>
                  <a:cubicBezTo>
                    <a:pt x="1" y="13209"/>
                    <a:pt x="359" y="13555"/>
                    <a:pt x="801" y="13555"/>
                  </a:cubicBezTo>
                  <a:lnTo>
                    <a:pt x="13306" y="13555"/>
                  </a:lnTo>
                  <a:cubicBezTo>
                    <a:pt x="13445" y="13555"/>
                    <a:pt x="13568" y="13445"/>
                    <a:pt x="13568" y="13292"/>
                  </a:cubicBezTo>
                  <a:lnTo>
                    <a:pt x="13568" y="11798"/>
                  </a:lnTo>
                  <a:cubicBezTo>
                    <a:pt x="13568" y="11742"/>
                    <a:pt x="13528" y="11702"/>
                    <a:pt x="13485" y="11702"/>
                  </a:cubicBezTo>
                  <a:lnTo>
                    <a:pt x="13043" y="11702"/>
                  </a:lnTo>
                  <a:lnTo>
                    <a:pt x="13043" y="3224"/>
                  </a:lnTo>
                  <a:cubicBezTo>
                    <a:pt x="13043" y="2792"/>
                    <a:pt x="12682" y="2434"/>
                    <a:pt x="12240" y="2434"/>
                  </a:cubicBezTo>
                  <a:lnTo>
                    <a:pt x="9943" y="2434"/>
                  </a:lnTo>
                  <a:cubicBezTo>
                    <a:pt x="9903" y="2377"/>
                    <a:pt x="9833" y="2351"/>
                    <a:pt x="9764" y="2351"/>
                  </a:cubicBezTo>
                  <a:lnTo>
                    <a:pt x="9379" y="2324"/>
                  </a:lnTo>
                  <a:cubicBezTo>
                    <a:pt x="9335" y="2228"/>
                    <a:pt x="9296" y="2129"/>
                    <a:pt x="9252" y="2032"/>
                  </a:cubicBezTo>
                  <a:lnTo>
                    <a:pt x="9515" y="1743"/>
                  </a:lnTo>
                  <a:cubicBezTo>
                    <a:pt x="9611" y="1647"/>
                    <a:pt x="9611" y="1481"/>
                    <a:pt x="9515" y="1382"/>
                  </a:cubicBezTo>
                  <a:lnTo>
                    <a:pt x="8632" y="512"/>
                  </a:lnTo>
                  <a:cubicBezTo>
                    <a:pt x="8580" y="455"/>
                    <a:pt x="8511" y="428"/>
                    <a:pt x="8443" y="428"/>
                  </a:cubicBezTo>
                  <a:cubicBezTo>
                    <a:pt x="8379" y="428"/>
                    <a:pt x="8316" y="452"/>
                    <a:pt x="8270" y="499"/>
                  </a:cubicBezTo>
                  <a:lnTo>
                    <a:pt x="7981" y="761"/>
                  </a:lnTo>
                  <a:cubicBezTo>
                    <a:pt x="7885" y="718"/>
                    <a:pt x="7785" y="678"/>
                    <a:pt x="7689" y="651"/>
                  </a:cubicBezTo>
                  <a:lnTo>
                    <a:pt x="7676" y="250"/>
                  </a:lnTo>
                  <a:cubicBezTo>
                    <a:pt x="7662" y="110"/>
                    <a:pt x="7553" y="1"/>
                    <a:pt x="7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6"/>
            <p:cNvSpPr/>
            <p:nvPr/>
          </p:nvSpPr>
          <p:spPr>
            <a:xfrm>
              <a:off x="2619450" y="2159900"/>
              <a:ext cx="79600" cy="79250"/>
            </a:xfrm>
            <a:custGeom>
              <a:avLst/>
              <a:gdLst/>
              <a:ahLst/>
              <a:cxnLst/>
              <a:rect l="l" t="t" r="r" b="b"/>
              <a:pathLst>
                <a:path w="3184" h="3170" extrusionOk="0">
                  <a:moveTo>
                    <a:pt x="1590" y="527"/>
                  </a:moveTo>
                  <a:cubicBezTo>
                    <a:pt x="2171" y="527"/>
                    <a:pt x="2643" y="998"/>
                    <a:pt x="2643" y="1579"/>
                  </a:cubicBezTo>
                  <a:cubicBezTo>
                    <a:pt x="2614" y="2285"/>
                    <a:pt x="2099" y="2637"/>
                    <a:pt x="1584" y="2637"/>
                  </a:cubicBezTo>
                  <a:cubicBezTo>
                    <a:pt x="1069" y="2637"/>
                    <a:pt x="555" y="2285"/>
                    <a:pt x="528" y="1579"/>
                  </a:cubicBezTo>
                  <a:cubicBezTo>
                    <a:pt x="528" y="998"/>
                    <a:pt x="996" y="527"/>
                    <a:pt x="1590" y="527"/>
                  </a:cubicBezTo>
                  <a:close/>
                  <a:moveTo>
                    <a:pt x="1592" y="1"/>
                  </a:moveTo>
                  <a:cubicBezTo>
                    <a:pt x="817" y="1"/>
                    <a:pt x="42" y="527"/>
                    <a:pt x="0" y="1579"/>
                  </a:cubicBezTo>
                  <a:cubicBezTo>
                    <a:pt x="0" y="2462"/>
                    <a:pt x="707" y="3169"/>
                    <a:pt x="1590" y="3169"/>
                  </a:cubicBezTo>
                  <a:cubicBezTo>
                    <a:pt x="2463" y="3169"/>
                    <a:pt x="3184" y="2462"/>
                    <a:pt x="3184" y="1579"/>
                  </a:cubicBezTo>
                  <a:cubicBezTo>
                    <a:pt x="3142" y="527"/>
                    <a:pt x="2367" y="1"/>
                    <a:pt x="1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6"/>
            <p:cNvSpPr/>
            <p:nvPr/>
          </p:nvSpPr>
          <p:spPr>
            <a:xfrm>
              <a:off x="2560025" y="2282350"/>
              <a:ext cx="198375" cy="92325"/>
            </a:xfrm>
            <a:custGeom>
              <a:avLst/>
              <a:gdLst/>
              <a:ahLst/>
              <a:cxnLst/>
              <a:rect l="l" t="t" r="r" b="b"/>
              <a:pathLst>
                <a:path w="7935" h="3693" extrusionOk="0">
                  <a:moveTo>
                    <a:pt x="7138" y="525"/>
                  </a:moveTo>
                  <a:cubicBezTo>
                    <a:pt x="7274" y="525"/>
                    <a:pt x="7400" y="651"/>
                    <a:pt x="7400" y="788"/>
                  </a:cubicBezTo>
                  <a:cubicBezTo>
                    <a:pt x="7393" y="966"/>
                    <a:pt x="7268" y="1053"/>
                    <a:pt x="7142" y="1053"/>
                  </a:cubicBezTo>
                  <a:cubicBezTo>
                    <a:pt x="7012" y="1053"/>
                    <a:pt x="6880" y="962"/>
                    <a:pt x="6872" y="788"/>
                  </a:cubicBezTo>
                  <a:cubicBezTo>
                    <a:pt x="6872" y="651"/>
                    <a:pt x="6985" y="525"/>
                    <a:pt x="7138" y="525"/>
                  </a:cubicBezTo>
                  <a:close/>
                  <a:moveTo>
                    <a:pt x="3041" y="788"/>
                  </a:moveTo>
                  <a:cubicBezTo>
                    <a:pt x="3181" y="788"/>
                    <a:pt x="3303" y="914"/>
                    <a:pt x="3303" y="1050"/>
                  </a:cubicBezTo>
                  <a:cubicBezTo>
                    <a:pt x="3297" y="1231"/>
                    <a:pt x="3169" y="1321"/>
                    <a:pt x="3041" y="1321"/>
                  </a:cubicBezTo>
                  <a:cubicBezTo>
                    <a:pt x="2913" y="1321"/>
                    <a:pt x="2786" y="1231"/>
                    <a:pt x="2779" y="1050"/>
                  </a:cubicBezTo>
                  <a:cubicBezTo>
                    <a:pt x="2779" y="914"/>
                    <a:pt x="2888" y="788"/>
                    <a:pt x="3041" y="788"/>
                  </a:cubicBezTo>
                  <a:close/>
                  <a:moveTo>
                    <a:pt x="800" y="1797"/>
                  </a:moveTo>
                  <a:cubicBezTo>
                    <a:pt x="940" y="1797"/>
                    <a:pt x="1063" y="1910"/>
                    <a:pt x="1063" y="2062"/>
                  </a:cubicBezTo>
                  <a:cubicBezTo>
                    <a:pt x="1056" y="2235"/>
                    <a:pt x="928" y="2321"/>
                    <a:pt x="800" y="2321"/>
                  </a:cubicBezTo>
                  <a:cubicBezTo>
                    <a:pt x="673" y="2321"/>
                    <a:pt x="545" y="2235"/>
                    <a:pt x="538" y="2062"/>
                  </a:cubicBezTo>
                  <a:cubicBezTo>
                    <a:pt x="538" y="1910"/>
                    <a:pt x="648" y="1797"/>
                    <a:pt x="800" y="1797"/>
                  </a:cubicBezTo>
                  <a:close/>
                  <a:moveTo>
                    <a:pt x="5020" y="2643"/>
                  </a:moveTo>
                  <a:cubicBezTo>
                    <a:pt x="5159" y="2643"/>
                    <a:pt x="5282" y="2753"/>
                    <a:pt x="5282" y="2905"/>
                  </a:cubicBezTo>
                  <a:cubicBezTo>
                    <a:pt x="5282" y="3042"/>
                    <a:pt x="5159" y="3168"/>
                    <a:pt x="5020" y="3168"/>
                  </a:cubicBezTo>
                  <a:cubicBezTo>
                    <a:pt x="4674" y="3154"/>
                    <a:pt x="4674" y="2656"/>
                    <a:pt x="5020" y="2643"/>
                  </a:cubicBezTo>
                  <a:close/>
                  <a:moveTo>
                    <a:pt x="7120" y="1"/>
                  </a:moveTo>
                  <a:cubicBezTo>
                    <a:pt x="6548" y="1"/>
                    <a:pt x="6158" y="627"/>
                    <a:pt x="6417" y="1133"/>
                  </a:cubicBezTo>
                  <a:lnTo>
                    <a:pt x="5365" y="2185"/>
                  </a:lnTo>
                  <a:cubicBezTo>
                    <a:pt x="5262" y="2137"/>
                    <a:pt x="5141" y="2113"/>
                    <a:pt x="5020" y="2113"/>
                  </a:cubicBezTo>
                  <a:cubicBezTo>
                    <a:pt x="4898" y="2113"/>
                    <a:pt x="4777" y="2137"/>
                    <a:pt x="4674" y="2185"/>
                  </a:cubicBezTo>
                  <a:lnTo>
                    <a:pt x="3775" y="1368"/>
                  </a:lnTo>
                  <a:cubicBezTo>
                    <a:pt x="3995" y="863"/>
                    <a:pt x="3604" y="263"/>
                    <a:pt x="3059" y="263"/>
                  </a:cubicBezTo>
                  <a:cubicBezTo>
                    <a:pt x="3053" y="263"/>
                    <a:pt x="3047" y="263"/>
                    <a:pt x="3041" y="263"/>
                  </a:cubicBezTo>
                  <a:cubicBezTo>
                    <a:pt x="2600" y="263"/>
                    <a:pt x="2225" y="635"/>
                    <a:pt x="2254" y="1093"/>
                  </a:cubicBezTo>
                  <a:lnTo>
                    <a:pt x="1312" y="1465"/>
                  </a:lnTo>
                  <a:cubicBezTo>
                    <a:pt x="1161" y="1331"/>
                    <a:pt x="980" y="1270"/>
                    <a:pt x="803" y="1270"/>
                  </a:cubicBezTo>
                  <a:cubicBezTo>
                    <a:pt x="395" y="1270"/>
                    <a:pt x="0" y="1588"/>
                    <a:pt x="0" y="2062"/>
                  </a:cubicBezTo>
                  <a:cubicBezTo>
                    <a:pt x="0" y="2504"/>
                    <a:pt x="359" y="2849"/>
                    <a:pt x="800" y="2849"/>
                  </a:cubicBezTo>
                  <a:cubicBezTo>
                    <a:pt x="807" y="2849"/>
                    <a:pt x="814" y="2849"/>
                    <a:pt x="821" y="2849"/>
                  </a:cubicBezTo>
                  <a:cubicBezTo>
                    <a:pt x="1296" y="2849"/>
                    <a:pt x="1659" y="2401"/>
                    <a:pt x="1577" y="1923"/>
                  </a:cubicBezTo>
                  <a:lnTo>
                    <a:pt x="2447" y="1578"/>
                  </a:lnTo>
                  <a:cubicBezTo>
                    <a:pt x="2590" y="1754"/>
                    <a:pt x="2822" y="1852"/>
                    <a:pt x="3051" y="1852"/>
                  </a:cubicBezTo>
                  <a:cubicBezTo>
                    <a:pt x="3180" y="1852"/>
                    <a:pt x="3307" y="1821"/>
                    <a:pt x="3416" y="1757"/>
                  </a:cubicBezTo>
                  <a:lnTo>
                    <a:pt x="4299" y="2574"/>
                  </a:lnTo>
                  <a:cubicBezTo>
                    <a:pt x="4053" y="3079"/>
                    <a:pt x="4444" y="3692"/>
                    <a:pt x="5002" y="3692"/>
                  </a:cubicBezTo>
                  <a:cubicBezTo>
                    <a:pt x="5008" y="3692"/>
                    <a:pt x="5014" y="3692"/>
                    <a:pt x="5020" y="3692"/>
                  </a:cubicBezTo>
                  <a:cubicBezTo>
                    <a:pt x="5025" y="3692"/>
                    <a:pt x="5031" y="3692"/>
                    <a:pt x="5037" y="3692"/>
                  </a:cubicBezTo>
                  <a:cubicBezTo>
                    <a:pt x="5595" y="3692"/>
                    <a:pt x="5986" y="3066"/>
                    <a:pt x="5740" y="2560"/>
                  </a:cubicBezTo>
                  <a:lnTo>
                    <a:pt x="6789" y="1508"/>
                  </a:lnTo>
                  <a:cubicBezTo>
                    <a:pt x="6897" y="1560"/>
                    <a:pt x="7011" y="1585"/>
                    <a:pt x="7123" y="1585"/>
                  </a:cubicBezTo>
                  <a:cubicBezTo>
                    <a:pt x="7542" y="1585"/>
                    <a:pt x="7935" y="1246"/>
                    <a:pt x="7924" y="788"/>
                  </a:cubicBezTo>
                  <a:cubicBezTo>
                    <a:pt x="7924" y="359"/>
                    <a:pt x="7566" y="1"/>
                    <a:pt x="7138" y="1"/>
                  </a:cubicBezTo>
                  <a:cubicBezTo>
                    <a:pt x="7132" y="1"/>
                    <a:pt x="7126" y="1"/>
                    <a:pt x="7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1098" name="Google Shape;1098;p47"/>
          <p:cNvSpPr txBox="1">
            <a:spLocks noGrp="1"/>
          </p:cNvSpPr>
          <p:nvPr>
            <p:ph type="title"/>
          </p:nvPr>
        </p:nvSpPr>
        <p:spPr>
          <a:xfrm>
            <a:off x="1768550" y="1636650"/>
            <a:ext cx="5607000" cy="187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sp>
        <p:nvSpPr>
          <p:cNvPr id="1103" name="Google Shape;1103;p48"/>
          <p:cNvSpPr txBox="1">
            <a:spLocks noGrp="1"/>
          </p:cNvSpPr>
          <p:nvPr>
            <p:ph type="subTitle" idx="1"/>
          </p:nvPr>
        </p:nvSpPr>
        <p:spPr>
          <a:xfrm>
            <a:off x="1419900" y="1081900"/>
            <a:ext cx="6304200" cy="186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that can inspire the reader”</a:t>
            </a:r>
            <a:endParaRPr/>
          </a:p>
        </p:txBody>
      </p:sp>
      <p:sp>
        <p:nvSpPr>
          <p:cNvPr id="1104" name="Google Shape;1104;p48"/>
          <p:cNvSpPr txBox="1">
            <a:spLocks noGrp="1"/>
          </p:cNvSpPr>
          <p:nvPr>
            <p:ph type="title"/>
          </p:nvPr>
        </p:nvSpPr>
        <p:spPr>
          <a:xfrm>
            <a:off x="1419900" y="3055775"/>
            <a:ext cx="63042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grpSp>
        <p:nvGrpSpPr>
          <p:cNvPr id="1105" name="Google Shape;1105;p48"/>
          <p:cNvGrpSpPr/>
          <p:nvPr/>
        </p:nvGrpSpPr>
        <p:grpSpPr>
          <a:xfrm rot="10800000" flipH="1">
            <a:off x="-1544774" y="3310577"/>
            <a:ext cx="3296400" cy="703085"/>
            <a:chOff x="-12" y="3628590"/>
            <a:chExt cx="3296400" cy="703085"/>
          </a:xfrm>
        </p:grpSpPr>
        <p:grpSp>
          <p:nvGrpSpPr>
            <p:cNvPr id="1106" name="Google Shape;1106;p48"/>
            <p:cNvGrpSpPr/>
            <p:nvPr/>
          </p:nvGrpSpPr>
          <p:grpSpPr>
            <a:xfrm>
              <a:off x="854867" y="3996692"/>
              <a:ext cx="1567047" cy="45661"/>
              <a:chOff x="1754675" y="2661275"/>
              <a:chExt cx="1945675" cy="56700"/>
            </a:xfrm>
          </p:grpSpPr>
          <p:cxnSp>
            <p:nvCxnSpPr>
              <p:cNvPr id="1107" name="Google Shape;1107;p48"/>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1108" name="Google Shape;1108;p48"/>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48"/>
            <p:cNvGrpSpPr/>
            <p:nvPr/>
          </p:nvGrpSpPr>
          <p:grpSpPr>
            <a:xfrm>
              <a:off x="518420" y="4195487"/>
              <a:ext cx="1561280" cy="136187"/>
              <a:chOff x="1754675" y="2824000"/>
              <a:chExt cx="4728285" cy="412439"/>
            </a:xfrm>
          </p:grpSpPr>
          <p:sp>
            <p:nvSpPr>
              <p:cNvPr id="1110" name="Google Shape;1110;p48"/>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1111" name="Google Shape;1111;p48"/>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48"/>
            <p:cNvGrpSpPr/>
            <p:nvPr/>
          </p:nvGrpSpPr>
          <p:grpSpPr>
            <a:xfrm>
              <a:off x="226304" y="3764887"/>
              <a:ext cx="3070084" cy="102364"/>
              <a:chOff x="1779150" y="2604263"/>
              <a:chExt cx="3811875" cy="127113"/>
            </a:xfrm>
          </p:grpSpPr>
          <p:sp>
            <p:nvSpPr>
              <p:cNvPr id="1113" name="Google Shape;1113;p48"/>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1114" name="Google Shape;1114;p48"/>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48"/>
            <p:cNvGrpSpPr/>
            <p:nvPr/>
          </p:nvGrpSpPr>
          <p:grpSpPr>
            <a:xfrm>
              <a:off x="-12" y="3628590"/>
              <a:ext cx="3010303" cy="45661"/>
              <a:chOff x="1766900" y="2869225"/>
              <a:chExt cx="3737650" cy="56700"/>
            </a:xfrm>
          </p:grpSpPr>
          <p:cxnSp>
            <p:nvCxnSpPr>
              <p:cNvPr id="1116" name="Google Shape;1116;p48"/>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117" name="Google Shape;1117;p48"/>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8" name="Google Shape;1118;p48"/>
          <p:cNvGrpSpPr/>
          <p:nvPr/>
        </p:nvGrpSpPr>
        <p:grpSpPr>
          <a:xfrm>
            <a:off x="7285859" y="749790"/>
            <a:ext cx="4555892" cy="541915"/>
            <a:chOff x="5950034" y="3380465"/>
            <a:chExt cx="4555892" cy="541915"/>
          </a:xfrm>
        </p:grpSpPr>
        <p:grpSp>
          <p:nvGrpSpPr>
            <p:cNvPr id="1119" name="Google Shape;1119;p48"/>
            <p:cNvGrpSpPr/>
            <p:nvPr/>
          </p:nvGrpSpPr>
          <p:grpSpPr>
            <a:xfrm rot="10800000">
              <a:off x="5950034" y="3380473"/>
              <a:ext cx="2877996" cy="223763"/>
              <a:chOff x="1748550" y="2064750"/>
              <a:chExt cx="3573375" cy="277863"/>
            </a:xfrm>
          </p:grpSpPr>
          <p:sp>
            <p:nvSpPr>
              <p:cNvPr id="1120" name="Google Shape;1120;p48"/>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1121" name="Google Shape;1121;p48"/>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8"/>
            <p:cNvGrpSpPr/>
            <p:nvPr/>
          </p:nvGrpSpPr>
          <p:grpSpPr>
            <a:xfrm rot="10800000">
              <a:off x="6396949" y="3536010"/>
              <a:ext cx="2430997" cy="185534"/>
              <a:chOff x="1748547" y="1392116"/>
              <a:chExt cx="5911958" cy="451312"/>
            </a:xfrm>
          </p:grpSpPr>
          <p:sp>
            <p:nvSpPr>
              <p:cNvPr id="1123" name="Google Shape;1123;p48"/>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1124" name="Google Shape;1124;p48"/>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8"/>
            <p:cNvGrpSpPr/>
            <p:nvPr/>
          </p:nvGrpSpPr>
          <p:grpSpPr>
            <a:xfrm rot="10800000">
              <a:off x="6906834" y="3876719"/>
              <a:ext cx="3140396" cy="45661"/>
              <a:chOff x="234768" y="1449263"/>
              <a:chExt cx="3899175" cy="56700"/>
            </a:xfrm>
          </p:grpSpPr>
          <p:cxnSp>
            <p:nvCxnSpPr>
              <p:cNvPr id="1126" name="Google Shape;1126;p48"/>
              <p:cNvCxnSpPr/>
              <p:nvPr/>
            </p:nvCxnSpPr>
            <p:spPr>
              <a:xfrm>
                <a:off x="234768" y="1477625"/>
                <a:ext cx="3846900" cy="0"/>
              </a:xfrm>
              <a:prstGeom prst="straightConnector1">
                <a:avLst/>
              </a:prstGeom>
              <a:noFill/>
              <a:ln w="9525" cap="flat" cmpd="sng">
                <a:solidFill>
                  <a:schemeClr val="dk1"/>
                </a:solidFill>
                <a:prstDash val="solid"/>
                <a:round/>
                <a:headEnd type="none" w="med" len="med"/>
                <a:tailEnd type="none" w="med" len="med"/>
              </a:ln>
            </p:spPr>
          </p:cxnSp>
          <p:sp>
            <p:nvSpPr>
              <p:cNvPr id="1127" name="Google Shape;1127;p48"/>
              <p:cNvSpPr/>
              <p:nvPr/>
            </p:nvSpPr>
            <p:spPr>
              <a:xfrm>
                <a:off x="4077243" y="1449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8"/>
            <p:cNvGrpSpPr/>
            <p:nvPr/>
          </p:nvGrpSpPr>
          <p:grpSpPr>
            <a:xfrm flipH="1">
              <a:off x="7495622" y="3380465"/>
              <a:ext cx="3010303" cy="45661"/>
              <a:chOff x="1766900" y="2869225"/>
              <a:chExt cx="3737650" cy="56700"/>
            </a:xfrm>
          </p:grpSpPr>
          <p:cxnSp>
            <p:nvCxnSpPr>
              <p:cNvPr id="1129" name="Google Shape;1129;p48"/>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130" name="Google Shape;1130;p48"/>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34"/>
        <p:cNvGrpSpPr/>
        <p:nvPr/>
      </p:nvGrpSpPr>
      <p:grpSpPr>
        <a:xfrm>
          <a:off x="0" y="0"/>
          <a:ext cx="0" cy="0"/>
          <a:chOff x="0" y="0"/>
          <a:chExt cx="0" cy="0"/>
        </a:xfrm>
      </p:grpSpPr>
      <p:pic>
        <p:nvPicPr>
          <p:cNvPr id="1135" name="Google Shape;1135;p49"/>
          <p:cNvPicPr preferRelativeResize="0">
            <a:picLocks noGrp="1"/>
          </p:cNvPicPr>
          <p:nvPr>
            <p:ph type="pic" idx="2"/>
          </p:nvPr>
        </p:nvPicPr>
        <p:blipFill rotWithShape="1">
          <a:blip r:embed="rId3">
            <a:alphaModFix/>
          </a:blip>
          <a:srcRect t="7798" b="7806"/>
          <a:stretch/>
        </p:blipFill>
        <p:spPr>
          <a:xfrm>
            <a:off x="0" y="0"/>
            <a:ext cx="9144003" cy="5143501"/>
          </a:xfrm>
          <a:prstGeom prst="rect">
            <a:avLst/>
          </a:prstGeom>
        </p:spPr>
      </p:pic>
      <p:sp>
        <p:nvSpPr>
          <p:cNvPr id="1136" name="Google Shape;1136;p49"/>
          <p:cNvSpPr/>
          <p:nvPr/>
        </p:nvSpPr>
        <p:spPr>
          <a:xfrm rot="10800000">
            <a:off x="4751872" y="-1928492"/>
            <a:ext cx="4392129" cy="2590718"/>
          </a:xfrm>
          <a:custGeom>
            <a:avLst/>
            <a:gdLst/>
            <a:ahLst/>
            <a:cxnLst/>
            <a:rect l="l" t="t" r="r" b="b"/>
            <a:pathLst>
              <a:path w="111617" h="65842" extrusionOk="0">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flipH="1">
            <a:off x="-892962" y="4264175"/>
            <a:ext cx="2805272" cy="1537408"/>
          </a:xfrm>
          <a:custGeom>
            <a:avLst/>
            <a:gdLst/>
            <a:ahLst/>
            <a:cxnLst/>
            <a:rect l="l" t="t" r="r" b="b"/>
            <a:pathLst>
              <a:path w="87610" h="48014" extrusionOk="0">
                <a:moveTo>
                  <a:pt x="41297" y="0"/>
                </a:moveTo>
                <a:lnTo>
                  <a:pt x="9329" y="31926"/>
                </a:lnTo>
                <a:lnTo>
                  <a:pt x="0" y="31926"/>
                </a:lnTo>
                <a:lnTo>
                  <a:pt x="0" y="48014"/>
                </a:lnTo>
                <a:lnTo>
                  <a:pt x="87610" y="48014"/>
                </a:lnTo>
                <a:lnTo>
                  <a:pt x="87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9"/>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1139" name="Google Shape;1139;p49"/>
          <p:cNvGrpSpPr/>
          <p:nvPr/>
        </p:nvGrpSpPr>
        <p:grpSpPr>
          <a:xfrm flipH="1">
            <a:off x="7409604" y="2743946"/>
            <a:ext cx="3599787" cy="1044104"/>
            <a:chOff x="-1431671" y="656496"/>
            <a:chExt cx="3599787" cy="1044104"/>
          </a:xfrm>
        </p:grpSpPr>
        <p:grpSp>
          <p:nvGrpSpPr>
            <p:cNvPr id="1140" name="Google Shape;1140;p49"/>
            <p:cNvGrpSpPr/>
            <p:nvPr/>
          </p:nvGrpSpPr>
          <p:grpSpPr>
            <a:xfrm>
              <a:off x="-368508" y="1432892"/>
              <a:ext cx="1567047" cy="45661"/>
              <a:chOff x="1754675" y="2661275"/>
              <a:chExt cx="1945675" cy="56700"/>
            </a:xfrm>
          </p:grpSpPr>
          <p:cxnSp>
            <p:nvCxnSpPr>
              <p:cNvPr id="1141" name="Google Shape;1141;p49"/>
              <p:cNvCxnSpPr/>
              <p:nvPr/>
            </p:nvCxnSpPr>
            <p:spPr>
              <a:xfrm>
                <a:off x="1754675" y="2689625"/>
                <a:ext cx="1896000" cy="0"/>
              </a:xfrm>
              <a:prstGeom prst="straightConnector1">
                <a:avLst/>
              </a:prstGeom>
              <a:noFill/>
              <a:ln w="9525" cap="flat" cmpd="sng">
                <a:solidFill>
                  <a:schemeClr val="lt1"/>
                </a:solidFill>
                <a:prstDash val="solid"/>
                <a:round/>
                <a:headEnd type="none" w="med" len="med"/>
                <a:tailEnd type="none" w="med" len="med"/>
              </a:ln>
            </p:spPr>
          </p:cxnSp>
          <p:sp>
            <p:nvSpPr>
              <p:cNvPr id="1142" name="Google Shape;1142;p49"/>
              <p:cNvSpPr/>
              <p:nvPr/>
            </p:nvSpPr>
            <p:spPr>
              <a:xfrm>
                <a:off x="3643650" y="2661275"/>
                <a:ext cx="56700" cy="56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9"/>
            <p:cNvGrpSpPr/>
            <p:nvPr/>
          </p:nvGrpSpPr>
          <p:grpSpPr>
            <a:xfrm>
              <a:off x="-766480" y="1564412"/>
              <a:ext cx="1561280" cy="136187"/>
              <a:chOff x="1754675" y="2824000"/>
              <a:chExt cx="4728285" cy="412439"/>
            </a:xfrm>
          </p:grpSpPr>
          <p:sp>
            <p:nvSpPr>
              <p:cNvPr id="1144" name="Google Shape;1144;p49"/>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lt1"/>
                </a:solidFill>
                <a:prstDash val="solid"/>
                <a:round/>
                <a:headEnd type="none" w="med" len="med"/>
                <a:tailEnd type="none" w="med" len="med"/>
              </a:ln>
            </p:spPr>
          </p:sp>
          <p:sp>
            <p:nvSpPr>
              <p:cNvPr id="1145" name="Google Shape;1145;p49"/>
              <p:cNvSpPr/>
              <p:nvPr/>
            </p:nvSpPr>
            <p:spPr>
              <a:xfrm>
                <a:off x="6348560" y="3102039"/>
                <a:ext cx="134400" cy="1344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49"/>
            <p:cNvGrpSpPr/>
            <p:nvPr/>
          </p:nvGrpSpPr>
          <p:grpSpPr>
            <a:xfrm>
              <a:off x="-1431671" y="1201087"/>
              <a:ext cx="3070084" cy="102364"/>
              <a:chOff x="1779150" y="2604263"/>
              <a:chExt cx="3811875" cy="127113"/>
            </a:xfrm>
          </p:grpSpPr>
          <p:sp>
            <p:nvSpPr>
              <p:cNvPr id="1147" name="Google Shape;1147;p49"/>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lt1"/>
                </a:solidFill>
                <a:prstDash val="solid"/>
                <a:round/>
                <a:headEnd type="none" w="med" len="med"/>
                <a:tailEnd type="none" w="med" len="med"/>
              </a:ln>
            </p:spPr>
          </p:sp>
          <p:sp>
            <p:nvSpPr>
              <p:cNvPr id="1148" name="Google Shape;1148;p49"/>
              <p:cNvSpPr/>
              <p:nvPr/>
            </p:nvSpPr>
            <p:spPr>
              <a:xfrm>
                <a:off x="5534325" y="2604263"/>
                <a:ext cx="56700" cy="56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49"/>
            <p:cNvGrpSpPr/>
            <p:nvPr/>
          </p:nvGrpSpPr>
          <p:grpSpPr>
            <a:xfrm>
              <a:off x="-856941" y="773805"/>
              <a:ext cx="2877996" cy="223763"/>
              <a:chOff x="1748550" y="2064750"/>
              <a:chExt cx="3573375" cy="277863"/>
            </a:xfrm>
          </p:grpSpPr>
          <p:sp>
            <p:nvSpPr>
              <p:cNvPr id="1150" name="Google Shape;1150;p49"/>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lt1"/>
                </a:solidFill>
                <a:prstDash val="solid"/>
                <a:round/>
                <a:headEnd type="none" w="med" len="med"/>
                <a:tailEnd type="none" w="med" len="med"/>
              </a:ln>
            </p:spPr>
          </p:sp>
          <p:sp>
            <p:nvSpPr>
              <p:cNvPr id="1151" name="Google Shape;1151;p49"/>
              <p:cNvSpPr/>
              <p:nvPr/>
            </p:nvSpPr>
            <p:spPr>
              <a:xfrm>
                <a:off x="5265225" y="2285913"/>
                <a:ext cx="56700" cy="56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49"/>
            <p:cNvGrpSpPr/>
            <p:nvPr/>
          </p:nvGrpSpPr>
          <p:grpSpPr>
            <a:xfrm>
              <a:off x="-856882" y="656496"/>
              <a:ext cx="2430997" cy="185534"/>
              <a:chOff x="1748547" y="1392116"/>
              <a:chExt cx="5911958" cy="451312"/>
            </a:xfrm>
          </p:grpSpPr>
          <p:sp>
            <p:nvSpPr>
              <p:cNvPr id="1153" name="Google Shape;1153;p49"/>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lt1"/>
                </a:solidFill>
                <a:prstDash val="solid"/>
                <a:round/>
                <a:headEnd type="none" w="med" len="med"/>
                <a:tailEnd type="none" w="med" len="med"/>
              </a:ln>
            </p:spPr>
          </p:sp>
          <p:sp>
            <p:nvSpPr>
              <p:cNvPr id="1154" name="Google Shape;1154;p49"/>
              <p:cNvSpPr/>
              <p:nvPr/>
            </p:nvSpPr>
            <p:spPr>
              <a:xfrm>
                <a:off x="7542305" y="1725228"/>
                <a:ext cx="118200" cy="118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49"/>
            <p:cNvGrpSpPr/>
            <p:nvPr/>
          </p:nvGrpSpPr>
          <p:grpSpPr>
            <a:xfrm>
              <a:off x="-842187" y="1064790"/>
              <a:ext cx="3010303" cy="45661"/>
              <a:chOff x="1766900" y="2869225"/>
              <a:chExt cx="3737650" cy="56700"/>
            </a:xfrm>
          </p:grpSpPr>
          <p:cxnSp>
            <p:nvCxnSpPr>
              <p:cNvPr id="1156" name="Google Shape;1156;p49"/>
              <p:cNvCxnSpPr/>
              <p:nvPr/>
            </p:nvCxnSpPr>
            <p:spPr>
              <a:xfrm>
                <a:off x="1766900" y="2897575"/>
                <a:ext cx="3687900" cy="0"/>
              </a:xfrm>
              <a:prstGeom prst="straightConnector1">
                <a:avLst/>
              </a:prstGeom>
              <a:noFill/>
              <a:ln w="9525" cap="flat" cmpd="sng">
                <a:solidFill>
                  <a:schemeClr val="lt1"/>
                </a:solidFill>
                <a:prstDash val="solid"/>
                <a:round/>
                <a:headEnd type="none" w="med" len="med"/>
                <a:tailEnd type="none" w="med" len="med"/>
              </a:ln>
            </p:spPr>
          </p:cxnSp>
          <p:sp>
            <p:nvSpPr>
              <p:cNvPr id="1157" name="Google Shape;1157;p49"/>
              <p:cNvSpPr/>
              <p:nvPr/>
            </p:nvSpPr>
            <p:spPr>
              <a:xfrm>
                <a:off x="5447850" y="2869225"/>
                <a:ext cx="56700" cy="56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8" name="Google Shape;1158;p49"/>
          <p:cNvGrpSpPr/>
          <p:nvPr/>
        </p:nvGrpSpPr>
        <p:grpSpPr>
          <a:xfrm>
            <a:off x="-1892403" y="269477"/>
            <a:ext cx="3427062" cy="540036"/>
            <a:chOff x="-1366378" y="3596340"/>
            <a:chExt cx="3427062" cy="540036"/>
          </a:xfrm>
        </p:grpSpPr>
        <p:grpSp>
          <p:nvGrpSpPr>
            <p:cNvPr id="1159" name="Google Shape;1159;p49"/>
            <p:cNvGrpSpPr/>
            <p:nvPr/>
          </p:nvGrpSpPr>
          <p:grpSpPr>
            <a:xfrm>
              <a:off x="-1366378" y="4034012"/>
              <a:ext cx="3070084" cy="102364"/>
              <a:chOff x="1779150" y="2604263"/>
              <a:chExt cx="3811875" cy="127113"/>
            </a:xfrm>
          </p:grpSpPr>
          <p:sp>
            <p:nvSpPr>
              <p:cNvPr id="1160" name="Google Shape;1160;p49"/>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lt1"/>
                </a:solidFill>
                <a:prstDash val="solid"/>
                <a:round/>
                <a:headEnd type="none" w="med" len="med"/>
                <a:tailEnd type="none" w="med" len="med"/>
              </a:ln>
            </p:spPr>
          </p:sp>
          <p:sp>
            <p:nvSpPr>
              <p:cNvPr id="1161" name="Google Shape;1161;p49"/>
              <p:cNvSpPr/>
              <p:nvPr/>
            </p:nvSpPr>
            <p:spPr>
              <a:xfrm>
                <a:off x="5534325" y="2604263"/>
                <a:ext cx="56700" cy="56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49"/>
            <p:cNvGrpSpPr/>
            <p:nvPr/>
          </p:nvGrpSpPr>
          <p:grpSpPr>
            <a:xfrm flipH="1">
              <a:off x="-949619" y="3596340"/>
              <a:ext cx="3010303" cy="380635"/>
              <a:chOff x="5446772" y="1743190"/>
              <a:chExt cx="3010303" cy="380635"/>
            </a:xfrm>
          </p:grpSpPr>
          <p:grpSp>
            <p:nvGrpSpPr>
              <p:cNvPr id="1163" name="Google Shape;1163;p49"/>
              <p:cNvGrpSpPr/>
              <p:nvPr/>
            </p:nvGrpSpPr>
            <p:grpSpPr>
              <a:xfrm flipH="1">
                <a:off x="5898325" y="1865405"/>
                <a:ext cx="1567047" cy="45661"/>
                <a:chOff x="1754675" y="2661275"/>
                <a:chExt cx="1945675" cy="56700"/>
              </a:xfrm>
            </p:grpSpPr>
            <p:cxnSp>
              <p:nvCxnSpPr>
                <p:cNvPr id="1164" name="Google Shape;1164;p49"/>
                <p:cNvCxnSpPr/>
                <p:nvPr/>
              </p:nvCxnSpPr>
              <p:spPr>
                <a:xfrm>
                  <a:off x="1754675" y="2689625"/>
                  <a:ext cx="1896000" cy="0"/>
                </a:xfrm>
                <a:prstGeom prst="straightConnector1">
                  <a:avLst/>
                </a:prstGeom>
                <a:noFill/>
                <a:ln w="9525" cap="flat" cmpd="sng">
                  <a:solidFill>
                    <a:schemeClr val="lt1"/>
                  </a:solidFill>
                  <a:prstDash val="solid"/>
                  <a:round/>
                  <a:headEnd type="none" w="med" len="med"/>
                  <a:tailEnd type="none" w="med" len="med"/>
                </a:ln>
              </p:spPr>
            </p:cxnSp>
            <p:sp>
              <p:nvSpPr>
                <p:cNvPr id="1165" name="Google Shape;1165;p49"/>
                <p:cNvSpPr/>
                <p:nvPr/>
              </p:nvSpPr>
              <p:spPr>
                <a:xfrm>
                  <a:off x="3643650" y="2661275"/>
                  <a:ext cx="56700" cy="56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49"/>
              <p:cNvGrpSpPr/>
              <p:nvPr/>
            </p:nvGrpSpPr>
            <p:grpSpPr>
              <a:xfrm flipH="1">
                <a:off x="5477439" y="1987637"/>
                <a:ext cx="1561280" cy="136187"/>
                <a:chOff x="1754675" y="2824000"/>
                <a:chExt cx="4728285" cy="412439"/>
              </a:xfrm>
            </p:grpSpPr>
            <p:sp>
              <p:nvSpPr>
                <p:cNvPr id="1167" name="Google Shape;1167;p49"/>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lt1"/>
                  </a:solidFill>
                  <a:prstDash val="solid"/>
                  <a:round/>
                  <a:headEnd type="none" w="med" len="med"/>
                  <a:tailEnd type="none" w="med" len="med"/>
                </a:ln>
              </p:spPr>
            </p:sp>
            <p:sp>
              <p:nvSpPr>
                <p:cNvPr id="1168" name="Google Shape;1168;p49"/>
                <p:cNvSpPr/>
                <p:nvPr/>
              </p:nvSpPr>
              <p:spPr>
                <a:xfrm>
                  <a:off x="6348560" y="3102039"/>
                  <a:ext cx="134400" cy="1344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 name="Google Shape;1169;p49"/>
              <p:cNvGrpSpPr/>
              <p:nvPr/>
            </p:nvGrpSpPr>
            <p:grpSpPr>
              <a:xfrm flipH="1">
                <a:off x="5446772" y="1743190"/>
                <a:ext cx="3010303" cy="45661"/>
                <a:chOff x="1766900" y="2869225"/>
                <a:chExt cx="3737650" cy="56700"/>
              </a:xfrm>
            </p:grpSpPr>
            <p:cxnSp>
              <p:nvCxnSpPr>
                <p:cNvPr id="1170" name="Google Shape;1170;p49"/>
                <p:cNvCxnSpPr/>
                <p:nvPr/>
              </p:nvCxnSpPr>
              <p:spPr>
                <a:xfrm>
                  <a:off x="1766900" y="2897575"/>
                  <a:ext cx="3687900" cy="0"/>
                </a:xfrm>
                <a:prstGeom prst="straightConnector1">
                  <a:avLst/>
                </a:prstGeom>
                <a:noFill/>
                <a:ln w="9525" cap="flat" cmpd="sng">
                  <a:solidFill>
                    <a:schemeClr val="lt1"/>
                  </a:solidFill>
                  <a:prstDash val="solid"/>
                  <a:round/>
                  <a:headEnd type="none" w="med" len="med"/>
                  <a:tailEnd type="none" w="med" len="med"/>
                </a:ln>
              </p:spPr>
            </p:cxnSp>
            <p:sp>
              <p:nvSpPr>
                <p:cNvPr id="1171" name="Google Shape;1171;p49"/>
                <p:cNvSpPr/>
                <p:nvPr/>
              </p:nvSpPr>
              <p:spPr>
                <a:xfrm>
                  <a:off x="5447850" y="2869225"/>
                  <a:ext cx="56700" cy="56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pic>
        <p:nvPicPr>
          <p:cNvPr id="1176" name="Google Shape;1176;p50"/>
          <p:cNvPicPr preferRelativeResize="0">
            <a:picLocks noGrp="1"/>
          </p:cNvPicPr>
          <p:nvPr>
            <p:ph type="pic" idx="2"/>
          </p:nvPr>
        </p:nvPicPr>
        <p:blipFill rotWithShape="1">
          <a:blip r:embed="rId3">
            <a:alphaModFix/>
          </a:blip>
          <a:srcRect l="8168" r="25632"/>
          <a:stretch/>
        </p:blipFill>
        <p:spPr>
          <a:xfrm>
            <a:off x="4272425" y="613850"/>
            <a:ext cx="3768351" cy="3796800"/>
          </a:xfrm>
          <a:prstGeom prst="rect">
            <a:avLst/>
          </a:prstGeom>
        </p:spPr>
      </p:pic>
      <p:sp>
        <p:nvSpPr>
          <p:cNvPr id="1177" name="Google Shape;1177;p50"/>
          <p:cNvSpPr txBox="1">
            <a:spLocks noGrp="1"/>
          </p:cNvSpPr>
          <p:nvPr>
            <p:ph type="title"/>
          </p:nvPr>
        </p:nvSpPr>
        <p:spPr>
          <a:xfrm>
            <a:off x="1103225" y="1490900"/>
            <a:ext cx="3169200" cy="165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1178" name="Google Shape;1178;p50"/>
          <p:cNvSpPr txBox="1">
            <a:spLocks noGrp="1"/>
          </p:cNvSpPr>
          <p:nvPr>
            <p:ph type="subTitle" idx="1"/>
          </p:nvPr>
        </p:nvSpPr>
        <p:spPr>
          <a:xfrm>
            <a:off x="1103225" y="3187975"/>
            <a:ext cx="3169200" cy="7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82"/>
        <p:cNvGrpSpPr/>
        <p:nvPr/>
      </p:nvGrpSpPr>
      <p:grpSpPr>
        <a:xfrm>
          <a:off x="0" y="0"/>
          <a:ext cx="0" cy="0"/>
          <a:chOff x="0" y="0"/>
          <a:chExt cx="0" cy="0"/>
        </a:xfrm>
      </p:grpSpPr>
      <p:sp>
        <p:nvSpPr>
          <p:cNvPr id="1183" name="Google Shape;1183;p51"/>
          <p:cNvSpPr txBox="1">
            <a:spLocks noGrp="1"/>
          </p:cNvSpPr>
          <p:nvPr>
            <p:ph type="title"/>
          </p:nvPr>
        </p:nvSpPr>
        <p:spPr>
          <a:xfrm>
            <a:off x="3025725" y="1918850"/>
            <a:ext cx="4078800" cy="76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98,300,000</a:t>
            </a:r>
            <a:endParaRPr/>
          </a:p>
        </p:txBody>
      </p:sp>
      <p:sp>
        <p:nvSpPr>
          <p:cNvPr id="1184" name="Google Shape;1184;p51"/>
          <p:cNvSpPr txBox="1">
            <a:spLocks noGrp="1"/>
          </p:cNvSpPr>
          <p:nvPr>
            <p:ph type="subTitle" idx="1"/>
          </p:nvPr>
        </p:nvSpPr>
        <p:spPr>
          <a:xfrm>
            <a:off x="3025725" y="2697650"/>
            <a:ext cx="40788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sp>
        <p:nvSpPr>
          <p:cNvPr id="1185" name="Google Shape;1185;p51"/>
          <p:cNvSpPr/>
          <p:nvPr/>
        </p:nvSpPr>
        <p:spPr>
          <a:xfrm>
            <a:off x="1698900" y="1918400"/>
            <a:ext cx="768900" cy="76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6" name="Google Shape;1186;p51"/>
          <p:cNvCxnSpPr>
            <a:stCxn id="1185" idx="3"/>
            <a:endCxn id="1183" idx="1"/>
          </p:cNvCxnSpPr>
          <p:nvPr/>
        </p:nvCxnSpPr>
        <p:spPr>
          <a:xfrm>
            <a:off x="2467800" y="2302850"/>
            <a:ext cx="558000" cy="0"/>
          </a:xfrm>
          <a:prstGeom prst="straightConnector1">
            <a:avLst/>
          </a:prstGeom>
          <a:noFill/>
          <a:ln w="9525" cap="flat" cmpd="sng">
            <a:solidFill>
              <a:schemeClr val="dk1"/>
            </a:solidFill>
            <a:prstDash val="solid"/>
            <a:round/>
            <a:headEnd type="none" w="med" len="med"/>
            <a:tailEnd type="diamond" w="med" len="med"/>
          </a:ln>
        </p:spPr>
      </p:cxnSp>
      <p:grpSp>
        <p:nvGrpSpPr>
          <p:cNvPr id="1187" name="Google Shape;1187;p51"/>
          <p:cNvGrpSpPr/>
          <p:nvPr/>
        </p:nvGrpSpPr>
        <p:grpSpPr>
          <a:xfrm>
            <a:off x="1846061" y="2065667"/>
            <a:ext cx="474578" cy="474367"/>
            <a:chOff x="1731125" y="1574650"/>
            <a:chExt cx="339275" cy="339100"/>
          </a:xfrm>
        </p:grpSpPr>
        <p:sp>
          <p:nvSpPr>
            <p:cNvPr id="1188" name="Google Shape;1188;p51"/>
            <p:cNvSpPr/>
            <p:nvPr/>
          </p:nvSpPr>
          <p:spPr>
            <a:xfrm>
              <a:off x="1861175" y="1704825"/>
              <a:ext cx="69475" cy="59875"/>
            </a:xfrm>
            <a:custGeom>
              <a:avLst/>
              <a:gdLst/>
              <a:ahLst/>
              <a:cxnLst/>
              <a:rect l="l" t="t" r="r" b="b"/>
              <a:pathLst>
                <a:path w="2779" h="2395" extrusionOk="0">
                  <a:moveTo>
                    <a:pt x="1582" y="541"/>
                  </a:moveTo>
                  <a:cubicBezTo>
                    <a:pt x="1904" y="541"/>
                    <a:pt x="2226" y="763"/>
                    <a:pt x="2241" y="1206"/>
                  </a:cubicBezTo>
                  <a:cubicBezTo>
                    <a:pt x="2241" y="1564"/>
                    <a:pt x="1949" y="1857"/>
                    <a:pt x="1590" y="1857"/>
                  </a:cubicBezTo>
                  <a:cubicBezTo>
                    <a:pt x="1215" y="1857"/>
                    <a:pt x="926" y="1564"/>
                    <a:pt x="926" y="1206"/>
                  </a:cubicBezTo>
                  <a:cubicBezTo>
                    <a:pt x="940" y="763"/>
                    <a:pt x="1261" y="541"/>
                    <a:pt x="1582" y="541"/>
                  </a:cubicBezTo>
                  <a:close/>
                  <a:moveTo>
                    <a:pt x="1590" y="1"/>
                  </a:moveTo>
                  <a:cubicBezTo>
                    <a:pt x="0" y="71"/>
                    <a:pt x="0" y="2325"/>
                    <a:pt x="1590" y="2394"/>
                  </a:cubicBezTo>
                  <a:cubicBezTo>
                    <a:pt x="2241" y="2394"/>
                    <a:pt x="2779" y="1857"/>
                    <a:pt x="2779" y="1206"/>
                  </a:cubicBezTo>
                  <a:cubicBezTo>
                    <a:pt x="2779" y="542"/>
                    <a:pt x="2241"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1"/>
            <p:cNvSpPr/>
            <p:nvPr/>
          </p:nvSpPr>
          <p:spPr>
            <a:xfrm>
              <a:off x="1731125" y="1574650"/>
              <a:ext cx="339275" cy="339100"/>
            </a:xfrm>
            <a:custGeom>
              <a:avLst/>
              <a:gdLst/>
              <a:ahLst/>
              <a:cxnLst/>
              <a:rect l="l" t="t" r="r" b="b"/>
              <a:pathLst>
                <a:path w="13571" h="13564" extrusionOk="0">
                  <a:moveTo>
                    <a:pt x="5853" y="521"/>
                  </a:moveTo>
                  <a:cubicBezTo>
                    <a:pt x="6875" y="521"/>
                    <a:pt x="7845" y="975"/>
                    <a:pt x="8479" y="1779"/>
                  </a:cubicBezTo>
                  <a:cubicBezTo>
                    <a:pt x="8531" y="1841"/>
                    <a:pt x="8606" y="1872"/>
                    <a:pt x="8688" y="1872"/>
                  </a:cubicBezTo>
                  <a:cubicBezTo>
                    <a:pt x="8715" y="1872"/>
                    <a:pt x="8743" y="1868"/>
                    <a:pt x="8771" y="1862"/>
                  </a:cubicBezTo>
                  <a:cubicBezTo>
                    <a:pt x="8923" y="1805"/>
                    <a:pt x="9089" y="1779"/>
                    <a:pt x="9239" y="1779"/>
                  </a:cubicBezTo>
                  <a:cubicBezTo>
                    <a:pt x="10125" y="1779"/>
                    <a:pt x="10832" y="2499"/>
                    <a:pt x="10832" y="3369"/>
                  </a:cubicBezTo>
                  <a:cubicBezTo>
                    <a:pt x="10832" y="3522"/>
                    <a:pt x="10955" y="3631"/>
                    <a:pt x="11094" y="3631"/>
                  </a:cubicBezTo>
                  <a:cubicBezTo>
                    <a:pt x="12754" y="3701"/>
                    <a:pt x="12754" y="6081"/>
                    <a:pt x="11094" y="6137"/>
                  </a:cubicBezTo>
                  <a:lnTo>
                    <a:pt x="9697" y="6137"/>
                  </a:lnTo>
                  <a:lnTo>
                    <a:pt x="9697" y="5859"/>
                  </a:lnTo>
                  <a:cubicBezTo>
                    <a:pt x="9697" y="5706"/>
                    <a:pt x="9587" y="5596"/>
                    <a:pt x="9448" y="5583"/>
                  </a:cubicBezTo>
                  <a:lnTo>
                    <a:pt x="9116" y="5570"/>
                  </a:lnTo>
                  <a:cubicBezTo>
                    <a:pt x="9089" y="5500"/>
                    <a:pt x="9060" y="5417"/>
                    <a:pt x="9020" y="5347"/>
                  </a:cubicBezTo>
                  <a:lnTo>
                    <a:pt x="9239" y="5098"/>
                  </a:lnTo>
                  <a:cubicBezTo>
                    <a:pt x="9338" y="5002"/>
                    <a:pt x="9338" y="4836"/>
                    <a:pt x="9239" y="4740"/>
                  </a:cubicBezTo>
                  <a:lnTo>
                    <a:pt x="8452" y="3950"/>
                  </a:lnTo>
                  <a:cubicBezTo>
                    <a:pt x="8404" y="3902"/>
                    <a:pt x="8338" y="3878"/>
                    <a:pt x="8273" y="3878"/>
                  </a:cubicBezTo>
                  <a:cubicBezTo>
                    <a:pt x="8207" y="3878"/>
                    <a:pt x="8142" y="3902"/>
                    <a:pt x="8094" y="3950"/>
                  </a:cubicBezTo>
                  <a:lnTo>
                    <a:pt x="7845" y="4172"/>
                  </a:lnTo>
                  <a:cubicBezTo>
                    <a:pt x="7775" y="4129"/>
                    <a:pt x="7692" y="4102"/>
                    <a:pt x="7622" y="4076"/>
                  </a:cubicBezTo>
                  <a:lnTo>
                    <a:pt x="7609" y="3744"/>
                  </a:lnTo>
                  <a:cubicBezTo>
                    <a:pt x="7596" y="3605"/>
                    <a:pt x="7483" y="3495"/>
                    <a:pt x="7330" y="3495"/>
                  </a:cubicBezTo>
                  <a:lnTo>
                    <a:pt x="6238" y="3495"/>
                  </a:lnTo>
                  <a:cubicBezTo>
                    <a:pt x="6085" y="3495"/>
                    <a:pt x="5976" y="3605"/>
                    <a:pt x="5976" y="3744"/>
                  </a:cubicBezTo>
                  <a:lnTo>
                    <a:pt x="5962" y="4076"/>
                  </a:lnTo>
                  <a:cubicBezTo>
                    <a:pt x="5879" y="4102"/>
                    <a:pt x="5796" y="4129"/>
                    <a:pt x="5727" y="4172"/>
                  </a:cubicBezTo>
                  <a:lnTo>
                    <a:pt x="5478" y="3950"/>
                  </a:lnTo>
                  <a:cubicBezTo>
                    <a:pt x="5430" y="3902"/>
                    <a:pt x="5364" y="3878"/>
                    <a:pt x="5298" y="3878"/>
                  </a:cubicBezTo>
                  <a:cubicBezTo>
                    <a:pt x="5233" y="3878"/>
                    <a:pt x="5167" y="3902"/>
                    <a:pt x="5119" y="3950"/>
                  </a:cubicBezTo>
                  <a:lnTo>
                    <a:pt x="4329" y="4740"/>
                  </a:lnTo>
                  <a:cubicBezTo>
                    <a:pt x="4233" y="4836"/>
                    <a:pt x="4233" y="5002"/>
                    <a:pt x="4329" y="5098"/>
                  </a:cubicBezTo>
                  <a:lnTo>
                    <a:pt x="4552" y="5347"/>
                  </a:lnTo>
                  <a:cubicBezTo>
                    <a:pt x="4508" y="5417"/>
                    <a:pt x="4482" y="5500"/>
                    <a:pt x="4455" y="5570"/>
                  </a:cubicBezTo>
                  <a:lnTo>
                    <a:pt x="4123" y="5583"/>
                  </a:lnTo>
                  <a:cubicBezTo>
                    <a:pt x="3984" y="5596"/>
                    <a:pt x="3874" y="5706"/>
                    <a:pt x="3874" y="5859"/>
                  </a:cubicBezTo>
                  <a:lnTo>
                    <a:pt x="3874" y="6137"/>
                  </a:lnTo>
                  <a:lnTo>
                    <a:pt x="2477" y="6137"/>
                  </a:lnTo>
                  <a:cubicBezTo>
                    <a:pt x="940" y="6094"/>
                    <a:pt x="774" y="3936"/>
                    <a:pt x="2284" y="3648"/>
                  </a:cubicBezTo>
                  <a:cubicBezTo>
                    <a:pt x="2394" y="3631"/>
                    <a:pt x="2490" y="3548"/>
                    <a:pt x="2503" y="3425"/>
                  </a:cubicBezTo>
                  <a:cubicBezTo>
                    <a:pt x="2739" y="1779"/>
                    <a:pt x="4176" y="521"/>
                    <a:pt x="5853" y="521"/>
                  </a:cubicBezTo>
                  <a:close/>
                  <a:moveTo>
                    <a:pt x="7081" y="4019"/>
                  </a:moveTo>
                  <a:lnTo>
                    <a:pt x="7098" y="4282"/>
                  </a:lnTo>
                  <a:cubicBezTo>
                    <a:pt x="7098" y="4408"/>
                    <a:pt x="7181" y="4504"/>
                    <a:pt x="7290" y="4531"/>
                  </a:cubicBezTo>
                  <a:cubicBezTo>
                    <a:pt x="7456" y="4574"/>
                    <a:pt x="7609" y="4644"/>
                    <a:pt x="7762" y="4727"/>
                  </a:cubicBezTo>
                  <a:cubicBezTo>
                    <a:pt x="7800" y="4748"/>
                    <a:pt x="7842" y="4758"/>
                    <a:pt x="7884" y="4758"/>
                  </a:cubicBezTo>
                  <a:cubicBezTo>
                    <a:pt x="7949" y="4758"/>
                    <a:pt x="8014" y="4734"/>
                    <a:pt x="8064" y="4683"/>
                  </a:cubicBezTo>
                  <a:lnTo>
                    <a:pt x="8259" y="4504"/>
                  </a:lnTo>
                  <a:lnTo>
                    <a:pt x="8688" y="4932"/>
                  </a:lnTo>
                  <a:lnTo>
                    <a:pt x="8508" y="5125"/>
                  </a:lnTo>
                  <a:cubicBezTo>
                    <a:pt x="8425" y="5208"/>
                    <a:pt x="8409" y="5334"/>
                    <a:pt x="8465" y="5430"/>
                  </a:cubicBezTo>
                  <a:cubicBezTo>
                    <a:pt x="8548" y="5583"/>
                    <a:pt x="8618" y="5736"/>
                    <a:pt x="8658" y="5902"/>
                  </a:cubicBezTo>
                  <a:cubicBezTo>
                    <a:pt x="8688" y="6011"/>
                    <a:pt x="8797" y="6094"/>
                    <a:pt x="8907" y="6094"/>
                  </a:cubicBezTo>
                  <a:lnTo>
                    <a:pt x="9172" y="6108"/>
                  </a:lnTo>
                  <a:lnTo>
                    <a:pt x="9172" y="6702"/>
                  </a:lnTo>
                  <a:lnTo>
                    <a:pt x="8907" y="6718"/>
                  </a:lnTo>
                  <a:cubicBezTo>
                    <a:pt x="8797" y="6718"/>
                    <a:pt x="8688" y="6801"/>
                    <a:pt x="8658" y="6911"/>
                  </a:cubicBezTo>
                  <a:cubicBezTo>
                    <a:pt x="8618" y="7077"/>
                    <a:pt x="8548" y="7230"/>
                    <a:pt x="8465" y="7382"/>
                  </a:cubicBezTo>
                  <a:cubicBezTo>
                    <a:pt x="8409" y="7478"/>
                    <a:pt x="8425" y="7601"/>
                    <a:pt x="8508" y="7684"/>
                  </a:cubicBezTo>
                  <a:lnTo>
                    <a:pt x="8688" y="7880"/>
                  </a:lnTo>
                  <a:lnTo>
                    <a:pt x="8259" y="8308"/>
                  </a:lnTo>
                  <a:lnTo>
                    <a:pt x="8064" y="8129"/>
                  </a:lnTo>
                  <a:cubicBezTo>
                    <a:pt x="8013" y="8079"/>
                    <a:pt x="7948" y="8053"/>
                    <a:pt x="7883" y="8053"/>
                  </a:cubicBezTo>
                  <a:cubicBezTo>
                    <a:pt x="7841" y="8053"/>
                    <a:pt x="7799" y="8064"/>
                    <a:pt x="7762" y="8086"/>
                  </a:cubicBezTo>
                  <a:cubicBezTo>
                    <a:pt x="7609" y="8169"/>
                    <a:pt x="7456" y="8239"/>
                    <a:pt x="7290" y="8279"/>
                  </a:cubicBezTo>
                  <a:cubicBezTo>
                    <a:pt x="7181" y="8308"/>
                    <a:pt x="7098" y="8405"/>
                    <a:pt x="7098" y="8527"/>
                  </a:cubicBezTo>
                  <a:lnTo>
                    <a:pt x="7081" y="8793"/>
                  </a:lnTo>
                  <a:lnTo>
                    <a:pt x="6487" y="8793"/>
                  </a:lnTo>
                  <a:lnTo>
                    <a:pt x="6474" y="8527"/>
                  </a:lnTo>
                  <a:cubicBezTo>
                    <a:pt x="6474" y="8405"/>
                    <a:pt x="6391" y="8308"/>
                    <a:pt x="6281" y="8279"/>
                  </a:cubicBezTo>
                  <a:cubicBezTo>
                    <a:pt x="6115" y="8239"/>
                    <a:pt x="5962" y="8169"/>
                    <a:pt x="5810" y="8086"/>
                  </a:cubicBezTo>
                  <a:cubicBezTo>
                    <a:pt x="5772" y="8064"/>
                    <a:pt x="5729" y="8053"/>
                    <a:pt x="5687" y="8053"/>
                  </a:cubicBezTo>
                  <a:cubicBezTo>
                    <a:pt x="5621" y="8053"/>
                    <a:pt x="5555" y="8079"/>
                    <a:pt x="5504" y="8129"/>
                  </a:cubicBezTo>
                  <a:lnTo>
                    <a:pt x="5312" y="8308"/>
                  </a:lnTo>
                  <a:lnTo>
                    <a:pt x="4883" y="7880"/>
                  </a:lnTo>
                  <a:lnTo>
                    <a:pt x="5063" y="7684"/>
                  </a:lnTo>
                  <a:cubicBezTo>
                    <a:pt x="5146" y="7601"/>
                    <a:pt x="5159" y="7478"/>
                    <a:pt x="5106" y="7382"/>
                  </a:cubicBezTo>
                  <a:cubicBezTo>
                    <a:pt x="5023" y="7230"/>
                    <a:pt x="4953" y="7077"/>
                    <a:pt x="4910" y="6911"/>
                  </a:cubicBezTo>
                  <a:cubicBezTo>
                    <a:pt x="4883" y="6801"/>
                    <a:pt x="4787" y="6718"/>
                    <a:pt x="4661" y="6718"/>
                  </a:cubicBezTo>
                  <a:lnTo>
                    <a:pt x="4399" y="6702"/>
                  </a:lnTo>
                  <a:lnTo>
                    <a:pt x="4399" y="6108"/>
                  </a:lnTo>
                  <a:lnTo>
                    <a:pt x="4661" y="6094"/>
                  </a:lnTo>
                  <a:cubicBezTo>
                    <a:pt x="4787" y="6094"/>
                    <a:pt x="4883" y="6011"/>
                    <a:pt x="4910" y="5902"/>
                  </a:cubicBezTo>
                  <a:cubicBezTo>
                    <a:pt x="4953" y="5736"/>
                    <a:pt x="5023" y="5583"/>
                    <a:pt x="5106" y="5430"/>
                  </a:cubicBezTo>
                  <a:cubicBezTo>
                    <a:pt x="5159" y="5334"/>
                    <a:pt x="5146" y="5208"/>
                    <a:pt x="5063" y="5125"/>
                  </a:cubicBezTo>
                  <a:lnTo>
                    <a:pt x="4883" y="4932"/>
                  </a:lnTo>
                  <a:lnTo>
                    <a:pt x="5312" y="4504"/>
                  </a:lnTo>
                  <a:lnTo>
                    <a:pt x="5504" y="4683"/>
                  </a:lnTo>
                  <a:cubicBezTo>
                    <a:pt x="5554" y="4734"/>
                    <a:pt x="5620" y="4758"/>
                    <a:pt x="5686" y="4758"/>
                  </a:cubicBezTo>
                  <a:cubicBezTo>
                    <a:pt x="5729" y="4758"/>
                    <a:pt x="5772" y="4748"/>
                    <a:pt x="5810" y="4727"/>
                  </a:cubicBezTo>
                  <a:cubicBezTo>
                    <a:pt x="5962" y="4644"/>
                    <a:pt x="6115" y="4574"/>
                    <a:pt x="6281" y="4531"/>
                  </a:cubicBezTo>
                  <a:cubicBezTo>
                    <a:pt x="6391" y="4504"/>
                    <a:pt x="6474" y="4408"/>
                    <a:pt x="6474" y="4282"/>
                  </a:cubicBezTo>
                  <a:lnTo>
                    <a:pt x="6487" y="4019"/>
                  </a:lnTo>
                  <a:close/>
                  <a:moveTo>
                    <a:pt x="2035" y="9842"/>
                  </a:moveTo>
                  <a:cubicBezTo>
                    <a:pt x="2062" y="9842"/>
                    <a:pt x="2088" y="9842"/>
                    <a:pt x="2118" y="9938"/>
                  </a:cubicBezTo>
                  <a:lnTo>
                    <a:pt x="2254" y="10340"/>
                  </a:lnTo>
                  <a:cubicBezTo>
                    <a:pt x="2284" y="10453"/>
                    <a:pt x="2381" y="10519"/>
                    <a:pt x="2503" y="10519"/>
                  </a:cubicBezTo>
                  <a:lnTo>
                    <a:pt x="4883" y="10519"/>
                  </a:lnTo>
                  <a:lnTo>
                    <a:pt x="4883" y="13025"/>
                  </a:lnTo>
                  <a:cubicBezTo>
                    <a:pt x="4883" y="13030"/>
                    <a:pt x="4401" y="13031"/>
                    <a:pt x="3758" y="13031"/>
                  </a:cubicBezTo>
                  <a:cubicBezTo>
                    <a:pt x="2471" y="13031"/>
                    <a:pt x="541" y="13025"/>
                    <a:pt x="541" y="13025"/>
                  </a:cubicBezTo>
                  <a:cubicBezTo>
                    <a:pt x="525" y="13025"/>
                    <a:pt x="525" y="9855"/>
                    <a:pt x="541" y="9842"/>
                  </a:cubicBezTo>
                  <a:close/>
                  <a:moveTo>
                    <a:pt x="10195" y="9842"/>
                  </a:moveTo>
                  <a:cubicBezTo>
                    <a:pt x="10208" y="9842"/>
                    <a:pt x="10235" y="9842"/>
                    <a:pt x="10265" y="9938"/>
                  </a:cubicBezTo>
                  <a:lnTo>
                    <a:pt x="10401" y="10340"/>
                  </a:lnTo>
                  <a:cubicBezTo>
                    <a:pt x="10444" y="10453"/>
                    <a:pt x="10540" y="10519"/>
                    <a:pt x="10650" y="10519"/>
                  </a:cubicBezTo>
                  <a:lnTo>
                    <a:pt x="13043" y="10519"/>
                  </a:lnTo>
                  <a:lnTo>
                    <a:pt x="13043" y="13025"/>
                  </a:lnTo>
                  <a:cubicBezTo>
                    <a:pt x="13043" y="13030"/>
                    <a:pt x="12561" y="13031"/>
                    <a:pt x="11917" y="13031"/>
                  </a:cubicBezTo>
                  <a:cubicBezTo>
                    <a:pt x="10629" y="13031"/>
                    <a:pt x="8697" y="13025"/>
                    <a:pt x="8688" y="13025"/>
                  </a:cubicBezTo>
                  <a:lnTo>
                    <a:pt x="8688" y="9842"/>
                  </a:lnTo>
                  <a:close/>
                  <a:moveTo>
                    <a:pt x="5900" y="0"/>
                  </a:moveTo>
                  <a:cubicBezTo>
                    <a:pt x="4131" y="0"/>
                    <a:pt x="2390" y="1183"/>
                    <a:pt x="2005" y="3176"/>
                  </a:cubicBezTo>
                  <a:cubicBezTo>
                    <a:pt x="27" y="3757"/>
                    <a:pt x="402" y="6619"/>
                    <a:pt x="2477" y="6675"/>
                  </a:cubicBezTo>
                  <a:lnTo>
                    <a:pt x="3874" y="6675"/>
                  </a:lnTo>
                  <a:lnTo>
                    <a:pt x="3874" y="6951"/>
                  </a:lnTo>
                  <a:cubicBezTo>
                    <a:pt x="3874" y="7103"/>
                    <a:pt x="3984" y="7216"/>
                    <a:pt x="4123" y="7230"/>
                  </a:cubicBezTo>
                  <a:lnTo>
                    <a:pt x="4455" y="7243"/>
                  </a:lnTo>
                  <a:cubicBezTo>
                    <a:pt x="4482" y="7313"/>
                    <a:pt x="4508" y="7395"/>
                    <a:pt x="4552" y="7465"/>
                  </a:cubicBezTo>
                  <a:lnTo>
                    <a:pt x="4329" y="7714"/>
                  </a:lnTo>
                  <a:cubicBezTo>
                    <a:pt x="4233" y="7810"/>
                    <a:pt x="4233" y="7976"/>
                    <a:pt x="4329" y="8073"/>
                  </a:cubicBezTo>
                  <a:lnTo>
                    <a:pt x="5119" y="8859"/>
                  </a:lnTo>
                  <a:cubicBezTo>
                    <a:pt x="5167" y="8909"/>
                    <a:pt x="5233" y="8934"/>
                    <a:pt x="5298" y="8934"/>
                  </a:cubicBezTo>
                  <a:cubicBezTo>
                    <a:pt x="5364" y="8934"/>
                    <a:pt x="5430" y="8909"/>
                    <a:pt x="5478" y="8859"/>
                  </a:cubicBezTo>
                  <a:lnTo>
                    <a:pt x="5727" y="8640"/>
                  </a:lnTo>
                  <a:cubicBezTo>
                    <a:pt x="5796" y="8680"/>
                    <a:pt x="5879" y="8710"/>
                    <a:pt x="5962" y="8737"/>
                  </a:cubicBezTo>
                  <a:lnTo>
                    <a:pt x="5976" y="9069"/>
                  </a:lnTo>
                  <a:cubicBezTo>
                    <a:pt x="5976" y="9208"/>
                    <a:pt x="6085" y="9318"/>
                    <a:pt x="6238" y="9318"/>
                  </a:cubicBezTo>
                  <a:lnTo>
                    <a:pt x="6517" y="9318"/>
                  </a:lnTo>
                  <a:lnTo>
                    <a:pt x="6517" y="11170"/>
                  </a:lnTo>
                  <a:lnTo>
                    <a:pt x="5408" y="11170"/>
                  </a:lnTo>
                  <a:lnTo>
                    <a:pt x="5408" y="10519"/>
                  </a:lnTo>
                  <a:cubicBezTo>
                    <a:pt x="5408" y="10230"/>
                    <a:pt x="5172" y="9995"/>
                    <a:pt x="4883" y="9995"/>
                  </a:cubicBezTo>
                  <a:lnTo>
                    <a:pt x="2683" y="9995"/>
                  </a:lnTo>
                  <a:lnTo>
                    <a:pt x="2616" y="9772"/>
                  </a:lnTo>
                  <a:cubicBezTo>
                    <a:pt x="2517" y="9484"/>
                    <a:pt x="2311" y="9318"/>
                    <a:pt x="2035" y="9318"/>
                  </a:cubicBezTo>
                  <a:lnTo>
                    <a:pt x="541" y="9318"/>
                  </a:lnTo>
                  <a:cubicBezTo>
                    <a:pt x="249" y="9318"/>
                    <a:pt x="0" y="9566"/>
                    <a:pt x="0" y="9855"/>
                  </a:cubicBezTo>
                  <a:lnTo>
                    <a:pt x="0" y="13025"/>
                  </a:lnTo>
                  <a:cubicBezTo>
                    <a:pt x="0" y="13314"/>
                    <a:pt x="249" y="13563"/>
                    <a:pt x="541" y="13563"/>
                  </a:cubicBezTo>
                  <a:lnTo>
                    <a:pt x="4883" y="13563"/>
                  </a:lnTo>
                  <a:cubicBezTo>
                    <a:pt x="5172" y="13563"/>
                    <a:pt x="5408" y="13314"/>
                    <a:pt x="5408" y="13025"/>
                  </a:cubicBezTo>
                  <a:lnTo>
                    <a:pt x="5408" y="11711"/>
                  </a:lnTo>
                  <a:lnTo>
                    <a:pt x="8160" y="11711"/>
                  </a:lnTo>
                  <a:lnTo>
                    <a:pt x="8160" y="13025"/>
                  </a:lnTo>
                  <a:cubicBezTo>
                    <a:pt x="8160" y="13314"/>
                    <a:pt x="8396" y="13563"/>
                    <a:pt x="8688" y="13563"/>
                  </a:cubicBezTo>
                  <a:lnTo>
                    <a:pt x="13030" y="13563"/>
                  </a:lnTo>
                  <a:cubicBezTo>
                    <a:pt x="13322" y="13563"/>
                    <a:pt x="13571" y="13314"/>
                    <a:pt x="13571" y="13025"/>
                  </a:cubicBezTo>
                  <a:lnTo>
                    <a:pt x="13571" y="10519"/>
                  </a:lnTo>
                  <a:cubicBezTo>
                    <a:pt x="13571" y="10230"/>
                    <a:pt x="13322" y="9995"/>
                    <a:pt x="13030" y="9995"/>
                  </a:cubicBezTo>
                  <a:lnTo>
                    <a:pt x="10845" y="9995"/>
                  </a:lnTo>
                  <a:lnTo>
                    <a:pt x="10776" y="9772"/>
                  </a:lnTo>
                  <a:cubicBezTo>
                    <a:pt x="10679" y="9484"/>
                    <a:pt x="10457" y="9318"/>
                    <a:pt x="10195" y="9318"/>
                  </a:cubicBezTo>
                  <a:lnTo>
                    <a:pt x="8688" y="9318"/>
                  </a:lnTo>
                  <a:cubicBezTo>
                    <a:pt x="8396" y="9318"/>
                    <a:pt x="8160" y="9566"/>
                    <a:pt x="8160" y="9855"/>
                  </a:cubicBezTo>
                  <a:lnTo>
                    <a:pt x="8160" y="11170"/>
                  </a:lnTo>
                  <a:lnTo>
                    <a:pt x="7054" y="11170"/>
                  </a:lnTo>
                  <a:lnTo>
                    <a:pt x="7054" y="9318"/>
                  </a:lnTo>
                  <a:lnTo>
                    <a:pt x="7330" y="9318"/>
                  </a:lnTo>
                  <a:cubicBezTo>
                    <a:pt x="7483" y="9318"/>
                    <a:pt x="7596" y="9208"/>
                    <a:pt x="7609" y="9069"/>
                  </a:cubicBezTo>
                  <a:lnTo>
                    <a:pt x="7622" y="8737"/>
                  </a:lnTo>
                  <a:cubicBezTo>
                    <a:pt x="7692" y="8710"/>
                    <a:pt x="7775" y="8680"/>
                    <a:pt x="7845" y="8640"/>
                  </a:cubicBezTo>
                  <a:lnTo>
                    <a:pt x="8094" y="8859"/>
                  </a:lnTo>
                  <a:cubicBezTo>
                    <a:pt x="8142" y="8909"/>
                    <a:pt x="8207" y="8934"/>
                    <a:pt x="8273" y="8934"/>
                  </a:cubicBezTo>
                  <a:cubicBezTo>
                    <a:pt x="8338" y="8934"/>
                    <a:pt x="8404" y="8909"/>
                    <a:pt x="8452" y="8859"/>
                  </a:cubicBezTo>
                  <a:lnTo>
                    <a:pt x="9239" y="8073"/>
                  </a:lnTo>
                  <a:cubicBezTo>
                    <a:pt x="9338" y="7976"/>
                    <a:pt x="9338" y="7810"/>
                    <a:pt x="9239" y="7714"/>
                  </a:cubicBezTo>
                  <a:lnTo>
                    <a:pt x="9020" y="7465"/>
                  </a:lnTo>
                  <a:cubicBezTo>
                    <a:pt x="9060" y="7395"/>
                    <a:pt x="9089" y="7313"/>
                    <a:pt x="9116" y="7243"/>
                  </a:cubicBezTo>
                  <a:lnTo>
                    <a:pt x="9448" y="7230"/>
                  </a:lnTo>
                  <a:cubicBezTo>
                    <a:pt x="9587" y="7216"/>
                    <a:pt x="9697" y="7103"/>
                    <a:pt x="9697" y="6951"/>
                  </a:cubicBezTo>
                  <a:lnTo>
                    <a:pt x="9697" y="6675"/>
                  </a:lnTo>
                  <a:lnTo>
                    <a:pt x="11094" y="6675"/>
                  </a:lnTo>
                  <a:cubicBezTo>
                    <a:pt x="13305" y="6605"/>
                    <a:pt x="13514" y="3495"/>
                    <a:pt x="11343" y="3120"/>
                  </a:cubicBezTo>
                  <a:cubicBezTo>
                    <a:pt x="11233" y="2072"/>
                    <a:pt x="10282" y="1253"/>
                    <a:pt x="9243" y="1253"/>
                  </a:cubicBezTo>
                  <a:cubicBezTo>
                    <a:pt x="9091" y="1253"/>
                    <a:pt x="8937" y="1271"/>
                    <a:pt x="8784" y="1307"/>
                  </a:cubicBezTo>
                  <a:cubicBezTo>
                    <a:pt x="7994" y="410"/>
                    <a:pt x="6942" y="0"/>
                    <a:pt x="5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51"/>
          <p:cNvGrpSpPr/>
          <p:nvPr/>
        </p:nvGrpSpPr>
        <p:grpSpPr>
          <a:xfrm rot="10800000">
            <a:off x="-1812575" y="905315"/>
            <a:ext cx="3257300" cy="703085"/>
            <a:chOff x="7541550" y="1393665"/>
            <a:chExt cx="3257300" cy="703085"/>
          </a:xfrm>
        </p:grpSpPr>
        <p:grpSp>
          <p:nvGrpSpPr>
            <p:cNvPr id="1191" name="Google Shape;1191;p51"/>
            <p:cNvGrpSpPr/>
            <p:nvPr/>
          </p:nvGrpSpPr>
          <p:grpSpPr>
            <a:xfrm flipH="1">
              <a:off x="7788550" y="1761767"/>
              <a:ext cx="1567047" cy="45661"/>
              <a:chOff x="1754675" y="2661275"/>
              <a:chExt cx="1945675" cy="56700"/>
            </a:xfrm>
          </p:grpSpPr>
          <p:cxnSp>
            <p:nvCxnSpPr>
              <p:cNvPr id="1192" name="Google Shape;1192;p51"/>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1193" name="Google Shape;1193;p51"/>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51"/>
            <p:cNvGrpSpPr/>
            <p:nvPr/>
          </p:nvGrpSpPr>
          <p:grpSpPr>
            <a:xfrm flipH="1">
              <a:off x="7662539" y="1960562"/>
              <a:ext cx="1561280" cy="136187"/>
              <a:chOff x="1754675" y="2824000"/>
              <a:chExt cx="4728285" cy="412439"/>
            </a:xfrm>
          </p:grpSpPr>
          <p:sp>
            <p:nvSpPr>
              <p:cNvPr id="1195" name="Google Shape;1195;p51"/>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1196" name="Google Shape;1196;p51"/>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51"/>
            <p:cNvGrpSpPr/>
            <p:nvPr/>
          </p:nvGrpSpPr>
          <p:grpSpPr>
            <a:xfrm flipH="1">
              <a:off x="7541550" y="1529962"/>
              <a:ext cx="3070084" cy="102364"/>
              <a:chOff x="1779150" y="2604263"/>
              <a:chExt cx="3811875" cy="127113"/>
            </a:xfrm>
          </p:grpSpPr>
          <p:sp>
            <p:nvSpPr>
              <p:cNvPr id="1198" name="Google Shape;1198;p51"/>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1199" name="Google Shape;1199;p51"/>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51"/>
            <p:cNvGrpSpPr/>
            <p:nvPr/>
          </p:nvGrpSpPr>
          <p:grpSpPr>
            <a:xfrm flipH="1">
              <a:off x="7788547" y="1393665"/>
              <a:ext cx="3010303" cy="45661"/>
              <a:chOff x="1766900" y="2869225"/>
              <a:chExt cx="3737650" cy="56700"/>
            </a:xfrm>
          </p:grpSpPr>
          <p:cxnSp>
            <p:nvCxnSpPr>
              <p:cNvPr id="1201" name="Google Shape;1201;p51"/>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202" name="Google Shape;1202;p51"/>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3" name="Google Shape;1203;p51"/>
          <p:cNvGrpSpPr/>
          <p:nvPr/>
        </p:nvGrpSpPr>
        <p:grpSpPr>
          <a:xfrm flipH="1">
            <a:off x="7218425" y="2971904"/>
            <a:ext cx="3094729" cy="1111283"/>
            <a:chOff x="1748550" y="1613039"/>
            <a:chExt cx="3842475" cy="1379962"/>
          </a:xfrm>
        </p:grpSpPr>
        <p:grpSp>
          <p:nvGrpSpPr>
            <p:cNvPr id="1204" name="Google Shape;1204;p51"/>
            <p:cNvGrpSpPr/>
            <p:nvPr/>
          </p:nvGrpSpPr>
          <p:grpSpPr>
            <a:xfrm>
              <a:off x="2606177" y="2577138"/>
              <a:ext cx="1945675" cy="56700"/>
              <a:chOff x="2606177" y="2661275"/>
              <a:chExt cx="1945675" cy="56700"/>
            </a:xfrm>
          </p:grpSpPr>
          <p:cxnSp>
            <p:nvCxnSpPr>
              <p:cNvPr id="1205" name="Google Shape;1205;p51"/>
              <p:cNvCxnSpPr/>
              <p:nvPr/>
            </p:nvCxnSpPr>
            <p:spPr>
              <a:xfrm>
                <a:off x="2606177"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1206" name="Google Shape;1206;p51"/>
              <p:cNvSpPr/>
              <p:nvPr/>
            </p:nvSpPr>
            <p:spPr>
              <a:xfrm>
                <a:off x="4495152"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51"/>
            <p:cNvGrpSpPr/>
            <p:nvPr/>
          </p:nvGrpSpPr>
          <p:grpSpPr>
            <a:xfrm>
              <a:off x="2322284" y="2823901"/>
              <a:ext cx="1938597" cy="169100"/>
              <a:chOff x="3139232" y="2824000"/>
              <a:chExt cx="4728285" cy="412439"/>
            </a:xfrm>
          </p:grpSpPr>
          <p:sp>
            <p:nvSpPr>
              <p:cNvPr id="1208" name="Google Shape;1208;p51"/>
              <p:cNvSpPr/>
              <p:nvPr/>
            </p:nvSpPr>
            <p:spPr>
              <a:xfrm>
                <a:off x="3139232"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1209" name="Google Shape;1209;p51"/>
              <p:cNvSpPr/>
              <p:nvPr/>
            </p:nvSpPr>
            <p:spPr>
              <a:xfrm>
                <a:off x="7733117"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51"/>
            <p:cNvGrpSpPr/>
            <p:nvPr/>
          </p:nvGrpSpPr>
          <p:grpSpPr>
            <a:xfrm>
              <a:off x="1779150" y="2289288"/>
              <a:ext cx="3811875" cy="127113"/>
              <a:chOff x="1779150" y="2604263"/>
              <a:chExt cx="3811875" cy="127113"/>
            </a:xfrm>
          </p:grpSpPr>
          <p:sp>
            <p:nvSpPr>
              <p:cNvPr id="1211" name="Google Shape;1211;p51"/>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1212" name="Google Shape;1212;p51"/>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51"/>
            <p:cNvGrpSpPr/>
            <p:nvPr/>
          </p:nvGrpSpPr>
          <p:grpSpPr>
            <a:xfrm>
              <a:off x="1748550" y="1758700"/>
              <a:ext cx="3573375" cy="277863"/>
              <a:chOff x="1748550" y="2064750"/>
              <a:chExt cx="3573375" cy="277863"/>
            </a:xfrm>
          </p:grpSpPr>
          <p:sp>
            <p:nvSpPr>
              <p:cNvPr id="1214" name="Google Shape;1214;p51"/>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1215" name="Google Shape;1215;p51"/>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51"/>
            <p:cNvGrpSpPr/>
            <p:nvPr/>
          </p:nvGrpSpPr>
          <p:grpSpPr>
            <a:xfrm>
              <a:off x="1748560" y="1613039"/>
              <a:ext cx="3018055" cy="230395"/>
              <a:chOff x="1748547" y="1392116"/>
              <a:chExt cx="5911958" cy="451312"/>
            </a:xfrm>
          </p:grpSpPr>
          <p:sp>
            <p:nvSpPr>
              <p:cNvPr id="1217" name="Google Shape;1217;p51"/>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1218" name="Google Shape;1218;p51"/>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51"/>
            <p:cNvGrpSpPr/>
            <p:nvPr/>
          </p:nvGrpSpPr>
          <p:grpSpPr>
            <a:xfrm>
              <a:off x="1766900" y="2120038"/>
              <a:ext cx="3737650" cy="56700"/>
              <a:chOff x="1766900" y="2869225"/>
              <a:chExt cx="3737650" cy="56700"/>
            </a:xfrm>
          </p:grpSpPr>
          <p:cxnSp>
            <p:nvCxnSpPr>
              <p:cNvPr id="1220" name="Google Shape;1220;p51"/>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221" name="Google Shape;1221;p51"/>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25"/>
        <p:cNvGrpSpPr/>
        <p:nvPr/>
      </p:nvGrpSpPr>
      <p:grpSpPr>
        <a:xfrm>
          <a:off x="0" y="0"/>
          <a:ext cx="0" cy="0"/>
          <a:chOff x="0" y="0"/>
          <a:chExt cx="0" cy="0"/>
        </a:xfrm>
      </p:grpSpPr>
      <p:sp>
        <p:nvSpPr>
          <p:cNvPr id="1226" name="Google Shape;1226;p52"/>
          <p:cNvSpPr txBox="1">
            <a:spLocks noGrp="1"/>
          </p:cNvSpPr>
          <p:nvPr>
            <p:ph type="subTitle" idx="1"/>
          </p:nvPr>
        </p:nvSpPr>
        <p:spPr>
          <a:xfrm>
            <a:off x="3365094" y="1492766"/>
            <a:ext cx="37542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Jupiter’s rotation period</a:t>
            </a:r>
            <a:endParaRPr/>
          </a:p>
        </p:txBody>
      </p:sp>
      <p:sp>
        <p:nvSpPr>
          <p:cNvPr id="1227" name="Google Shape;1227;p52"/>
          <p:cNvSpPr txBox="1">
            <a:spLocks noGrp="1"/>
          </p:cNvSpPr>
          <p:nvPr>
            <p:ph type="title"/>
          </p:nvPr>
        </p:nvSpPr>
        <p:spPr>
          <a:xfrm>
            <a:off x="3365094" y="876275"/>
            <a:ext cx="37542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9h 55m 23s</a:t>
            </a:r>
            <a:endParaRPr/>
          </a:p>
        </p:txBody>
      </p:sp>
      <p:sp>
        <p:nvSpPr>
          <p:cNvPr id="1228" name="Google Shape;1228;p52"/>
          <p:cNvSpPr txBox="1">
            <a:spLocks noGrp="1"/>
          </p:cNvSpPr>
          <p:nvPr>
            <p:ph type="title" idx="2"/>
          </p:nvPr>
        </p:nvSpPr>
        <p:spPr>
          <a:xfrm>
            <a:off x="3365094" y="2041118"/>
            <a:ext cx="37542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a:t>
            </a:r>
            <a:endParaRPr/>
          </a:p>
        </p:txBody>
      </p:sp>
      <p:sp>
        <p:nvSpPr>
          <p:cNvPr id="1229" name="Google Shape;1229;p52"/>
          <p:cNvSpPr txBox="1">
            <a:spLocks noGrp="1"/>
          </p:cNvSpPr>
          <p:nvPr>
            <p:ph type="subTitle" idx="3"/>
          </p:nvPr>
        </p:nvSpPr>
        <p:spPr>
          <a:xfrm>
            <a:off x="3365094" y="2654570"/>
            <a:ext cx="37542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Sun’s mass compared to Earth’s</a:t>
            </a:r>
            <a:endParaRPr/>
          </a:p>
        </p:txBody>
      </p:sp>
      <p:sp>
        <p:nvSpPr>
          <p:cNvPr id="1230" name="Google Shape;1230;p52"/>
          <p:cNvSpPr txBox="1">
            <a:spLocks noGrp="1"/>
          </p:cNvSpPr>
          <p:nvPr>
            <p:ph type="title" idx="4"/>
          </p:nvPr>
        </p:nvSpPr>
        <p:spPr>
          <a:xfrm>
            <a:off x="3365094" y="3205961"/>
            <a:ext cx="37542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1231" name="Google Shape;1231;p52"/>
          <p:cNvSpPr txBox="1">
            <a:spLocks noGrp="1"/>
          </p:cNvSpPr>
          <p:nvPr>
            <p:ph type="subTitle" idx="5"/>
          </p:nvPr>
        </p:nvSpPr>
        <p:spPr>
          <a:xfrm>
            <a:off x="3365094" y="3816373"/>
            <a:ext cx="37542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distance between Earth and the Moon</a:t>
            </a:r>
            <a:endParaRPr/>
          </a:p>
        </p:txBody>
      </p:sp>
      <p:sp>
        <p:nvSpPr>
          <p:cNvPr id="1232" name="Google Shape;1232;p52"/>
          <p:cNvSpPr/>
          <p:nvPr/>
        </p:nvSpPr>
        <p:spPr>
          <a:xfrm>
            <a:off x="2024719" y="876275"/>
            <a:ext cx="768900" cy="76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3" name="Google Shape;1233;p52"/>
          <p:cNvCxnSpPr>
            <a:stCxn id="1232" idx="3"/>
            <a:endCxn id="1227" idx="1"/>
          </p:cNvCxnSpPr>
          <p:nvPr/>
        </p:nvCxnSpPr>
        <p:spPr>
          <a:xfrm>
            <a:off x="2793619" y="1260725"/>
            <a:ext cx="571500" cy="0"/>
          </a:xfrm>
          <a:prstGeom prst="straightConnector1">
            <a:avLst/>
          </a:prstGeom>
          <a:noFill/>
          <a:ln w="9525" cap="flat" cmpd="sng">
            <a:solidFill>
              <a:schemeClr val="dk1"/>
            </a:solidFill>
            <a:prstDash val="solid"/>
            <a:round/>
            <a:headEnd type="none" w="med" len="med"/>
            <a:tailEnd type="diamond" w="med" len="med"/>
          </a:ln>
        </p:spPr>
      </p:cxnSp>
      <p:sp>
        <p:nvSpPr>
          <p:cNvPr id="1234" name="Google Shape;1234;p52"/>
          <p:cNvSpPr/>
          <p:nvPr/>
        </p:nvSpPr>
        <p:spPr>
          <a:xfrm>
            <a:off x="2024719" y="2041118"/>
            <a:ext cx="768900" cy="76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 name="Google Shape;1235;p52"/>
          <p:cNvCxnSpPr>
            <a:stCxn id="1234" idx="3"/>
            <a:endCxn id="1228" idx="1"/>
          </p:cNvCxnSpPr>
          <p:nvPr/>
        </p:nvCxnSpPr>
        <p:spPr>
          <a:xfrm>
            <a:off x="2793619" y="2425568"/>
            <a:ext cx="571500" cy="0"/>
          </a:xfrm>
          <a:prstGeom prst="straightConnector1">
            <a:avLst/>
          </a:prstGeom>
          <a:noFill/>
          <a:ln w="9525" cap="flat" cmpd="sng">
            <a:solidFill>
              <a:schemeClr val="dk1"/>
            </a:solidFill>
            <a:prstDash val="solid"/>
            <a:round/>
            <a:headEnd type="none" w="med" len="med"/>
            <a:tailEnd type="diamond" w="med" len="med"/>
          </a:ln>
        </p:spPr>
      </p:cxnSp>
      <p:sp>
        <p:nvSpPr>
          <p:cNvPr id="1236" name="Google Shape;1236;p52"/>
          <p:cNvSpPr/>
          <p:nvPr/>
        </p:nvSpPr>
        <p:spPr>
          <a:xfrm>
            <a:off x="2024719" y="3205962"/>
            <a:ext cx="768900" cy="76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7" name="Google Shape;1237;p52"/>
          <p:cNvCxnSpPr>
            <a:stCxn id="1236" idx="3"/>
            <a:endCxn id="1230" idx="1"/>
          </p:cNvCxnSpPr>
          <p:nvPr/>
        </p:nvCxnSpPr>
        <p:spPr>
          <a:xfrm>
            <a:off x="2793619" y="3590412"/>
            <a:ext cx="571500" cy="0"/>
          </a:xfrm>
          <a:prstGeom prst="straightConnector1">
            <a:avLst/>
          </a:prstGeom>
          <a:noFill/>
          <a:ln w="9525" cap="flat" cmpd="sng">
            <a:solidFill>
              <a:schemeClr val="dk1"/>
            </a:solidFill>
            <a:prstDash val="solid"/>
            <a:round/>
            <a:headEnd type="none" w="med" len="med"/>
            <a:tailEnd type="diamond" w="med" len="med"/>
          </a:ln>
        </p:spPr>
      </p:cxnSp>
      <p:grpSp>
        <p:nvGrpSpPr>
          <p:cNvPr id="1238" name="Google Shape;1238;p52"/>
          <p:cNvGrpSpPr/>
          <p:nvPr/>
        </p:nvGrpSpPr>
        <p:grpSpPr>
          <a:xfrm>
            <a:off x="2171880" y="1023542"/>
            <a:ext cx="474578" cy="474367"/>
            <a:chOff x="1731125" y="1574650"/>
            <a:chExt cx="339275" cy="339100"/>
          </a:xfrm>
        </p:grpSpPr>
        <p:sp>
          <p:nvSpPr>
            <p:cNvPr id="1239" name="Google Shape;1239;p52"/>
            <p:cNvSpPr/>
            <p:nvPr/>
          </p:nvSpPr>
          <p:spPr>
            <a:xfrm>
              <a:off x="1861175" y="1704825"/>
              <a:ext cx="69475" cy="59875"/>
            </a:xfrm>
            <a:custGeom>
              <a:avLst/>
              <a:gdLst/>
              <a:ahLst/>
              <a:cxnLst/>
              <a:rect l="l" t="t" r="r" b="b"/>
              <a:pathLst>
                <a:path w="2779" h="2395" extrusionOk="0">
                  <a:moveTo>
                    <a:pt x="1582" y="541"/>
                  </a:moveTo>
                  <a:cubicBezTo>
                    <a:pt x="1904" y="541"/>
                    <a:pt x="2226" y="763"/>
                    <a:pt x="2241" y="1206"/>
                  </a:cubicBezTo>
                  <a:cubicBezTo>
                    <a:pt x="2241" y="1564"/>
                    <a:pt x="1949" y="1857"/>
                    <a:pt x="1590" y="1857"/>
                  </a:cubicBezTo>
                  <a:cubicBezTo>
                    <a:pt x="1215" y="1857"/>
                    <a:pt x="926" y="1564"/>
                    <a:pt x="926" y="1206"/>
                  </a:cubicBezTo>
                  <a:cubicBezTo>
                    <a:pt x="940" y="763"/>
                    <a:pt x="1261" y="541"/>
                    <a:pt x="1582" y="541"/>
                  </a:cubicBezTo>
                  <a:close/>
                  <a:moveTo>
                    <a:pt x="1590" y="1"/>
                  </a:moveTo>
                  <a:cubicBezTo>
                    <a:pt x="0" y="71"/>
                    <a:pt x="0" y="2325"/>
                    <a:pt x="1590" y="2394"/>
                  </a:cubicBezTo>
                  <a:cubicBezTo>
                    <a:pt x="2241" y="2394"/>
                    <a:pt x="2779" y="1857"/>
                    <a:pt x="2779" y="1206"/>
                  </a:cubicBezTo>
                  <a:cubicBezTo>
                    <a:pt x="2779" y="542"/>
                    <a:pt x="2241"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a:off x="1731125" y="1574650"/>
              <a:ext cx="339275" cy="339100"/>
            </a:xfrm>
            <a:custGeom>
              <a:avLst/>
              <a:gdLst/>
              <a:ahLst/>
              <a:cxnLst/>
              <a:rect l="l" t="t" r="r" b="b"/>
              <a:pathLst>
                <a:path w="13571" h="13564" extrusionOk="0">
                  <a:moveTo>
                    <a:pt x="5853" y="521"/>
                  </a:moveTo>
                  <a:cubicBezTo>
                    <a:pt x="6875" y="521"/>
                    <a:pt x="7845" y="975"/>
                    <a:pt x="8479" y="1779"/>
                  </a:cubicBezTo>
                  <a:cubicBezTo>
                    <a:pt x="8531" y="1841"/>
                    <a:pt x="8606" y="1872"/>
                    <a:pt x="8688" y="1872"/>
                  </a:cubicBezTo>
                  <a:cubicBezTo>
                    <a:pt x="8715" y="1872"/>
                    <a:pt x="8743" y="1868"/>
                    <a:pt x="8771" y="1862"/>
                  </a:cubicBezTo>
                  <a:cubicBezTo>
                    <a:pt x="8923" y="1805"/>
                    <a:pt x="9089" y="1779"/>
                    <a:pt x="9239" y="1779"/>
                  </a:cubicBezTo>
                  <a:cubicBezTo>
                    <a:pt x="10125" y="1779"/>
                    <a:pt x="10832" y="2499"/>
                    <a:pt x="10832" y="3369"/>
                  </a:cubicBezTo>
                  <a:cubicBezTo>
                    <a:pt x="10832" y="3522"/>
                    <a:pt x="10955" y="3631"/>
                    <a:pt x="11094" y="3631"/>
                  </a:cubicBezTo>
                  <a:cubicBezTo>
                    <a:pt x="12754" y="3701"/>
                    <a:pt x="12754" y="6081"/>
                    <a:pt x="11094" y="6137"/>
                  </a:cubicBezTo>
                  <a:lnTo>
                    <a:pt x="9697" y="6137"/>
                  </a:lnTo>
                  <a:lnTo>
                    <a:pt x="9697" y="5859"/>
                  </a:lnTo>
                  <a:cubicBezTo>
                    <a:pt x="9697" y="5706"/>
                    <a:pt x="9587" y="5596"/>
                    <a:pt x="9448" y="5583"/>
                  </a:cubicBezTo>
                  <a:lnTo>
                    <a:pt x="9116" y="5570"/>
                  </a:lnTo>
                  <a:cubicBezTo>
                    <a:pt x="9089" y="5500"/>
                    <a:pt x="9060" y="5417"/>
                    <a:pt x="9020" y="5347"/>
                  </a:cubicBezTo>
                  <a:lnTo>
                    <a:pt x="9239" y="5098"/>
                  </a:lnTo>
                  <a:cubicBezTo>
                    <a:pt x="9338" y="5002"/>
                    <a:pt x="9338" y="4836"/>
                    <a:pt x="9239" y="4740"/>
                  </a:cubicBezTo>
                  <a:lnTo>
                    <a:pt x="8452" y="3950"/>
                  </a:lnTo>
                  <a:cubicBezTo>
                    <a:pt x="8404" y="3902"/>
                    <a:pt x="8338" y="3878"/>
                    <a:pt x="8273" y="3878"/>
                  </a:cubicBezTo>
                  <a:cubicBezTo>
                    <a:pt x="8207" y="3878"/>
                    <a:pt x="8142" y="3902"/>
                    <a:pt x="8094" y="3950"/>
                  </a:cubicBezTo>
                  <a:lnTo>
                    <a:pt x="7845" y="4172"/>
                  </a:lnTo>
                  <a:cubicBezTo>
                    <a:pt x="7775" y="4129"/>
                    <a:pt x="7692" y="4102"/>
                    <a:pt x="7622" y="4076"/>
                  </a:cubicBezTo>
                  <a:lnTo>
                    <a:pt x="7609" y="3744"/>
                  </a:lnTo>
                  <a:cubicBezTo>
                    <a:pt x="7596" y="3605"/>
                    <a:pt x="7483" y="3495"/>
                    <a:pt x="7330" y="3495"/>
                  </a:cubicBezTo>
                  <a:lnTo>
                    <a:pt x="6238" y="3495"/>
                  </a:lnTo>
                  <a:cubicBezTo>
                    <a:pt x="6085" y="3495"/>
                    <a:pt x="5976" y="3605"/>
                    <a:pt x="5976" y="3744"/>
                  </a:cubicBezTo>
                  <a:lnTo>
                    <a:pt x="5962" y="4076"/>
                  </a:lnTo>
                  <a:cubicBezTo>
                    <a:pt x="5879" y="4102"/>
                    <a:pt x="5796" y="4129"/>
                    <a:pt x="5727" y="4172"/>
                  </a:cubicBezTo>
                  <a:lnTo>
                    <a:pt x="5478" y="3950"/>
                  </a:lnTo>
                  <a:cubicBezTo>
                    <a:pt x="5430" y="3902"/>
                    <a:pt x="5364" y="3878"/>
                    <a:pt x="5298" y="3878"/>
                  </a:cubicBezTo>
                  <a:cubicBezTo>
                    <a:pt x="5233" y="3878"/>
                    <a:pt x="5167" y="3902"/>
                    <a:pt x="5119" y="3950"/>
                  </a:cubicBezTo>
                  <a:lnTo>
                    <a:pt x="4329" y="4740"/>
                  </a:lnTo>
                  <a:cubicBezTo>
                    <a:pt x="4233" y="4836"/>
                    <a:pt x="4233" y="5002"/>
                    <a:pt x="4329" y="5098"/>
                  </a:cubicBezTo>
                  <a:lnTo>
                    <a:pt x="4552" y="5347"/>
                  </a:lnTo>
                  <a:cubicBezTo>
                    <a:pt x="4508" y="5417"/>
                    <a:pt x="4482" y="5500"/>
                    <a:pt x="4455" y="5570"/>
                  </a:cubicBezTo>
                  <a:lnTo>
                    <a:pt x="4123" y="5583"/>
                  </a:lnTo>
                  <a:cubicBezTo>
                    <a:pt x="3984" y="5596"/>
                    <a:pt x="3874" y="5706"/>
                    <a:pt x="3874" y="5859"/>
                  </a:cubicBezTo>
                  <a:lnTo>
                    <a:pt x="3874" y="6137"/>
                  </a:lnTo>
                  <a:lnTo>
                    <a:pt x="2477" y="6137"/>
                  </a:lnTo>
                  <a:cubicBezTo>
                    <a:pt x="940" y="6094"/>
                    <a:pt x="774" y="3936"/>
                    <a:pt x="2284" y="3648"/>
                  </a:cubicBezTo>
                  <a:cubicBezTo>
                    <a:pt x="2394" y="3631"/>
                    <a:pt x="2490" y="3548"/>
                    <a:pt x="2503" y="3425"/>
                  </a:cubicBezTo>
                  <a:cubicBezTo>
                    <a:pt x="2739" y="1779"/>
                    <a:pt x="4176" y="521"/>
                    <a:pt x="5853" y="521"/>
                  </a:cubicBezTo>
                  <a:close/>
                  <a:moveTo>
                    <a:pt x="7081" y="4019"/>
                  </a:moveTo>
                  <a:lnTo>
                    <a:pt x="7098" y="4282"/>
                  </a:lnTo>
                  <a:cubicBezTo>
                    <a:pt x="7098" y="4408"/>
                    <a:pt x="7181" y="4504"/>
                    <a:pt x="7290" y="4531"/>
                  </a:cubicBezTo>
                  <a:cubicBezTo>
                    <a:pt x="7456" y="4574"/>
                    <a:pt x="7609" y="4644"/>
                    <a:pt x="7762" y="4727"/>
                  </a:cubicBezTo>
                  <a:cubicBezTo>
                    <a:pt x="7800" y="4748"/>
                    <a:pt x="7842" y="4758"/>
                    <a:pt x="7884" y="4758"/>
                  </a:cubicBezTo>
                  <a:cubicBezTo>
                    <a:pt x="7949" y="4758"/>
                    <a:pt x="8014" y="4734"/>
                    <a:pt x="8064" y="4683"/>
                  </a:cubicBezTo>
                  <a:lnTo>
                    <a:pt x="8259" y="4504"/>
                  </a:lnTo>
                  <a:lnTo>
                    <a:pt x="8688" y="4932"/>
                  </a:lnTo>
                  <a:lnTo>
                    <a:pt x="8508" y="5125"/>
                  </a:lnTo>
                  <a:cubicBezTo>
                    <a:pt x="8425" y="5208"/>
                    <a:pt x="8409" y="5334"/>
                    <a:pt x="8465" y="5430"/>
                  </a:cubicBezTo>
                  <a:cubicBezTo>
                    <a:pt x="8548" y="5583"/>
                    <a:pt x="8618" y="5736"/>
                    <a:pt x="8658" y="5902"/>
                  </a:cubicBezTo>
                  <a:cubicBezTo>
                    <a:pt x="8688" y="6011"/>
                    <a:pt x="8797" y="6094"/>
                    <a:pt x="8907" y="6094"/>
                  </a:cubicBezTo>
                  <a:lnTo>
                    <a:pt x="9172" y="6108"/>
                  </a:lnTo>
                  <a:lnTo>
                    <a:pt x="9172" y="6702"/>
                  </a:lnTo>
                  <a:lnTo>
                    <a:pt x="8907" y="6718"/>
                  </a:lnTo>
                  <a:cubicBezTo>
                    <a:pt x="8797" y="6718"/>
                    <a:pt x="8688" y="6801"/>
                    <a:pt x="8658" y="6911"/>
                  </a:cubicBezTo>
                  <a:cubicBezTo>
                    <a:pt x="8618" y="7077"/>
                    <a:pt x="8548" y="7230"/>
                    <a:pt x="8465" y="7382"/>
                  </a:cubicBezTo>
                  <a:cubicBezTo>
                    <a:pt x="8409" y="7478"/>
                    <a:pt x="8425" y="7601"/>
                    <a:pt x="8508" y="7684"/>
                  </a:cubicBezTo>
                  <a:lnTo>
                    <a:pt x="8688" y="7880"/>
                  </a:lnTo>
                  <a:lnTo>
                    <a:pt x="8259" y="8308"/>
                  </a:lnTo>
                  <a:lnTo>
                    <a:pt x="8064" y="8129"/>
                  </a:lnTo>
                  <a:cubicBezTo>
                    <a:pt x="8013" y="8079"/>
                    <a:pt x="7948" y="8053"/>
                    <a:pt x="7883" y="8053"/>
                  </a:cubicBezTo>
                  <a:cubicBezTo>
                    <a:pt x="7841" y="8053"/>
                    <a:pt x="7799" y="8064"/>
                    <a:pt x="7762" y="8086"/>
                  </a:cubicBezTo>
                  <a:cubicBezTo>
                    <a:pt x="7609" y="8169"/>
                    <a:pt x="7456" y="8239"/>
                    <a:pt x="7290" y="8279"/>
                  </a:cubicBezTo>
                  <a:cubicBezTo>
                    <a:pt x="7181" y="8308"/>
                    <a:pt x="7098" y="8405"/>
                    <a:pt x="7098" y="8527"/>
                  </a:cubicBezTo>
                  <a:lnTo>
                    <a:pt x="7081" y="8793"/>
                  </a:lnTo>
                  <a:lnTo>
                    <a:pt x="6487" y="8793"/>
                  </a:lnTo>
                  <a:lnTo>
                    <a:pt x="6474" y="8527"/>
                  </a:lnTo>
                  <a:cubicBezTo>
                    <a:pt x="6474" y="8405"/>
                    <a:pt x="6391" y="8308"/>
                    <a:pt x="6281" y="8279"/>
                  </a:cubicBezTo>
                  <a:cubicBezTo>
                    <a:pt x="6115" y="8239"/>
                    <a:pt x="5962" y="8169"/>
                    <a:pt x="5810" y="8086"/>
                  </a:cubicBezTo>
                  <a:cubicBezTo>
                    <a:pt x="5772" y="8064"/>
                    <a:pt x="5729" y="8053"/>
                    <a:pt x="5687" y="8053"/>
                  </a:cubicBezTo>
                  <a:cubicBezTo>
                    <a:pt x="5621" y="8053"/>
                    <a:pt x="5555" y="8079"/>
                    <a:pt x="5504" y="8129"/>
                  </a:cubicBezTo>
                  <a:lnTo>
                    <a:pt x="5312" y="8308"/>
                  </a:lnTo>
                  <a:lnTo>
                    <a:pt x="4883" y="7880"/>
                  </a:lnTo>
                  <a:lnTo>
                    <a:pt x="5063" y="7684"/>
                  </a:lnTo>
                  <a:cubicBezTo>
                    <a:pt x="5146" y="7601"/>
                    <a:pt x="5159" y="7478"/>
                    <a:pt x="5106" y="7382"/>
                  </a:cubicBezTo>
                  <a:cubicBezTo>
                    <a:pt x="5023" y="7230"/>
                    <a:pt x="4953" y="7077"/>
                    <a:pt x="4910" y="6911"/>
                  </a:cubicBezTo>
                  <a:cubicBezTo>
                    <a:pt x="4883" y="6801"/>
                    <a:pt x="4787" y="6718"/>
                    <a:pt x="4661" y="6718"/>
                  </a:cubicBezTo>
                  <a:lnTo>
                    <a:pt x="4399" y="6702"/>
                  </a:lnTo>
                  <a:lnTo>
                    <a:pt x="4399" y="6108"/>
                  </a:lnTo>
                  <a:lnTo>
                    <a:pt x="4661" y="6094"/>
                  </a:lnTo>
                  <a:cubicBezTo>
                    <a:pt x="4787" y="6094"/>
                    <a:pt x="4883" y="6011"/>
                    <a:pt x="4910" y="5902"/>
                  </a:cubicBezTo>
                  <a:cubicBezTo>
                    <a:pt x="4953" y="5736"/>
                    <a:pt x="5023" y="5583"/>
                    <a:pt x="5106" y="5430"/>
                  </a:cubicBezTo>
                  <a:cubicBezTo>
                    <a:pt x="5159" y="5334"/>
                    <a:pt x="5146" y="5208"/>
                    <a:pt x="5063" y="5125"/>
                  </a:cubicBezTo>
                  <a:lnTo>
                    <a:pt x="4883" y="4932"/>
                  </a:lnTo>
                  <a:lnTo>
                    <a:pt x="5312" y="4504"/>
                  </a:lnTo>
                  <a:lnTo>
                    <a:pt x="5504" y="4683"/>
                  </a:lnTo>
                  <a:cubicBezTo>
                    <a:pt x="5554" y="4734"/>
                    <a:pt x="5620" y="4758"/>
                    <a:pt x="5686" y="4758"/>
                  </a:cubicBezTo>
                  <a:cubicBezTo>
                    <a:pt x="5729" y="4758"/>
                    <a:pt x="5772" y="4748"/>
                    <a:pt x="5810" y="4727"/>
                  </a:cubicBezTo>
                  <a:cubicBezTo>
                    <a:pt x="5962" y="4644"/>
                    <a:pt x="6115" y="4574"/>
                    <a:pt x="6281" y="4531"/>
                  </a:cubicBezTo>
                  <a:cubicBezTo>
                    <a:pt x="6391" y="4504"/>
                    <a:pt x="6474" y="4408"/>
                    <a:pt x="6474" y="4282"/>
                  </a:cubicBezTo>
                  <a:lnTo>
                    <a:pt x="6487" y="4019"/>
                  </a:lnTo>
                  <a:close/>
                  <a:moveTo>
                    <a:pt x="2035" y="9842"/>
                  </a:moveTo>
                  <a:cubicBezTo>
                    <a:pt x="2062" y="9842"/>
                    <a:pt x="2088" y="9842"/>
                    <a:pt x="2118" y="9938"/>
                  </a:cubicBezTo>
                  <a:lnTo>
                    <a:pt x="2254" y="10340"/>
                  </a:lnTo>
                  <a:cubicBezTo>
                    <a:pt x="2284" y="10453"/>
                    <a:pt x="2381" y="10519"/>
                    <a:pt x="2503" y="10519"/>
                  </a:cubicBezTo>
                  <a:lnTo>
                    <a:pt x="4883" y="10519"/>
                  </a:lnTo>
                  <a:lnTo>
                    <a:pt x="4883" y="13025"/>
                  </a:lnTo>
                  <a:cubicBezTo>
                    <a:pt x="4883" y="13030"/>
                    <a:pt x="4401" y="13031"/>
                    <a:pt x="3758" y="13031"/>
                  </a:cubicBezTo>
                  <a:cubicBezTo>
                    <a:pt x="2471" y="13031"/>
                    <a:pt x="541" y="13025"/>
                    <a:pt x="541" y="13025"/>
                  </a:cubicBezTo>
                  <a:cubicBezTo>
                    <a:pt x="525" y="13025"/>
                    <a:pt x="525" y="9855"/>
                    <a:pt x="541" y="9842"/>
                  </a:cubicBezTo>
                  <a:close/>
                  <a:moveTo>
                    <a:pt x="10195" y="9842"/>
                  </a:moveTo>
                  <a:cubicBezTo>
                    <a:pt x="10208" y="9842"/>
                    <a:pt x="10235" y="9842"/>
                    <a:pt x="10265" y="9938"/>
                  </a:cubicBezTo>
                  <a:lnTo>
                    <a:pt x="10401" y="10340"/>
                  </a:lnTo>
                  <a:cubicBezTo>
                    <a:pt x="10444" y="10453"/>
                    <a:pt x="10540" y="10519"/>
                    <a:pt x="10650" y="10519"/>
                  </a:cubicBezTo>
                  <a:lnTo>
                    <a:pt x="13043" y="10519"/>
                  </a:lnTo>
                  <a:lnTo>
                    <a:pt x="13043" y="13025"/>
                  </a:lnTo>
                  <a:cubicBezTo>
                    <a:pt x="13043" y="13030"/>
                    <a:pt x="12561" y="13031"/>
                    <a:pt x="11917" y="13031"/>
                  </a:cubicBezTo>
                  <a:cubicBezTo>
                    <a:pt x="10629" y="13031"/>
                    <a:pt x="8697" y="13025"/>
                    <a:pt x="8688" y="13025"/>
                  </a:cubicBezTo>
                  <a:lnTo>
                    <a:pt x="8688" y="9842"/>
                  </a:lnTo>
                  <a:close/>
                  <a:moveTo>
                    <a:pt x="5900" y="0"/>
                  </a:moveTo>
                  <a:cubicBezTo>
                    <a:pt x="4131" y="0"/>
                    <a:pt x="2390" y="1183"/>
                    <a:pt x="2005" y="3176"/>
                  </a:cubicBezTo>
                  <a:cubicBezTo>
                    <a:pt x="27" y="3757"/>
                    <a:pt x="402" y="6619"/>
                    <a:pt x="2477" y="6675"/>
                  </a:cubicBezTo>
                  <a:lnTo>
                    <a:pt x="3874" y="6675"/>
                  </a:lnTo>
                  <a:lnTo>
                    <a:pt x="3874" y="6951"/>
                  </a:lnTo>
                  <a:cubicBezTo>
                    <a:pt x="3874" y="7103"/>
                    <a:pt x="3984" y="7216"/>
                    <a:pt x="4123" y="7230"/>
                  </a:cubicBezTo>
                  <a:lnTo>
                    <a:pt x="4455" y="7243"/>
                  </a:lnTo>
                  <a:cubicBezTo>
                    <a:pt x="4482" y="7313"/>
                    <a:pt x="4508" y="7395"/>
                    <a:pt x="4552" y="7465"/>
                  </a:cubicBezTo>
                  <a:lnTo>
                    <a:pt x="4329" y="7714"/>
                  </a:lnTo>
                  <a:cubicBezTo>
                    <a:pt x="4233" y="7810"/>
                    <a:pt x="4233" y="7976"/>
                    <a:pt x="4329" y="8073"/>
                  </a:cubicBezTo>
                  <a:lnTo>
                    <a:pt x="5119" y="8859"/>
                  </a:lnTo>
                  <a:cubicBezTo>
                    <a:pt x="5167" y="8909"/>
                    <a:pt x="5233" y="8934"/>
                    <a:pt x="5298" y="8934"/>
                  </a:cubicBezTo>
                  <a:cubicBezTo>
                    <a:pt x="5364" y="8934"/>
                    <a:pt x="5430" y="8909"/>
                    <a:pt x="5478" y="8859"/>
                  </a:cubicBezTo>
                  <a:lnTo>
                    <a:pt x="5727" y="8640"/>
                  </a:lnTo>
                  <a:cubicBezTo>
                    <a:pt x="5796" y="8680"/>
                    <a:pt x="5879" y="8710"/>
                    <a:pt x="5962" y="8737"/>
                  </a:cubicBezTo>
                  <a:lnTo>
                    <a:pt x="5976" y="9069"/>
                  </a:lnTo>
                  <a:cubicBezTo>
                    <a:pt x="5976" y="9208"/>
                    <a:pt x="6085" y="9318"/>
                    <a:pt x="6238" y="9318"/>
                  </a:cubicBezTo>
                  <a:lnTo>
                    <a:pt x="6517" y="9318"/>
                  </a:lnTo>
                  <a:lnTo>
                    <a:pt x="6517" y="11170"/>
                  </a:lnTo>
                  <a:lnTo>
                    <a:pt x="5408" y="11170"/>
                  </a:lnTo>
                  <a:lnTo>
                    <a:pt x="5408" y="10519"/>
                  </a:lnTo>
                  <a:cubicBezTo>
                    <a:pt x="5408" y="10230"/>
                    <a:pt x="5172" y="9995"/>
                    <a:pt x="4883" y="9995"/>
                  </a:cubicBezTo>
                  <a:lnTo>
                    <a:pt x="2683" y="9995"/>
                  </a:lnTo>
                  <a:lnTo>
                    <a:pt x="2616" y="9772"/>
                  </a:lnTo>
                  <a:cubicBezTo>
                    <a:pt x="2517" y="9484"/>
                    <a:pt x="2311" y="9318"/>
                    <a:pt x="2035" y="9318"/>
                  </a:cubicBezTo>
                  <a:lnTo>
                    <a:pt x="541" y="9318"/>
                  </a:lnTo>
                  <a:cubicBezTo>
                    <a:pt x="249" y="9318"/>
                    <a:pt x="0" y="9566"/>
                    <a:pt x="0" y="9855"/>
                  </a:cubicBezTo>
                  <a:lnTo>
                    <a:pt x="0" y="13025"/>
                  </a:lnTo>
                  <a:cubicBezTo>
                    <a:pt x="0" y="13314"/>
                    <a:pt x="249" y="13563"/>
                    <a:pt x="541" y="13563"/>
                  </a:cubicBezTo>
                  <a:lnTo>
                    <a:pt x="4883" y="13563"/>
                  </a:lnTo>
                  <a:cubicBezTo>
                    <a:pt x="5172" y="13563"/>
                    <a:pt x="5408" y="13314"/>
                    <a:pt x="5408" y="13025"/>
                  </a:cubicBezTo>
                  <a:lnTo>
                    <a:pt x="5408" y="11711"/>
                  </a:lnTo>
                  <a:lnTo>
                    <a:pt x="8160" y="11711"/>
                  </a:lnTo>
                  <a:lnTo>
                    <a:pt x="8160" y="13025"/>
                  </a:lnTo>
                  <a:cubicBezTo>
                    <a:pt x="8160" y="13314"/>
                    <a:pt x="8396" y="13563"/>
                    <a:pt x="8688" y="13563"/>
                  </a:cubicBezTo>
                  <a:lnTo>
                    <a:pt x="13030" y="13563"/>
                  </a:lnTo>
                  <a:cubicBezTo>
                    <a:pt x="13322" y="13563"/>
                    <a:pt x="13571" y="13314"/>
                    <a:pt x="13571" y="13025"/>
                  </a:cubicBezTo>
                  <a:lnTo>
                    <a:pt x="13571" y="10519"/>
                  </a:lnTo>
                  <a:cubicBezTo>
                    <a:pt x="13571" y="10230"/>
                    <a:pt x="13322" y="9995"/>
                    <a:pt x="13030" y="9995"/>
                  </a:cubicBezTo>
                  <a:lnTo>
                    <a:pt x="10845" y="9995"/>
                  </a:lnTo>
                  <a:lnTo>
                    <a:pt x="10776" y="9772"/>
                  </a:lnTo>
                  <a:cubicBezTo>
                    <a:pt x="10679" y="9484"/>
                    <a:pt x="10457" y="9318"/>
                    <a:pt x="10195" y="9318"/>
                  </a:cubicBezTo>
                  <a:lnTo>
                    <a:pt x="8688" y="9318"/>
                  </a:lnTo>
                  <a:cubicBezTo>
                    <a:pt x="8396" y="9318"/>
                    <a:pt x="8160" y="9566"/>
                    <a:pt x="8160" y="9855"/>
                  </a:cubicBezTo>
                  <a:lnTo>
                    <a:pt x="8160" y="11170"/>
                  </a:lnTo>
                  <a:lnTo>
                    <a:pt x="7054" y="11170"/>
                  </a:lnTo>
                  <a:lnTo>
                    <a:pt x="7054" y="9318"/>
                  </a:lnTo>
                  <a:lnTo>
                    <a:pt x="7330" y="9318"/>
                  </a:lnTo>
                  <a:cubicBezTo>
                    <a:pt x="7483" y="9318"/>
                    <a:pt x="7596" y="9208"/>
                    <a:pt x="7609" y="9069"/>
                  </a:cubicBezTo>
                  <a:lnTo>
                    <a:pt x="7622" y="8737"/>
                  </a:lnTo>
                  <a:cubicBezTo>
                    <a:pt x="7692" y="8710"/>
                    <a:pt x="7775" y="8680"/>
                    <a:pt x="7845" y="8640"/>
                  </a:cubicBezTo>
                  <a:lnTo>
                    <a:pt x="8094" y="8859"/>
                  </a:lnTo>
                  <a:cubicBezTo>
                    <a:pt x="8142" y="8909"/>
                    <a:pt x="8207" y="8934"/>
                    <a:pt x="8273" y="8934"/>
                  </a:cubicBezTo>
                  <a:cubicBezTo>
                    <a:pt x="8338" y="8934"/>
                    <a:pt x="8404" y="8909"/>
                    <a:pt x="8452" y="8859"/>
                  </a:cubicBezTo>
                  <a:lnTo>
                    <a:pt x="9239" y="8073"/>
                  </a:lnTo>
                  <a:cubicBezTo>
                    <a:pt x="9338" y="7976"/>
                    <a:pt x="9338" y="7810"/>
                    <a:pt x="9239" y="7714"/>
                  </a:cubicBezTo>
                  <a:lnTo>
                    <a:pt x="9020" y="7465"/>
                  </a:lnTo>
                  <a:cubicBezTo>
                    <a:pt x="9060" y="7395"/>
                    <a:pt x="9089" y="7313"/>
                    <a:pt x="9116" y="7243"/>
                  </a:cubicBezTo>
                  <a:lnTo>
                    <a:pt x="9448" y="7230"/>
                  </a:lnTo>
                  <a:cubicBezTo>
                    <a:pt x="9587" y="7216"/>
                    <a:pt x="9697" y="7103"/>
                    <a:pt x="9697" y="6951"/>
                  </a:cubicBezTo>
                  <a:lnTo>
                    <a:pt x="9697" y="6675"/>
                  </a:lnTo>
                  <a:lnTo>
                    <a:pt x="11094" y="6675"/>
                  </a:lnTo>
                  <a:cubicBezTo>
                    <a:pt x="13305" y="6605"/>
                    <a:pt x="13514" y="3495"/>
                    <a:pt x="11343" y="3120"/>
                  </a:cubicBezTo>
                  <a:cubicBezTo>
                    <a:pt x="11233" y="2072"/>
                    <a:pt x="10282" y="1253"/>
                    <a:pt x="9243" y="1253"/>
                  </a:cubicBezTo>
                  <a:cubicBezTo>
                    <a:pt x="9091" y="1253"/>
                    <a:pt x="8937" y="1271"/>
                    <a:pt x="8784" y="1307"/>
                  </a:cubicBezTo>
                  <a:cubicBezTo>
                    <a:pt x="7994" y="410"/>
                    <a:pt x="6942" y="0"/>
                    <a:pt x="5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 name="Google Shape;1241;p52"/>
          <p:cNvGrpSpPr/>
          <p:nvPr/>
        </p:nvGrpSpPr>
        <p:grpSpPr>
          <a:xfrm>
            <a:off x="2169849" y="3353259"/>
            <a:ext cx="478618" cy="474976"/>
            <a:chOff x="4026125" y="2118350"/>
            <a:chExt cx="341675" cy="339075"/>
          </a:xfrm>
        </p:grpSpPr>
        <p:sp>
          <p:nvSpPr>
            <p:cNvPr id="1242" name="Google Shape;1242;p52"/>
            <p:cNvSpPr/>
            <p:nvPr/>
          </p:nvSpPr>
          <p:spPr>
            <a:xfrm>
              <a:off x="4026125" y="2118350"/>
              <a:ext cx="341675" cy="339075"/>
            </a:xfrm>
            <a:custGeom>
              <a:avLst/>
              <a:gdLst/>
              <a:ahLst/>
              <a:cxnLst/>
              <a:rect l="l" t="t" r="r" b="b"/>
              <a:pathLst>
                <a:path w="13667" h="13563" extrusionOk="0">
                  <a:moveTo>
                    <a:pt x="1655" y="0"/>
                  </a:moveTo>
                  <a:cubicBezTo>
                    <a:pt x="1511" y="0"/>
                    <a:pt x="1398" y="117"/>
                    <a:pt x="1398" y="267"/>
                  </a:cubicBezTo>
                  <a:lnTo>
                    <a:pt x="1398" y="1220"/>
                  </a:lnTo>
                  <a:lnTo>
                    <a:pt x="292" y="1220"/>
                  </a:lnTo>
                  <a:cubicBezTo>
                    <a:pt x="166" y="1220"/>
                    <a:pt x="43" y="1319"/>
                    <a:pt x="30" y="1442"/>
                  </a:cubicBezTo>
                  <a:cubicBezTo>
                    <a:pt x="0" y="1608"/>
                    <a:pt x="126" y="1747"/>
                    <a:pt x="292" y="1747"/>
                  </a:cubicBezTo>
                  <a:lnTo>
                    <a:pt x="1398" y="1747"/>
                  </a:lnTo>
                  <a:lnTo>
                    <a:pt x="1398" y="2813"/>
                  </a:lnTo>
                  <a:lnTo>
                    <a:pt x="913" y="2813"/>
                  </a:lnTo>
                  <a:cubicBezTo>
                    <a:pt x="790" y="2813"/>
                    <a:pt x="664" y="2909"/>
                    <a:pt x="651" y="3032"/>
                  </a:cubicBezTo>
                  <a:cubicBezTo>
                    <a:pt x="624" y="3198"/>
                    <a:pt x="747" y="3338"/>
                    <a:pt x="913" y="3338"/>
                  </a:cubicBezTo>
                  <a:lnTo>
                    <a:pt x="1398" y="3338"/>
                  </a:lnTo>
                  <a:lnTo>
                    <a:pt x="1398" y="4403"/>
                  </a:lnTo>
                  <a:lnTo>
                    <a:pt x="913" y="4403"/>
                  </a:lnTo>
                  <a:cubicBezTo>
                    <a:pt x="790" y="4403"/>
                    <a:pt x="664" y="4499"/>
                    <a:pt x="651" y="4622"/>
                  </a:cubicBezTo>
                  <a:cubicBezTo>
                    <a:pt x="624" y="4788"/>
                    <a:pt x="747" y="4928"/>
                    <a:pt x="913" y="4928"/>
                  </a:cubicBezTo>
                  <a:lnTo>
                    <a:pt x="1398" y="4928"/>
                  </a:lnTo>
                  <a:lnTo>
                    <a:pt x="1398" y="5993"/>
                  </a:lnTo>
                  <a:lnTo>
                    <a:pt x="292" y="5993"/>
                  </a:lnTo>
                  <a:cubicBezTo>
                    <a:pt x="166" y="5993"/>
                    <a:pt x="43" y="6076"/>
                    <a:pt x="30" y="6216"/>
                  </a:cubicBezTo>
                  <a:cubicBezTo>
                    <a:pt x="0" y="6382"/>
                    <a:pt x="126" y="6518"/>
                    <a:pt x="292" y="6518"/>
                  </a:cubicBezTo>
                  <a:lnTo>
                    <a:pt x="1398" y="6518"/>
                  </a:lnTo>
                  <a:lnTo>
                    <a:pt x="1398" y="7583"/>
                  </a:lnTo>
                  <a:lnTo>
                    <a:pt x="913" y="7583"/>
                  </a:lnTo>
                  <a:cubicBezTo>
                    <a:pt x="790" y="7583"/>
                    <a:pt x="664" y="7666"/>
                    <a:pt x="651" y="7806"/>
                  </a:cubicBezTo>
                  <a:cubicBezTo>
                    <a:pt x="624" y="7972"/>
                    <a:pt x="747" y="8108"/>
                    <a:pt x="913" y="8108"/>
                  </a:cubicBezTo>
                  <a:lnTo>
                    <a:pt x="1398" y="8108"/>
                  </a:lnTo>
                  <a:lnTo>
                    <a:pt x="1398" y="9160"/>
                  </a:lnTo>
                  <a:lnTo>
                    <a:pt x="913" y="9160"/>
                  </a:lnTo>
                  <a:cubicBezTo>
                    <a:pt x="790" y="9160"/>
                    <a:pt x="664" y="9256"/>
                    <a:pt x="651" y="9396"/>
                  </a:cubicBezTo>
                  <a:cubicBezTo>
                    <a:pt x="624" y="9562"/>
                    <a:pt x="747" y="9701"/>
                    <a:pt x="913" y="9701"/>
                  </a:cubicBezTo>
                  <a:lnTo>
                    <a:pt x="1398" y="9701"/>
                  </a:lnTo>
                  <a:lnTo>
                    <a:pt x="1398" y="10750"/>
                  </a:lnTo>
                  <a:lnTo>
                    <a:pt x="292" y="10750"/>
                  </a:lnTo>
                  <a:cubicBezTo>
                    <a:pt x="166" y="10750"/>
                    <a:pt x="43" y="10846"/>
                    <a:pt x="30" y="10986"/>
                  </a:cubicBezTo>
                  <a:cubicBezTo>
                    <a:pt x="0" y="11139"/>
                    <a:pt x="126" y="11291"/>
                    <a:pt x="292" y="11291"/>
                  </a:cubicBezTo>
                  <a:lnTo>
                    <a:pt x="1398" y="11291"/>
                  </a:lnTo>
                  <a:lnTo>
                    <a:pt x="1398" y="11925"/>
                  </a:lnTo>
                  <a:cubicBezTo>
                    <a:pt x="1398" y="12065"/>
                    <a:pt x="1524" y="12191"/>
                    <a:pt x="1660" y="12191"/>
                  </a:cubicBezTo>
                  <a:lnTo>
                    <a:pt x="2988" y="12191"/>
                  </a:lnTo>
                  <a:lnTo>
                    <a:pt x="2988" y="13296"/>
                  </a:lnTo>
                  <a:cubicBezTo>
                    <a:pt x="2988" y="13419"/>
                    <a:pt x="3084" y="13545"/>
                    <a:pt x="3210" y="13559"/>
                  </a:cubicBezTo>
                  <a:cubicBezTo>
                    <a:pt x="3226" y="13561"/>
                    <a:pt x="3241" y="13562"/>
                    <a:pt x="3255" y="13562"/>
                  </a:cubicBezTo>
                  <a:cubicBezTo>
                    <a:pt x="3401" y="13562"/>
                    <a:pt x="3516" y="13447"/>
                    <a:pt x="3516" y="13296"/>
                  </a:cubicBezTo>
                  <a:lnTo>
                    <a:pt x="3516" y="12191"/>
                  </a:lnTo>
                  <a:lnTo>
                    <a:pt x="4578" y="12191"/>
                  </a:lnTo>
                  <a:lnTo>
                    <a:pt x="4578" y="12672"/>
                  </a:lnTo>
                  <a:cubicBezTo>
                    <a:pt x="4578" y="12798"/>
                    <a:pt x="4678" y="12921"/>
                    <a:pt x="4800" y="12938"/>
                  </a:cubicBezTo>
                  <a:cubicBezTo>
                    <a:pt x="4815" y="12940"/>
                    <a:pt x="4830" y="12941"/>
                    <a:pt x="4844" y="12941"/>
                  </a:cubicBezTo>
                  <a:cubicBezTo>
                    <a:pt x="4990" y="12941"/>
                    <a:pt x="5106" y="12823"/>
                    <a:pt x="5106" y="12672"/>
                  </a:cubicBezTo>
                  <a:lnTo>
                    <a:pt x="5106" y="12191"/>
                  </a:lnTo>
                  <a:lnTo>
                    <a:pt x="6171" y="12191"/>
                  </a:lnTo>
                  <a:lnTo>
                    <a:pt x="6171" y="12672"/>
                  </a:lnTo>
                  <a:cubicBezTo>
                    <a:pt x="6171" y="12798"/>
                    <a:pt x="6268" y="12921"/>
                    <a:pt x="6390" y="12938"/>
                  </a:cubicBezTo>
                  <a:cubicBezTo>
                    <a:pt x="6405" y="12940"/>
                    <a:pt x="6420" y="12941"/>
                    <a:pt x="6434" y="12941"/>
                  </a:cubicBezTo>
                  <a:cubicBezTo>
                    <a:pt x="6580" y="12941"/>
                    <a:pt x="6696" y="12823"/>
                    <a:pt x="6696" y="12672"/>
                  </a:cubicBezTo>
                  <a:lnTo>
                    <a:pt x="6696" y="12191"/>
                  </a:lnTo>
                  <a:lnTo>
                    <a:pt x="7761" y="12191"/>
                  </a:lnTo>
                  <a:lnTo>
                    <a:pt x="7761" y="13296"/>
                  </a:lnTo>
                  <a:cubicBezTo>
                    <a:pt x="7761" y="13419"/>
                    <a:pt x="7844" y="13545"/>
                    <a:pt x="7980" y="13559"/>
                  </a:cubicBezTo>
                  <a:cubicBezTo>
                    <a:pt x="7996" y="13561"/>
                    <a:pt x="8011" y="13562"/>
                    <a:pt x="8025" y="13562"/>
                  </a:cubicBezTo>
                  <a:cubicBezTo>
                    <a:pt x="8171" y="13562"/>
                    <a:pt x="8286" y="13447"/>
                    <a:pt x="8286" y="13296"/>
                  </a:cubicBezTo>
                  <a:lnTo>
                    <a:pt x="8286" y="12191"/>
                  </a:lnTo>
                  <a:lnTo>
                    <a:pt x="9351" y="12191"/>
                  </a:lnTo>
                  <a:lnTo>
                    <a:pt x="9351" y="12672"/>
                  </a:lnTo>
                  <a:cubicBezTo>
                    <a:pt x="9351" y="12798"/>
                    <a:pt x="9434" y="12921"/>
                    <a:pt x="9574" y="12938"/>
                  </a:cubicBezTo>
                  <a:cubicBezTo>
                    <a:pt x="9589" y="12940"/>
                    <a:pt x="9604" y="12941"/>
                    <a:pt x="9618" y="12941"/>
                  </a:cubicBezTo>
                  <a:cubicBezTo>
                    <a:pt x="9763" y="12941"/>
                    <a:pt x="9876" y="12823"/>
                    <a:pt x="9876" y="12672"/>
                  </a:cubicBezTo>
                  <a:lnTo>
                    <a:pt x="9876" y="12191"/>
                  </a:lnTo>
                  <a:lnTo>
                    <a:pt x="10928" y="12191"/>
                  </a:lnTo>
                  <a:lnTo>
                    <a:pt x="10928" y="12672"/>
                  </a:lnTo>
                  <a:cubicBezTo>
                    <a:pt x="10928" y="12798"/>
                    <a:pt x="11025" y="12921"/>
                    <a:pt x="11164" y="12938"/>
                  </a:cubicBezTo>
                  <a:cubicBezTo>
                    <a:pt x="11179" y="12940"/>
                    <a:pt x="11194" y="12941"/>
                    <a:pt x="11208" y="12941"/>
                  </a:cubicBezTo>
                  <a:cubicBezTo>
                    <a:pt x="11353" y="12941"/>
                    <a:pt x="11466" y="12823"/>
                    <a:pt x="11466" y="12672"/>
                  </a:cubicBezTo>
                  <a:lnTo>
                    <a:pt x="11466" y="12191"/>
                  </a:lnTo>
                  <a:lnTo>
                    <a:pt x="12518" y="12191"/>
                  </a:lnTo>
                  <a:lnTo>
                    <a:pt x="12518" y="13296"/>
                  </a:lnTo>
                  <a:cubicBezTo>
                    <a:pt x="12518" y="13419"/>
                    <a:pt x="12615" y="13545"/>
                    <a:pt x="12754" y="13559"/>
                  </a:cubicBezTo>
                  <a:cubicBezTo>
                    <a:pt x="12769" y="13561"/>
                    <a:pt x="12784" y="13562"/>
                    <a:pt x="12799" y="13562"/>
                  </a:cubicBezTo>
                  <a:cubicBezTo>
                    <a:pt x="12944" y="13562"/>
                    <a:pt x="13059" y="13447"/>
                    <a:pt x="13059" y="13296"/>
                  </a:cubicBezTo>
                  <a:lnTo>
                    <a:pt x="13059" y="12191"/>
                  </a:lnTo>
                  <a:lnTo>
                    <a:pt x="13322" y="12191"/>
                  </a:lnTo>
                  <a:cubicBezTo>
                    <a:pt x="13667" y="12174"/>
                    <a:pt x="13667" y="11663"/>
                    <a:pt x="13322" y="11650"/>
                  </a:cubicBezTo>
                  <a:lnTo>
                    <a:pt x="1922" y="11650"/>
                  </a:lnTo>
                  <a:lnTo>
                    <a:pt x="1922" y="280"/>
                  </a:lnTo>
                  <a:cubicBezTo>
                    <a:pt x="1922" y="141"/>
                    <a:pt x="1839" y="18"/>
                    <a:pt x="1703" y="5"/>
                  </a:cubicBezTo>
                  <a:cubicBezTo>
                    <a:pt x="1687" y="2"/>
                    <a:pt x="1670" y="0"/>
                    <a:pt x="1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a:off x="4120550" y="2148750"/>
              <a:ext cx="53225" cy="212175"/>
            </a:xfrm>
            <a:custGeom>
              <a:avLst/>
              <a:gdLst/>
              <a:ahLst/>
              <a:cxnLst/>
              <a:rect l="l" t="t" r="r" b="b"/>
              <a:pathLst>
                <a:path w="2129" h="8487" extrusionOk="0">
                  <a:moveTo>
                    <a:pt x="1591" y="2122"/>
                  </a:moveTo>
                  <a:lnTo>
                    <a:pt x="1591" y="6367"/>
                  </a:lnTo>
                  <a:lnTo>
                    <a:pt x="539" y="6367"/>
                  </a:lnTo>
                  <a:lnTo>
                    <a:pt x="539" y="2122"/>
                  </a:lnTo>
                  <a:close/>
                  <a:moveTo>
                    <a:pt x="1066" y="0"/>
                  </a:moveTo>
                  <a:cubicBezTo>
                    <a:pt x="918" y="0"/>
                    <a:pt x="801" y="129"/>
                    <a:pt x="801" y="269"/>
                  </a:cubicBezTo>
                  <a:lnTo>
                    <a:pt x="801" y="1597"/>
                  </a:lnTo>
                  <a:lnTo>
                    <a:pt x="276" y="1597"/>
                  </a:lnTo>
                  <a:cubicBezTo>
                    <a:pt x="124" y="1597"/>
                    <a:pt x="1" y="1707"/>
                    <a:pt x="1" y="1859"/>
                  </a:cubicBezTo>
                  <a:lnTo>
                    <a:pt x="1" y="6630"/>
                  </a:lnTo>
                  <a:cubicBezTo>
                    <a:pt x="1" y="6769"/>
                    <a:pt x="124" y="6892"/>
                    <a:pt x="276" y="6892"/>
                  </a:cubicBezTo>
                  <a:lnTo>
                    <a:pt x="801" y="6892"/>
                  </a:lnTo>
                  <a:lnTo>
                    <a:pt x="801" y="8206"/>
                  </a:lnTo>
                  <a:cubicBezTo>
                    <a:pt x="801" y="8346"/>
                    <a:pt x="901" y="8455"/>
                    <a:pt x="1023" y="8485"/>
                  </a:cubicBezTo>
                  <a:cubicBezTo>
                    <a:pt x="1031" y="8486"/>
                    <a:pt x="1039" y="8486"/>
                    <a:pt x="1047" y="8486"/>
                  </a:cubicBezTo>
                  <a:cubicBezTo>
                    <a:pt x="1203" y="8486"/>
                    <a:pt x="1329" y="8365"/>
                    <a:pt x="1329" y="8220"/>
                  </a:cubicBezTo>
                  <a:lnTo>
                    <a:pt x="1329" y="6892"/>
                  </a:lnTo>
                  <a:lnTo>
                    <a:pt x="1853" y="6892"/>
                  </a:lnTo>
                  <a:cubicBezTo>
                    <a:pt x="2006" y="6892"/>
                    <a:pt x="2129" y="6769"/>
                    <a:pt x="2129" y="6630"/>
                  </a:cubicBezTo>
                  <a:lnTo>
                    <a:pt x="2129" y="1859"/>
                  </a:lnTo>
                  <a:cubicBezTo>
                    <a:pt x="2129" y="1707"/>
                    <a:pt x="2006" y="1597"/>
                    <a:pt x="1853" y="1597"/>
                  </a:cubicBezTo>
                  <a:lnTo>
                    <a:pt x="1329" y="1597"/>
                  </a:lnTo>
                  <a:lnTo>
                    <a:pt x="1329" y="282"/>
                  </a:lnTo>
                  <a:cubicBezTo>
                    <a:pt x="1329" y="143"/>
                    <a:pt x="1232" y="34"/>
                    <a:pt x="1106" y="4"/>
                  </a:cubicBezTo>
                  <a:cubicBezTo>
                    <a:pt x="1093" y="1"/>
                    <a:pt x="107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2"/>
            <p:cNvSpPr/>
            <p:nvPr/>
          </p:nvSpPr>
          <p:spPr>
            <a:xfrm>
              <a:off x="4200075" y="2188550"/>
              <a:ext cx="52950" cy="211850"/>
            </a:xfrm>
            <a:custGeom>
              <a:avLst/>
              <a:gdLst/>
              <a:ahLst/>
              <a:cxnLst/>
              <a:rect l="l" t="t" r="r" b="b"/>
              <a:pathLst>
                <a:path w="2118" h="8474" extrusionOk="0">
                  <a:moveTo>
                    <a:pt x="1590" y="2120"/>
                  </a:moveTo>
                  <a:lnTo>
                    <a:pt x="1590" y="6352"/>
                  </a:lnTo>
                  <a:lnTo>
                    <a:pt x="541" y="6352"/>
                  </a:lnTo>
                  <a:lnTo>
                    <a:pt x="541" y="2120"/>
                  </a:lnTo>
                  <a:close/>
                  <a:moveTo>
                    <a:pt x="1057" y="1"/>
                  </a:moveTo>
                  <a:cubicBezTo>
                    <a:pt x="914" y="1"/>
                    <a:pt x="803" y="118"/>
                    <a:pt x="803" y="267"/>
                  </a:cubicBezTo>
                  <a:lnTo>
                    <a:pt x="803" y="1595"/>
                  </a:lnTo>
                  <a:lnTo>
                    <a:pt x="262" y="1595"/>
                  </a:lnTo>
                  <a:cubicBezTo>
                    <a:pt x="126" y="1595"/>
                    <a:pt x="0" y="1705"/>
                    <a:pt x="0" y="1857"/>
                  </a:cubicBezTo>
                  <a:lnTo>
                    <a:pt x="0" y="6628"/>
                  </a:lnTo>
                  <a:cubicBezTo>
                    <a:pt x="0" y="6767"/>
                    <a:pt x="126" y="6893"/>
                    <a:pt x="262" y="6893"/>
                  </a:cubicBezTo>
                  <a:lnTo>
                    <a:pt x="803" y="6893"/>
                  </a:lnTo>
                  <a:lnTo>
                    <a:pt x="803" y="8204"/>
                  </a:lnTo>
                  <a:cubicBezTo>
                    <a:pt x="803" y="8331"/>
                    <a:pt x="886" y="8453"/>
                    <a:pt x="1022" y="8470"/>
                  </a:cubicBezTo>
                  <a:cubicBezTo>
                    <a:pt x="1037" y="8472"/>
                    <a:pt x="1052" y="8473"/>
                    <a:pt x="1067" y="8473"/>
                  </a:cubicBezTo>
                  <a:cubicBezTo>
                    <a:pt x="1212" y="8473"/>
                    <a:pt x="1328" y="8355"/>
                    <a:pt x="1328" y="8204"/>
                  </a:cubicBezTo>
                  <a:lnTo>
                    <a:pt x="1328" y="6893"/>
                  </a:lnTo>
                  <a:lnTo>
                    <a:pt x="1852" y="6893"/>
                  </a:lnTo>
                  <a:cubicBezTo>
                    <a:pt x="2005" y="6893"/>
                    <a:pt x="2118" y="6767"/>
                    <a:pt x="2118" y="6628"/>
                  </a:cubicBezTo>
                  <a:lnTo>
                    <a:pt x="2118" y="1857"/>
                  </a:lnTo>
                  <a:cubicBezTo>
                    <a:pt x="2118" y="1705"/>
                    <a:pt x="2005" y="1595"/>
                    <a:pt x="1852" y="1595"/>
                  </a:cubicBezTo>
                  <a:lnTo>
                    <a:pt x="1328" y="1595"/>
                  </a:lnTo>
                  <a:lnTo>
                    <a:pt x="1328" y="281"/>
                  </a:lnTo>
                  <a:cubicBezTo>
                    <a:pt x="1328" y="141"/>
                    <a:pt x="1232" y="18"/>
                    <a:pt x="1105" y="5"/>
                  </a:cubicBezTo>
                  <a:cubicBezTo>
                    <a:pt x="1089" y="2"/>
                    <a:pt x="1073"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2"/>
            <p:cNvSpPr/>
            <p:nvPr/>
          </p:nvSpPr>
          <p:spPr>
            <a:xfrm>
              <a:off x="4279575" y="2148750"/>
              <a:ext cx="52975" cy="172350"/>
            </a:xfrm>
            <a:custGeom>
              <a:avLst/>
              <a:gdLst/>
              <a:ahLst/>
              <a:cxnLst/>
              <a:rect l="l" t="t" r="r" b="b"/>
              <a:pathLst>
                <a:path w="2119" h="6894" extrusionOk="0">
                  <a:moveTo>
                    <a:pt x="1594" y="2122"/>
                  </a:moveTo>
                  <a:lnTo>
                    <a:pt x="1594" y="4777"/>
                  </a:lnTo>
                  <a:lnTo>
                    <a:pt x="528" y="4777"/>
                  </a:lnTo>
                  <a:lnTo>
                    <a:pt x="528" y="2122"/>
                  </a:lnTo>
                  <a:close/>
                  <a:moveTo>
                    <a:pt x="1058" y="0"/>
                  </a:moveTo>
                  <a:cubicBezTo>
                    <a:pt x="919" y="0"/>
                    <a:pt x="790" y="129"/>
                    <a:pt x="790" y="269"/>
                  </a:cubicBezTo>
                  <a:lnTo>
                    <a:pt x="790" y="1597"/>
                  </a:lnTo>
                  <a:lnTo>
                    <a:pt x="266" y="1597"/>
                  </a:lnTo>
                  <a:cubicBezTo>
                    <a:pt x="126" y="1597"/>
                    <a:pt x="0" y="1707"/>
                    <a:pt x="0" y="1859"/>
                  </a:cubicBezTo>
                  <a:lnTo>
                    <a:pt x="0" y="5039"/>
                  </a:lnTo>
                  <a:cubicBezTo>
                    <a:pt x="0" y="5179"/>
                    <a:pt x="126" y="5302"/>
                    <a:pt x="266" y="5302"/>
                  </a:cubicBezTo>
                  <a:lnTo>
                    <a:pt x="790" y="5302"/>
                  </a:lnTo>
                  <a:lnTo>
                    <a:pt x="790" y="6616"/>
                  </a:lnTo>
                  <a:cubicBezTo>
                    <a:pt x="790" y="6756"/>
                    <a:pt x="887" y="6865"/>
                    <a:pt x="1026" y="6892"/>
                  </a:cubicBezTo>
                  <a:cubicBezTo>
                    <a:pt x="1036" y="6893"/>
                    <a:pt x="1046" y="6893"/>
                    <a:pt x="1055" y="6893"/>
                  </a:cubicBezTo>
                  <a:cubicBezTo>
                    <a:pt x="1208" y="6893"/>
                    <a:pt x="1328" y="6773"/>
                    <a:pt x="1328" y="6630"/>
                  </a:cubicBezTo>
                  <a:lnTo>
                    <a:pt x="1328" y="5302"/>
                  </a:lnTo>
                  <a:lnTo>
                    <a:pt x="1856" y="5302"/>
                  </a:lnTo>
                  <a:cubicBezTo>
                    <a:pt x="2009" y="5302"/>
                    <a:pt x="2118" y="5179"/>
                    <a:pt x="2118" y="5039"/>
                  </a:cubicBezTo>
                  <a:lnTo>
                    <a:pt x="2118" y="1859"/>
                  </a:lnTo>
                  <a:cubicBezTo>
                    <a:pt x="2118" y="1707"/>
                    <a:pt x="2009" y="1597"/>
                    <a:pt x="1856" y="1597"/>
                  </a:cubicBezTo>
                  <a:lnTo>
                    <a:pt x="1328" y="1597"/>
                  </a:lnTo>
                  <a:lnTo>
                    <a:pt x="1328" y="282"/>
                  </a:lnTo>
                  <a:cubicBezTo>
                    <a:pt x="1328" y="143"/>
                    <a:pt x="1232" y="34"/>
                    <a:pt x="1096" y="4"/>
                  </a:cubicBezTo>
                  <a:cubicBezTo>
                    <a:pt x="1083" y="1"/>
                    <a:pt x="1070" y="0"/>
                    <a:pt x="1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 name="Google Shape;1246;p52"/>
          <p:cNvSpPr/>
          <p:nvPr/>
        </p:nvSpPr>
        <p:spPr>
          <a:xfrm>
            <a:off x="2187751" y="2208658"/>
            <a:ext cx="442822" cy="442788"/>
          </a:xfrm>
          <a:custGeom>
            <a:avLst/>
            <a:gdLst/>
            <a:ahLst/>
            <a:cxnLst/>
            <a:rect l="l" t="t" r="r" b="b"/>
            <a:pathLst>
              <a:path w="13571" h="13571" extrusionOk="0">
                <a:moveTo>
                  <a:pt x="6770" y="2530"/>
                </a:moveTo>
                <a:cubicBezTo>
                  <a:pt x="7574" y="2530"/>
                  <a:pt x="8381" y="2661"/>
                  <a:pt x="8631" y="2918"/>
                </a:cubicBezTo>
                <a:cubicBezTo>
                  <a:pt x="8535" y="3044"/>
                  <a:pt x="7914" y="3320"/>
                  <a:pt x="6779" y="3320"/>
                </a:cubicBezTo>
                <a:cubicBezTo>
                  <a:pt x="5660" y="3320"/>
                  <a:pt x="5036" y="3044"/>
                  <a:pt x="4940" y="2918"/>
                </a:cubicBezTo>
                <a:cubicBezTo>
                  <a:pt x="5187" y="2657"/>
                  <a:pt x="5977" y="2530"/>
                  <a:pt x="6770" y="2530"/>
                </a:cubicBezTo>
                <a:close/>
                <a:moveTo>
                  <a:pt x="8648" y="3542"/>
                </a:moveTo>
                <a:lnTo>
                  <a:pt x="8648" y="3970"/>
                </a:lnTo>
                <a:cubicBezTo>
                  <a:pt x="8407" y="4237"/>
                  <a:pt x="7603" y="4369"/>
                  <a:pt x="6798" y="4369"/>
                </a:cubicBezTo>
                <a:cubicBezTo>
                  <a:pt x="5983" y="4369"/>
                  <a:pt x="5169" y="4234"/>
                  <a:pt x="4940" y="3970"/>
                </a:cubicBezTo>
                <a:lnTo>
                  <a:pt x="4940" y="3542"/>
                </a:lnTo>
                <a:cubicBezTo>
                  <a:pt x="5451" y="3778"/>
                  <a:pt x="6241" y="3844"/>
                  <a:pt x="6792" y="3844"/>
                </a:cubicBezTo>
                <a:cubicBezTo>
                  <a:pt x="7333" y="3844"/>
                  <a:pt x="8120" y="3778"/>
                  <a:pt x="8648" y="3542"/>
                </a:cubicBezTo>
                <a:close/>
                <a:moveTo>
                  <a:pt x="8648" y="4591"/>
                </a:moveTo>
                <a:lnTo>
                  <a:pt x="8648" y="5023"/>
                </a:lnTo>
                <a:cubicBezTo>
                  <a:pt x="8406" y="5291"/>
                  <a:pt x="7592" y="5426"/>
                  <a:pt x="6783" y="5426"/>
                </a:cubicBezTo>
                <a:cubicBezTo>
                  <a:pt x="5973" y="5426"/>
                  <a:pt x="5167" y="5291"/>
                  <a:pt x="4940" y="5023"/>
                </a:cubicBezTo>
                <a:lnTo>
                  <a:pt x="4940" y="4591"/>
                </a:lnTo>
                <a:cubicBezTo>
                  <a:pt x="5466" y="4807"/>
                  <a:pt x="6127" y="4915"/>
                  <a:pt x="6789" y="4915"/>
                </a:cubicBezTo>
                <a:cubicBezTo>
                  <a:pt x="7451" y="4915"/>
                  <a:pt x="8115" y="4807"/>
                  <a:pt x="8648" y="4591"/>
                </a:cubicBezTo>
                <a:close/>
                <a:moveTo>
                  <a:pt x="8648" y="5657"/>
                </a:moveTo>
                <a:lnTo>
                  <a:pt x="8648" y="6085"/>
                </a:lnTo>
                <a:cubicBezTo>
                  <a:pt x="8407" y="6354"/>
                  <a:pt x="7602" y="6486"/>
                  <a:pt x="6798" y="6486"/>
                </a:cubicBezTo>
                <a:cubicBezTo>
                  <a:pt x="5983" y="6486"/>
                  <a:pt x="5169" y="6350"/>
                  <a:pt x="4940" y="6085"/>
                </a:cubicBezTo>
                <a:lnTo>
                  <a:pt x="4940" y="5657"/>
                </a:lnTo>
                <a:cubicBezTo>
                  <a:pt x="5466" y="5864"/>
                  <a:pt x="6127" y="5968"/>
                  <a:pt x="6789" y="5968"/>
                </a:cubicBezTo>
                <a:cubicBezTo>
                  <a:pt x="7451" y="5968"/>
                  <a:pt x="8115" y="5864"/>
                  <a:pt x="8648" y="5657"/>
                </a:cubicBezTo>
                <a:close/>
                <a:moveTo>
                  <a:pt x="7416" y="541"/>
                </a:moveTo>
                <a:lnTo>
                  <a:pt x="7443" y="1105"/>
                </a:lnTo>
                <a:cubicBezTo>
                  <a:pt x="7443" y="1232"/>
                  <a:pt x="7526" y="1328"/>
                  <a:pt x="7636" y="1354"/>
                </a:cubicBezTo>
                <a:cubicBezTo>
                  <a:pt x="7914" y="1424"/>
                  <a:pt x="8177" y="1537"/>
                  <a:pt x="8426" y="1673"/>
                </a:cubicBezTo>
                <a:cubicBezTo>
                  <a:pt x="8466" y="1697"/>
                  <a:pt x="8512" y="1708"/>
                  <a:pt x="8558" y="1708"/>
                </a:cubicBezTo>
                <a:cubicBezTo>
                  <a:pt x="8621" y="1708"/>
                  <a:pt x="8683" y="1687"/>
                  <a:pt x="8731" y="1647"/>
                </a:cubicBezTo>
                <a:lnTo>
                  <a:pt x="9159" y="1258"/>
                </a:lnTo>
                <a:lnTo>
                  <a:pt x="10042" y="2144"/>
                </a:lnTo>
                <a:lnTo>
                  <a:pt x="9657" y="2573"/>
                </a:lnTo>
                <a:cubicBezTo>
                  <a:pt x="9574" y="2656"/>
                  <a:pt x="9561" y="2782"/>
                  <a:pt x="9614" y="2878"/>
                </a:cubicBezTo>
                <a:cubicBezTo>
                  <a:pt x="9767" y="3127"/>
                  <a:pt x="9876" y="3389"/>
                  <a:pt x="9946" y="3665"/>
                </a:cubicBezTo>
                <a:cubicBezTo>
                  <a:pt x="9976" y="3778"/>
                  <a:pt x="10072" y="3844"/>
                  <a:pt x="10182" y="3861"/>
                </a:cubicBezTo>
                <a:lnTo>
                  <a:pt x="10763" y="3887"/>
                </a:lnTo>
                <a:lnTo>
                  <a:pt x="10763" y="5132"/>
                </a:lnTo>
                <a:lnTo>
                  <a:pt x="10195" y="5159"/>
                </a:lnTo>
                <a:cubicBezTo>
                  <a:pt x="10072" y="5172"/>
                  <a:pt x="9976" y="5242"/>
                  <a:pt x="9946" y="5354"/>
                </a:cubicBezTo>
                <a:cubicBezTo>
                  <a:pt x="9876" y="5630"/>
                  <a:pt x="9767" y="5892"/>
                  <a:pt x="9614" y="6141"/>
                </a:cubicBezTo>
                <a:cubicBezTo>
                  <a:pt x="9561" y="6237"/>
                  <a:pt x="9574" y="6364"/>
                  <a:pt x="9657" y="6447"/>
                </a:cubicBezTo>
                <a:lnTo>
                  <a:pt x="10042" y="6875"/>
                </a:lnTo>
                <a:lnTo>
                  <a:pt x="9159" y="7761"/>
                </a:lnTo>
                <a:lnTo>
                  <a:pt x="8731" y="7373"/>
                </a:lnTo>
                <a:cubicBezTo>
                  <a:pt x="8684" y="7326"/>
                  <a:pt x="8623" y="7301"/>
                  <a:pt x="8562" y="7301"/>
                </a:cubicBezTo>
                <a:cubicBezTo>
                  <a:pt x="8515" y="7301"/>
                  <a:pt x="8467" y="7316"/>
                  <a:pt x="8426" y="7346"/>
                </a:cubicBezTo>
                <a:cubicBezTo>
                  <a:pt x="8177" y="7482"/>
                  <a:pt x="7914" y="7595"/>
                  <a:pt x="7636" y="7662"/>
                </a:cubicBezTo>
                <a:cubicBezTo>
                  <a:pt x="7526" y="7691"/>
                  <a:pt x="7443" y="7788"/>
                  <a:pt x="7443" y="7911"/>
                </a:cubicBezTo>
                <a:lnTo>
                  <a:pt x="7416" y="8478"/>
                </a:lnTo>
                <a:lnTo>
                  <a:pt x="7055" y="8478"/>
                </a:lnTo>
                <a:lnTo>
                  <a:pt x="7055" y="7014"/>
                </a:lnTo>
                <a:cubicBezTo>
                  <a:pt x="7941" y="6984"/>
                  <a:pt x="9173" y="6765"/>
                  <a:pt x="9173" y="6101"/>
                </a:cubicBezTo>
                <a:lnTo>
                  <a:pt x="9173" y="2918"/>
                </a:lnTo>
                <a:cubicBezTo>
                  <a:pt x="9173" y="2184"/>
                  <a:pt x="7679" y="1992"/>
                  <a:pt x="6792" y="1992"/>
                </a:cubicBezTo>
                <a:cubicBezTo>
                  <a:pt x="5909" y="1992"/>
                  <a:pt x="4399" y="2184"/>
                  <a:pt x="4399" y="2918"/>
                </a:cubicBezTo>
                <a:lnTo>
                  <a:pt x="4399" y="6101"/>
                </a:lnTo>
                <a:cubicBezTo>
                  <a:pt x="4399" y="6765"/>
                  <a:pt x="5631" y="6984"/>
                  <a:pt x="6530" y="7014"/>
                </a:cubicBezTo>
                <a:lnTo>
                  <a:pt x="6530" y="8478"/>
                </a:lnTo>
                <a:lnTo>
                  <a:pt x="6158" y="8478"/>
                </a:lnTo>
                <a:lnTo>
                  <a:pt x="6128" y="7911"/>
                </a:lnTo>
                <a:cubicBezTo>
                  <a:pt x="6128" y="7788"/>
                  <a:pt x="6045" y="7691"/>
                  <a:pt x="5936" y="7662"/>
                </a:cubicBezTo>
                <a:cubicBezTo>
                  <a:pt x="5674" y="7595"/>
                  <a:pt x="5411" y="7482"/>
                  <a:pt x="5162" y="7346"/>
                </a:cubicBezTo>
                <a:cubicBezTo>
                  <a:pt x="5119" y="7316"/>
                  <a:pt x="5069" y="7301"/>
                  <a:pt x="5019" y="7301"/>
                </a:cubicBezTo>
                <a:cubicBezTo>
                  <a:pt x="4954" y="7301"/>
                  <a:pt x="4891" y="7326"/>
                  <a:pt x="4844" y="7373"/>
                </a:cubicBezTo>
                <a:lnTo>
                  <a:pt x="4429" y="7761"/>
                </a:lnTo>
                <a:lnTo>
                  <a:pt x="3529" y="6875"/>
                </a:lnTo>
                <a:lnTo>
                  <a:pt x="3931" y="6447"/>
                </a:lnTo>
                <a:cubicBezTo>
                  <a:pt x="4001" y="6364"/>
                  <a:pt x="4014" y="6237"/>
                  <a:pt x="3957" y="6141"/>
                </a:cubicBezTo>
                <a:cubicBezTo>
                  <a:pt x="3818" y="5892"/>
                  <a:pt x="3708" y="5630"/>
                  <a:pt x="3639" y="5354"/>
                </a:cubicBezTo>
                <a:cubicBezTo>
                  <a:pt x="3599" y="5242"/>
                  <a:pt x="3503" y="5172"/>
                  <a:pt x="3390" y="5159"/>
                </a:cubicBezTo>
                <a:lnTo>
                  <a:pt x="2809" y="5132"/>
                </a:lnTo>
                <a:lnTo>
                  <a:pt x="2809" y="3887"/>
                </a:lnTo>
                <a:lnTo>
                  <a:pt x="3390" y="3861"/>
                </a:lnTo>
                <a:cubicBezTo>
                  <a:pt x="3503" y="3844"/>
                  <a:pt x="3599" y="3778"/>
                  <a:pt x="3639" y="3665"/>
                </a:cubicBezTo>
                <a:cubicBezTo>
                  <a:pt x="3708" y="3389"/>
                  <a:pt x="3818" y="3127"/>
                  <a:pt x="3957" y="2878"/>
                </a:cubicBezTo>
                <a:cubicBezTo>
                  <a:pt x="4014" y="2782"/>
                  <a:pt x="4001" y="2656"/>
                  <a:pt x="3931" y="2573"/>
                </a:cubicBezTo>
                <a:lnTo>
                  <a:pt x="3529" y="2144"/>
                </a:lnTo>
                <a:lnTo>
                  <a:pt x="4429" y="1258"/>
                </a:lnTo>
                <a:lnTo>
                  <a:pt x="4844" y="1647"/>
                </a:lnTo>
                <a:cubicBezTo>
                  <a:pt x="4892" y="1687"/>
                  <a:pt x="4958" y="1708"/>
                  <a:pt x="5024" y="1708"/>
                </a:cubicBezTo>
                <a:cubicBezTo>
                  <a:pt x="5072" y="1708"/>
                  <a:pt x="5120" y="1697"/>
                  <a:pt x="5162" y="1673"/>
                </a:cubicBezTo>
                <a:cubicBezTo>
                  <a:pt x="5411" y="1537"/>
                  <a:pt x="5674" y="1424"/>
                  <a:pt x="5936" y="1354"/>
                </a:cubicBezTo>
                <a:cubicBezTo>
                  <a:pt x="6045" y="1328"/>
                  <a:pt x="6128" y="1232"/>
                  <a:pt x="6128" y="1105"/>
                </a:cubicBezTo>
                <a:lnTo>
                  <a:pt x="6158" y="541"/>
                </a:lnTo>
                <a:close/>
                <a:moveTo>
                  <a:pt x="2035" y="9862"/>
                </a:moveTo>
                <a:cubicBezTo>
                  <a:pt x="2049" y="9862"/>
                  <a:pt x="2075" y="9862"/>
                  <a:pt x="2118" y="9945"/>
                </a:cubicBezTo>
                <a:lnTo>
                  <a:pt x="2241" y="10347"/>
                </a:lnTo>
                <a:cubicBezTo>
                  <a:pt x="2284" y="10457"/>
                  <a:pt x="2381" y="10526"/>
                  <a:pt x="2490" y="10526"/>
                </a:cubicBezTo>
                <a:cubicBezTo>
                  <a:pt x="2498" y="10533"/>
                  <a:pt x="3097" y="10533"/>
                  <a:pt x="3693" y="10533"/>
                </a:cubicBezTo>
                <a:cubicBezTo>
                  <a:pt x="4289" y="10533"/>
                  <a:pt x="4884" y="10533"/>
                  <a:pt x="4884" y="10540"/>
                </a:cubicBezTo>
                <a:lnTo>
                  <a:pt x="4884" y="13029"/>
                </a:lnTo>
                <a:cubicBezTo>
                  <a:pt x="4884" y="13036"/>
                  <a:pt x="3798" y="13036"/>
                  <a:pt x="2713" y="13036"/>
                </a:cubicBezTo>
                <a:cubicBezTo>
                  <a:pt x="1627" y="13036"/>
                  <a:pt x="542" y="13036"/>
                  <a:pt x="542" y="13043"/>
                </a:cubicBezTo>
                <a:cubicBezTo>
                  <a:pt x="528" y="13029"/>
                  <a:pt x="528" y="9862"/>
                  <a:pt x="542" y="9862"/>
                </a:cubicBezTo>
                <a:close/>
                <a:moveTo>
                  <a:pt x="10195" y="9862"/>
                </a:moveTo>
                <a:cubicBezTo>
                  <a:pt x="10208" y="9862"/>
                  <a:pt x="10238" y="9862"/>
                  <a:pt x="10265" y="9945"/>
                </a:cubicBezTo>
                <a:lnTo>
                  <a:pt x="10404" y="10347"/>
                </a:lnTo>
                <a:cubicBezTo>
                  <a:pt x="10444" y="10457"/>
                  <a:pt x="10540" y="10526"/>
                  <a:pt x="10653" y="10526"/>
                </a:cubicBezTo>
                <a:cubicBezTo>
                  <a:pt x="10660" y="10533"/>
                  <a:pt x="11258" y="10533"/>
                  <a:pt x="11855" y="10533"/>
                </a:cubicBezTo>
                <a:cubicBezTo>
                  <a:pt x="12451" y="10533"/>
                  <a:pt x="13046" y="10533"/>
                  <a:pt x="13046" y="10540"/>
                </a:cubicBezTo>
                <a:lnTo>
                  <a:pt x="13046" y="13029"/>
                </a:lnTo>
                <a:cubicBezTo>
                  <a:pt x="13046" y="13036"/>
                  <a:pt x="11960" y="13036"/>
                  <a:pt x="10874" y="13036"/>
                </a:cubicBezTo>
                <a:cubicBezTo>
                  <a:pt x="9787" y="13036"/>
                  <a:pt x="8701" y="13036"/>
                  <a:pt x="8701" y="13043"/>
                </a:cubicBezTo>
                <a:cubicBezTo>
                  <a:pt x="8688" y="13029"/>
                  <a:pt x="8688" y="9862"/>
                  <a:pt x="8701" y="9862"/>
                </a:cubicBezTo>
                <a:close/>
                <a:moveTo>
                  <a:pt x="5909" y="0"/>
                </a:moveTo>
                <a:cubicBezTo>
                  <a:pt x="5770" y="0"/>
                  <a:pt x="5644" y="126"/>
                  <a:pt x="5644" y="262"/>
                </a:cubicBezTo>
                <a:lnTo>
                  <a:pt x="5617" y="900"/>
                </a:lnTo>
                <a:cubicBezTo>
                  <a:pt x="5425" y="956"/>
                  <a:pt x="5245" y="1039"/>
                  <a:pt x="5063" y="1122"/>
                </a:cubicBezTo>
                <a:lnTo>
                  <a:pt x="4595" y="690"/>
                </a:lnTo>
                <a:cubicBezTo>
                  <a:pt x="4549" y="644"/>
                  <a:pt x="4486" y="620"/>
                  <a:pt x="4423" y="620"/>
                </a:cubicBezTo>
                <a:cubicBezTo>
                  <a:pt x="4354" y="620"/>
                  <a:pt x="4285" y="648"/>
                  <a:pt x="4233" y="707"/>
                </a:cubicBezTo>
                <a:lnTo>
                  <a:pt x="2975" y="1952"/>
                </a:lnTo>
                <a:cubicBezTo>
                  <a:pt x="2879" y="2048"/>
                  <a:pt x="2879" y="2214"/>
                  <a:pt x="2975" y="2310"/>
                </a:cubicBezTo>
                <a:lnTo>
                  <a:pt x="3403" y="2782"/>
                </a:lnTo>
                <a:cubicBezTo>
                  <a:pt x="3320" y="2961"/>
                  <a:pt x="3237" y="3140"/>
                  <a:pt x="3184" y="3333"/>
                </a:cubicBezTo>
                <a:lnTo>
                  <a:pt x="2533" y="3363"/>
                </a:lnTo>
                <a:cubicBezTo>
                  <a:pt x="2394" y="3363"/>
                  <a:pt x="2284" y="3486"/>
                  <a:pt x="2284" y="3625"/>
                </a:cubicBezTo>
                <a:lnTo>
                  <a:pt x="2284" y="5394"/>
                </a:lnTo>
                <a:cubicBezTo>
                  <a:pt x="2284" y="5534"/>
                  <a:pt x="2394" y="5657"/>
                  <a:pt x="2533" y="5657"/>
                </a:cubicBezTo>
                <a:lnTo>
                  <a:pt x="3184" y="5686"/>
                </a:lnTo>
                <a:cubicBezTo>
                  <a:pt x="3237" y="5866"/>
                  <a:pt x="3320" y="6058"/>
                  <a:pt x="3403" y="6237"/>
                </a:cubicBezTo>
                <a:lnTo>
                  <a:pt x="2975" y="6709"/>
                </a:lnTo>
                <a:cubicBezTo>
                  <a:pt x="2879" y="6805"/>
                  <a:pt x="2879" y="6971"/>
                  <a:pt x="2975" y="7067"/>
                </a:cubicBezTo>
                <a:lnTo>
                  <a:pt x="4233" y="8312"/>
                </a:lnTo>
                <a:cubicBezTo>
                  <a:pt x="4284" y="8370"/>
                  <a:pt x="4353" y="8399"/>
                  <a:pt x="4421" y="8399"/>
                </a:cubicBezTo>
                <a:cubicBezTo>
                  <a:pt x="4485" y="8399"/>
                  <a:pt x="4548" y="8374"/>
                  <a:pt x="4595" y="8326"/>
                </a:cubicBezTo>
                <a:lnTo>
                  <a:pt x="5063" y="7897"/>
                </a:lnTo>
                <a:cubicBezTo>
                  <a:pt x="5245" y="7980"/>
                  <a:pt x="5425" y="8063"/>
                  <a:pt x="5617" y="8120"/>
                </a:cubicBezTo>
                <a:lnTo>
                  <a:pt x="5644" y="8757"/>
                </a:lnTo>
                <a:cubicBezTo>
                  <a:pt x="5644" y="8893"/>
                  <a:pt x="5770" y="9019"/>
                  <a:pt x="5909" y="9019"/>
                </a:cubicBezTo>
                <a:lnTo>
                  <a:pt x="6530" y="9019"/>
                </a:lnTo>
                <a:lnTo>
                  <a:pt x="6530" y="11190"/>
                </a:lnTo>
                <a:lnTo>
                  <a:pt x="5411" y="11190"/>
                </a:lnTo>
                <a:lnTo>
                  <a:pt x="5411" y="10526"/>
                </a:lnTo>
                <a:cubicBezTo>
                  <a:pt x="5411" y="10234"/>
                  <a:pt x="5176" y="9985"/>
                  <a:pt x="4884" y="9985"/>
                </a:cubicBezTo>
                <a:lnTo>
                  <a:pt x="2686" y="9985"/>
                </a:lnTo>
                <a:lnTo>
                  <a:pt x="2616" y="9779"/>
                </a:lnTo>
                <a:cubicBezTo>
                  <a:pt x="2520" y="9487"/>
                  <a:pt x="2311" y="9321"/>
                  <a:pt x="2035" y="9321"/>
                </a:cubicBezTo>
                <a:lnTo>
                  <a:pt x="542" y="9321"/>
                </a:lnTo>
                <a:cubicBezTo>
                  <a:pt x="249" y="9321"/>
                  <a:pt x="0" y="9570"/>
                  <a:pt x="0" y="9862"/>
                </a:cubicBezTo>
                <a:lnTo>
                  <a:pt x="0" y="13029"/>
                </a:lnTo>
                <a:cubicBezTo>
                  <a:pt x="0" y="13335"/>
                  <a:pt x="249" y="13570"/>
                  <a:pt x="542" y="13570"/>
                </a:cubicBezTo>
                <a:lnTo>
                  <a:pt x="4884" y="13570"/>
                </a:lnTo>
                <a:cubicBezTo>
                  <a:pt x="5176" y="13570"/>
                  <a:pt x="5411" y="13335"/>
                  <a:pt x="5411" y="13029"/>
                </a:cubicBezTo>
                <a:lnTo>
                  <a:pt x="5411" y="11715"/>
                </a:lnTo>
                <a:lnTo>
                  <a:pt x="8163" y="11715"/>
                </a:lnTo>
                <a:lnTo>
                  <a:pt x="8163" y="13029"/>
                </a:lnTo>
                <a:cubicBezTo>
                  <a:pt x="8163" y="13335"/>
                  <a:pt x="8412" y="13570"/>
                  <a:pt x="8701" y="13570"/>
                </a:cubicBezTo>
                <a:lnTo>
                  <a:pt x="13030" y="13570"/>
                </a:lnTo>
                <a:cubicBezTo>
                  <a:pt x="13335" y="13570"/>
                  <a:pt x="13571" y="13335"/>
                  <a:pt x="13571" y="13029"/>
                </a:cubicBezTo>
                <a:lnTo>
                  <a:pt x="13571" y="10513"/>
                </a:lnTo>
                <a:cubicBezTo>
                  <a:pt x="13571" y="10221"/>
                  <a:pt x="13335" y="9985"/>
                  <a:pt x="13046" y="9985"/>
                </a:cubicBezTo>
                <a:lnTo>
                  <a:pt x="10889" y="9985"/>
                </a:lnTo>
                <a:lnTo>
                  <a:pt x="10819" y="9779"/>
                </a:lnTo>
                <a:cubicBezTo>
                  <a:pt x="10723" y="9487"/>
                  <a:pt x="10514" y="9321"/>
                  <a:pt x="10238" y="9321"/>
                </a:cubicBezTo>
                <a:lnTo>
                  <a:pt x="8701" y="9321"/>
                </a:lnTo>
                <a:cubicBezTo>
                  <a:pt x="8412" y="9321"/>
                  <a:pt x="8163" y="9570"/>
                  <a:pt x="8163" y="9862"/>
                </a:cubicBezTo>
                <a:lnTo>
                  <a:pt x="8163" y="11190"/>
                </a:lnTo>
                <a:lnTo>
                  <a:pt x="7055" y="11190"/>
                </a:lnTo>
                <a:lnTo>
                  <a:pt x="7055" y="9019"/>
                </a:lnTo>
                <a:lnTo>
                  <a:pt x="7679" y="9019"/>
                </a:lnTo>
                <a:cubicBezTo>
                  <a:pt x="7818" y="9019"/>
                  <a:pt x="7928" y="8893"/>
                  <a:pt x="7941" y="8757"/>
                </a:cubicBezTo>
                <a:lnTo>
                  <a:pt x="7967" y="8120"/>
                </a:lnTo>
                <a:cubicBezTo>
                  <a:pt x="8150" y="8063"/>
                  <a:pt x="8329" y="7980"/>
                  <a:pt x="8509" y="7897"/>
                </a:cubicBezTo>
                <a:lnTo>
                  <a:pt x="8980" y="8326"/>
                </a:lnTo>
                <a:cubicBezTo>
                  <a:pt x="9033" y="8374"/>
                  <a:pt x="9096" y="8399"/>
                  <a:pt x="9160" y="8399"/>
                </a:cubicBezTo>
                <a:cubicBezTo>
                  <a:pt x="9227" y="8399"/>
                  <a:pt x="9295" y="8370"/>
                  <a:pt x="9352" y="8312"/>
                </a:cubicBezTo>
                <a:lnTo>
                  <a:pt x="10597" y="7067"/>
                </a:lnTo>
                <a:cubicBezTo>
                  <a:pt x="10693" y="6971"/>
                  <a:pt x="10706" y="6805"/>
                  <a:pt x="10610" y="6709"/>
                </a:cubicBezTo>
                <a:lnTo>
                  <a:pt x="10168" y="6237"/>
                </a:lnTo>
                <a:cubicBezTo>
                  <a:pt x="10265" y="6058"/>
                  <a:pt x="10334" y="5866"/>
                  <a:pt x="10404" y="5686"/>
                </a:cubicBezTo>
                <a:lnTo>
                  <a:pt x="11038" y="5657"/>
                </a:lnTo>
                <a:cubicBezTo>
                  <a:pt x="11178" y="5657"/>
                  <a:pt x="11287" y="5534"/>
                  <a:pt x="11287" y="5394"/>
                </a:cubicBezTo>
                <a:lnTo>
                  <a:pt x="11287" y="3625"/>
                </a:lnTo>
                <a:cubicBezTo>
                  <a:pt x="11287" y="3486"/>
                  <a:pt x="11178" y="3363"/>
                  <a:pt x="11038" y="3363"/>
                </a:cubicBezTo>
                <a:lnTo>
                  <a:pt x="10404" y="3333"/>
                </a:lnTo>
                <a:cubicBezTo>
                  <a:pt x="10334" y="3140"/>
                  <a:pt x="10265" y="2961"/>
                  <a:pt x="10168" y="2782"/>
                </a:cubicBezTo>
                <a:lnTo>
                  <a:pt x="10610" y="2310"/>
                </a:lnTo>
                <a:cubicBezTo>
                  <a:pt x="10706" y="2214"/>
                  <a:pt x="10693" y="2048"/>
                  <a:pt x="10597" y="1952"/>
                </a:cubicBezTo>
                <a:lnTo>
                  <a:pt x="9352" y="707"/>
                </a:lnTo>
                <a:cubicBezTo>
                  <a:pt x="9295" y="648"/>
                  <a:pt x="9226" y="620"/>
                  <a:pt x="9158" y="620"/>
                </a:cubicBezTo>
                <a:cubicBezTo>
                  <a:pt x="9095" y="620"/>
                  <a:pt x="9033" y="644"/>
                  <a:pt x="8980" y="690"/>
                </a:cubicBezTo>
                <a:lnTo>
                  <a:pt x="8509" y="1122"/>
                </a:lnTo>
                <a:cubicBezTo>
                  <a:pt x="8329" y="1039"/>
                  <a:pt x="8150" y="956"/>
                  <a:pt x="7967" y="900"/>
                </a:cubicBezTo>
                <a:lnTo>
                  <a:pt x="7941" y="262"/>
                </a:lnTo>
                <a:cubicBezTo>
                  <a:pt x="7928" y="126"/>
                  <a:pt x="7818" y="0"/>
                  <a:pt x="7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53"/>
          <p:cNvSpPr txBox="1">
            <a:spLocks noGrp="1"/>
          </p:cNvSpPr>
          <p:nvPr>
            <p:ph type="subTitle" idx="1"/>
          </p:nvPr>
        </p:nvSpPr>
        <p:spPr>
          <a:xfrm>
            <a:off x="938500" y="3813800"/>
            <a:ext cx="2173200" cy="71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in the Solar System</a:t>
            </a:r>
            <a:endParaRPr/>
          </a:p>
        </p:txBody>
      </p:sp>
      <p:sp>
        <p:nvSpPr>
          <p:cNvPr id="1252" name="Google Shape;1252;p53"/>
          <p:cNvSpPr txBox="1">
            <a:spLocks noGrp="1"/>
          </p:cNvSpPr>
          <p:nvPr>
            <p:ph type="subTitle" idx="2"/>
          </p:nvPr>
        </p:nvSpPr>
        <p:spPr>
          <a:xfrm>
            <a:off x="938500" y="3479925"/>
            <a:ext cx="21732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253" name="Google Shape;1253;p53"/>
          <p:cNvSpPr txBox="1">
            <a:spLocks noGrp="1"/>
          </p:cNvSpPr>
          <p:nvPr>
            <p:ph type="subTitle" idx="4"/>
          </p:nvPr>
        </p:nvSpPr>
        <p:spPr>
          <a:xfrm>
            <a:off x="3485400" y="3813800"/>
            <a:ext cx="2173200" cy="71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254" name="Google Shape;1254;p53"/>
          <p:cNvSpPr txBox="1">
            <a:spLocks noGrp="1"/>
          </p:cNvSpPr>
          <p:nvPr>
            <p:ph type="subTitle" idx="5"/>
          </p:nvPr>
        </p:nvSpPr>
        <p:spPr>
          <a:xfrm>
            <a:off x="3485400" y="3479925"/>
            <a:ext cx="21732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255" name="Google Shape;1255;p53"/>
          <p:cNvSpPr txBox="1">
            <a:spLocks noGrp="1"/>
          </p:cNvSpPr>
          <p:nvPr>
            <p:ph type="subTitle" idx="7"/>
          </p:nvPr>
        </p:nvSpPr>
        <p:spPr>
          <a:xfrm>
            <a:off x="6032300" y="3813800"/>
            <a:ext cx="2173200" cy="71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256" name="Google Shape;1256;p53"/>
          <p:cNvSpPr txBox="1">
            <a:spLocks noGrp="1"/>
          </p:cNvSpPr>
          <p:nvPr>
            <p:ph type="subTitle" idx="8"/>
          </p:nvPr>
        </p:nvSpPr>
        <p:spPr>
          <a:xfrm>
            <a:off x="6032300" y="3479925"/>
            <a:ext cx="21732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257" name="Google Shape;1257;p53"/>
          <p:cNvSpPr/>
          <p:nvPr/>
        </p:nvSpPr>
        <p:spPr>
          <a:xfrm>
            <a:off x="1333825" y="1239875"/>
            <a:ext cx="1382700" cy="13827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3"/>
          <p:cNvSpPr/>
          <p:nvPr/>
        </p:nvSpPr>
        <p:spPr>
          <a:xfrm flipH="1">
            <a:off x="1326302" y="1232250"/>
            <a:ext cx="1397700" cy="1397700"/>
          </a:xfrm>
          <a:prstGeom prst="blockArc">
            <a:avLst>
              <a:gd name="adj1" fmla="val 10798115"/>
              <a:gd name="adj2" fmla="val 16256715"/>
              <a:gd name="adj3" fmla="val 1271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3"/>
          <p:cNvSpPr/>
          <p:nvPr/>
        </p:nvSpPr>
        <p:spPr>
          <a:xfrm>
            <a:off x="3880650" y="1239875"/>
            <a:ext cx="1382700" cy="13827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flipH="1">
            <a:off x="3873202" y="1232250"/>
            <a:ext cx="1397700" cy="1397700"/>
          </a:xfrm>
          <a:prstGeom prst="blockArc">
            <a:avLst>
              <a:gd name="adj1" fmla="val 5400645"/>
              <a:gd name="adj2" fmla="val 16256715"/>
              <a:gd name="adj3" fmla="val 1271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3"/>
          <p:cNvSpPr/>
          <p:nvPr/>
        </p:nvSpPr>
        <p:spPr>
          <a:xfrm>
            <a:off x="6427550" y="1239875"/>
            <a:ext cx="1382700" cy="13827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300">
              <a:solidFill>
                <a:schemeClr val="dk1"/>
              </a:solidFill>
              <a:latin typeface="Poppins"/>
              <a:ea typeface="Poppins"/>
              <a:cs typeface="Poppins"/>
              <a:sym typeface="Poppins"/>
            </a:endParaRPr>
          </a:p>
        </p:txBody>
      </p:sp>
      <p:sp>
        <p:nvSpPr>
          <p:cNvPr id="1262" name="Google Shape;1262;p53"/>
          <p:cNvSpPr/>
          <p:nvPr/>
        </p:nvSpPr>
        <p:spPr>
          <a:xfrm flipH="1">
            <a:off x="6420102" y="1232250"/>
            <a:ext cx="1397700" cy="1397700"/>
          </a:xfrm>
          <a:prstGeom prst="blockArc">
            <a:avLst>
              <a:gd name="adj1" fmla="val 26082"/>
              <a:gd name="adj2" fmla="val 16256715"/>
              <a:gd name="adj3" fmla="val 1271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300">
              <a:solidFill>
                <a:schemeClr val="dk1"/>
              </a:solidFill>
              <a:latin typeface="Poppins"/>
              <a:ea typeface="Poppins"/>
              <a:cs typeface="Poppins"/>
              <a:sym typeface="Poppins"/>
            </a:endParaRPr>
          </a:p>
        </p:txBody>
      </p:sp>
      <p:sp>
        <p:nvSpPr>
          <p:cNvPr id="1263" name="Google Shape;1263;p5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1264" name="Google Shape;1264;p53"/>
          <p:cNvSpPr txBox="1">
            <a:spLocks noGrp="1"/>
          </p:cNvSpPr>
          <p:nvPr>
            <p:ph type="title" idx="3"/>
          </p:nvPr>
        </p:nvSpPr>
        <p:spPr>
          <a:xfrm>
            <a:off x="4078200" y="1785550"/>
            <a:ext cx="9876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a:t>
            </a:r>
            <a:endParaRPr/>
          </a:p>
        </p:txBody>
      </p:sp>
      <p:sp>
        <p:nvSpPr>
          <p:cNvPr id="1265" name="Google Shape;1265;p53"/>
          <p:cNvSpPr txBox="1">
            <a:spLocks noGrp="1"/>
          </p:cNvSpPr>
          <p:nvPr>
            <p:ph type="title" idx="6"/>
          </p:nvPr>
        </p:nvSpPr>
        <p:spPr>
          <a:xfrm>
            <a:off x="6625100" y="1785550"/>
            <a:ext cx="9876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75%</a:t>
            </a:r>
            <a:endParaRPr/>
          </a:p>
        </p:txBody>
      </p:sp>
      <p:sp>
        <p:nvSpPr>
          <p:cNvPr id="1266" name="Google Shape;1266;p53"/>
          <p:cNvSpPr txBox="1">
            <a:spLocks noGrp="1"/>
          </p:cNvSpPr>
          <p:nvPr>
            <p:ph type="title"/>
          </p:nvPr>
        </p:nvSpPr>
        <p:spPr>
          <a:xfrm>
            <a:off x="1531375" y="1785550"/>
            <a:ext cx="9876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25%</a:t>
            </a:r>
            <a:endParaRPr/>
          </a:p>
        </p:txBody>
      </p:sp>
      <p:cxnSp>
        <p:nvCxnSpPr>
          <p:cNvPr id="1267" name="Google Shape;1267;p53"/>
          <p:cNvCxnSpPr>
            <a:stCxn id="1257" idx="4"/>
            <a:endCxn id="1268" idx="0"/>
          </p:cNvCxnSpPr>
          <p:nvPr/>
        </p:nvCxnSpPr>
        <p:spPr>
          <a:xfrm>
            <a:off x="2025175" y="2622575"/>
            <a:ext cx="0" cy="223500"/>
          </a:xfrm>
          <a:prstGeom prst="straightConnector1">
            <a:avLst/>
          </a:prstGeom>
          <a:noFill/>
          <a:ln w="9525" cap="flat" cmpd="sng">
            <a:solidFill>
              <a:schemeClr val="dk1"/>
            </a:solidFill>
            <a:prstDash val="solid"/>
            <a:round/>
            <a:headEnd type="none" w="med" len="med"/>
            <a:tailEnd type="diamond" w="med" len="med"/>
          </a:ln>
        </p:spPr>
      </p:cxnSp>
      <p:cxnSp>
        <p:nvCxnSpPr>
          <p:cNvPr id="1269" name="Google Shape;1269;p53"/>
          <p:cNvCxnSpPr>
            <a:stCxn id="1259" idx="4"/>
            <a:endCxn id="1270" idx="0"/>
          </p:cNvCxnSpPr>
          <p:nvPr/>
        </p:nvCxnSpPr>
        <p:spPr>
          <a:xfrm>
            <a:off x="4572000" y="2622575"/>
            <a:ext cx="0" cy="223500"/>
          </a:xfrm>
          <a:prstGeom prst="straightConnector1">
            <a:avLst/>
          </a:prstGeom>
          <a:noFill/>
          <a:ln w="9525" cap="flat" cmpd="sng">
            <a:solidFill>
              <a:schemeClr val="dk1"/>
            </a:solidFill>
            <a:prstDash val="solid"/>
            <a:round/>
            <a:headEnd type="none" w="med" len="med"/>
            <a:tailEnd type="diamond" w="med" len="med"/>
          </a:ln>
        </p:spPr>
      </p:cxnSp>
      <p:cxnSp>
        <p:nvCxnSpPr>
          <p:cNvPr id="1271" name="Google Shape;1271;p53"/>
          <p:cNvCxnSpPr>
            <a:stCxn id="1261" idx="4"/>
            <a:endCxn id="1272" idx="0"/>
          </p:cNvCxnSpPr>
          <p:nvPr/>
        </p:nvCxnSpPr>
        <p:spPr>
          <a:xfrm>
            <a:off x="7118900" y="2622575"/>
            <a:ext cx="0" cy="223500"/>
          </a:xfrm>
          <a:prstGeom prst="straightConnector1">
            <a:avLst/>
          </a:prstGeom>
          <a:noFill/>
          <a:ln w="9525" cap="flat" cmpd="sng">
            <a:solidFill>
              <a:schemeClr val="dk1"/>
            </a:solidFill>
            <a:prstDash val="solid"/>
            <a:round/>
            <a:headEnd type="none" w="med" len="med"/>
            <a:tailEnd type="diamond" w="med" len="med"/>
          </a:ln>
        </p:spPr>
      </p:cxnSp>
      <p:sp>
        <p:nvSpPr>
          <p:cNvPr id="1268" name="Google Shape;1268;p53"/>
          <p:cNvSpPr/>
          <p:nvPr/>
        </p:nvSpPr>
        <p:spPr>
          <a:xfrm>
            <a:off x="1741671" y="28461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4288500" y="28461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6835400" y="28461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 name="Google Shape;1273;p53"/>
          <p:cNvGrpSpPr/>
          <p:nvPr/>
        </p:nvGrpSpPr>
        <p:grpSpPr>
          <a:xfrm>
            <a:off x="6949300" y="2960125"/>
            <a:ext cx="339200" cy="338950"/>
            <a:chOff x="5553875" y="2682700"/>
            <a:chExt cx="339200" cy="338950"/>
          </a:xfrm>
        </p:grpSpPr>
        <p:sp>
          <p:nvSpPr>
            <p:cNvPr id="1274" name="Google Shape;1274;p53"/>
            <p:cNvSpPr/>
            <p:nvPr/>
          </p:nvSpPr>
          <p:spPr>
            <a:xfrm>
              <a:off x="5553875" y="2682700"/>
              <a:ext cx="339200" cy="338950"/>
            </a:xfrm>
            <a:custGeom>
              <a:avLst/>
              <a:gdLst/>
              <a:ahLst/>
              <a:cxnLst/>
              <a:rect l="l" t="t" r="r" b="b"/>
              <a:pathLst>
                <a:path w="13568" h="13558" extrusionOk="0">
                  <a:moveTo>
                    <a:pt x="5850" y="528"/>
                  </a:moveTo>
                  <a:cubicBezTo>
                    <a:pt x="6872" y="528"/>
                    <a:pt x="7828" y="970"/>
                    <a:pt x="8479" y="1773"/>
                  </a:cubicBezTo>
                  <a:cubicBezTo>
                    <a:pt x="8531" y="1836"/>
                    <a:pt x="8606" y="1866"/>
                    <a:pt x="8687" y="1866"/>
                  </a:cubicBezTo>
                  <a:cubicBezTo>
                    <a:pt x="8713" y="1866"/>
                    <a:pt x="8740" y="1863"/>
                    <a:pt x="8768" y="1856"/>
                  </a:cubicBezTo>
                  <a:cubicBezTo>
                    <a:pt x="8920" y="1800"/>
                    <a:pt x="9086" y="1786"/>
                    <a:pt x="9239" y="1786"/>
                  </a:cubicBezTo>
                  <a:cubicBezTo>
                    <a:pt x="10125" y="1786"/>
                    <a:pt x="10829" y="2493"/>
                    <a:pt x="10829" y="3363"/>
                  </a:cubicBezTo>
                  <a:cubicBezTo>
                    <a:pt x="10829" y="3516"/>
                    <a:pt x="10955" y="3642"/>
                    <a:pt x="11091" y="3642"/>
                  </a:cubicBezTo>
                  <a:cubicBezTo>
                    <a:pt x="12751" y="3695"/>
                    <a:pt x="12751" y="6075"/>
                    <a:pt x="11091" y="6145"/>
                  </a:cubicBezTo>
                  <a:lnTo>
                    <a:pt x="9348" y="6145"/>
                  </a:lnTo>
                  <a:cubicBezTo>
                    <a:pt x="9405" y="5743"/>
                    <a:pt x="9418" y="5342"/>
                    <a:pt x="9418" y="4940"/>
                  </a:cubicBezTo>
                  <a:cubicBezTo>
                    <a:pt x="9418" y="4804"/>
                    <a:pt x="9295" y="4678"/>
                    <a:pt x="9156" y="4678"/>
                  </a:cubicBezTo>
                  <a:cubicBezTo>
                    <a:pt x="8645" y="4678"/>
                    <a:pt x="8230" y="4263"/>
                    <a:pt x="8230" y="3752"/>
                  </a:cubicBezTo>
                  <a:cubicBezTo>
                    <a:pt x="8230" y="3599"/>
                    <a:pt x="8117" y="3489"/>
                    <a:pt x="7967" y="3489"/>
                  </a:cubicBezTo>
                  <a:lnTo>
                    <a:pt x="5601" y="3489"/>
                  </a:lnTo>
                  <a:cubicBezTo>
                    <a:pt x="5448" y="3489"/>
                    <a:pt x="5338" y="3599"/>
                    <a:pt x="5338" y="3752"/>
                  </a:cubicBezTo>
                  <a:cubicBezTo>
                    <a:pt x="5338" y="4263"/>
                    <a:pt x="4923" y="4678"/>
                    <a:pt x="4412" y="4678"/>
                  </a:cubicBezTo>
                  <a:cubicBezTo>
                    <a:pt x="4273" y="4678"/>
                    <a:pt x="4150" y="4804"/>
                    <a:pt x="4150" y="4940"/>
                  </a:cubicBezTo>
                  <a:cubicBezTo>
                    <a:pt x="4150" y="5342"/>
                    <a:pt x="4163" y="5743"/>
                    <a:pt x="4216" y="6145"/>
                  </a:cubicBezTo>
                  <a:lnTo>
                    <a:pt x="2474" y="6145"/>
                  </a:lnTo>
                  <a:cubicBezTo>
                    <a:pt x="940" y="6102"/>
                    <a:pt x="774" y="3931"/>
                    <a:pt x="2281" y="3655"/>
                  </a:cubicBezTo>
                  <a:cubicBezTo>
                    <a:pt x="2391" y="3625"/>
                    <a:pt x="2490" y="3542"/>
                    <a:pt x="2503" y="3420"/>
                  </a:cubicBezTo>
                  <a:cubicBezTo>
                    <a:pt x="2739" y="1773"/>
                    <a:pt x="4177" y="528"/>
                    <a:pt x="5850" y="528"/>
                  </a:cubicBezTo>
                  <a:close/>
                  <a:moveTo>
                    <a:pt x="7732" y="4014"/>
                  </a:moveTo>
                  <a:cubicBezTo>
                    <a:pt x="7841" y="4608"/>
                    <a:pt x="8299" y="5066"/>
                    <a:pt x="8880" y="5176"/>
                  </a:cubicBezTo>
                  <a:cubicBezTo>
                    <a:pt x="8864" y="6766"/>
                    <a:pt x="8548" y="8273"/>
                    <a:pt x="6789" y="8771"/>
                  </a:cubicBezTo>
                  <a:cubicBezTo>
                    <a:pt x="5020" y="8273"/>
                    <a:pt x="4701" y="6766"/>
                    <a:pt x="4688" y="5176"/>
                  </a:cubicBezTo>
                  <a:cubicBezTo>
                    <a:pt x="5269" y="5066"/>
                    <a:pt x="5727" y="4608"/>
                    <a:pt x="5836" y="4014"/>
                  </a:cubicBezTo>
                  <a:close/>
                  <a:moveTo>
                    <a:pt x="2032" y="9850"/>
                  </a:moveTo>
                  <a:cubicBezTo>
                    <a:pt x="2045" y="9850"/>
                    <a:pt x="2075" y="9850"/>
                    <a:pt x="2102" y="9933"/>
                  </a:cubicBezTo>
                  <a:lnTo>
                    <a:pt x="2241" y="10334"/>
                  </a:lnTo>
                  <a:cubicBezTo>
                    <a:pt x="2281" y="10447"/>
                    <a:pt x="2377" y="10514"/>
                    <a:pt x="2490" y="10514"/>
                  </a:cubicBezTo>
                  <a:cubicBezTo>
                    <a:pt x="2497" y="10522"/>
                    <a:pt x="3094" y="10522"/>
                    <a:pt x="3690" y="10522"/>
                  </a:cubicBezTo>
                  <a:cubicBezTo>
                    <a:pt x="4286" y="10522"/>
                    <a:pt x="4880" y="10522"/>
                    <a:pt x="4880" y="10530"/>
                  </a:cubicBezTo>
                  <a:lnTo>
                    <a:pt x="4880" y="13020"/>
                  </a:lnTo>
                  <a:cubicBezTo>
                    <a:pt x="4880" y="13024"/>
                    <a:pt x="4398" y="13026"/>
                    <a:pt x="3755" y="13026"/>
                  </a:cubicBezTo>
                  <a:cubicBezTo>
                    <a:pt x="2468" y="13026"/>
                    <a:pt x="538" y="13020"/>
                    <a:pt x="538" y="13020"/>
                  </a:cubicBezTo>
                  <a:cubicBezTo>
                    <a:pt x="525" y="13020"/>
                    <a:pt x="525" y="9850"/>
                    <a:pt x="538" y="9850"/>
                  </a:cubicBezTo>
                  <a:close/>
                  <a:moveTo>
                    <a:pt x="10192" y="9850"/>
                  </a:moveTo>
                  <a:cubicBezTo>
                    <a:pt x="10208" y="9850"/>
                    <a:pt x="10235" y="9850"/>
                    <a:pt x="10261" y="9933"/>
                  </a:cubicBezTo>
                  <a:lnTo>
                    <a:pt x="10401" y="10334"/>
                  </a:lnTo>
                  <a:cubicBezTo>
                    <a:pt x="10441" y="10447"/>
                    <a:pt x="10540" y="10514"/>
                    <a:pt x="10650" y="10514"/>
                  </a:cubicBezTo>
                  <a:cubicBezTo>
                    <a:pt x="10650" y="10522"/>
                    <a:pt x="11245" y="10522"/>
                    <a:pt x="11840" y="10522"/>
                  </a:cubicBezTo>
                  <a:cubicBezTo>
                    <a:pt x="12435" y="10522"/>
                    <a:pt x="13030" y="10522"/>
                    <a:pt x="13030" y="10530"/>
                  </a:cubicBezTo>
                  <a:lnTo>
                    <a:pt x="13030" y="13020"/>
                  </a:lnTo>
                  <a:cubicBezTo>
                    <a:pt x="13030" y="13024"/>
                    <a:pt x="12549" y="13026"/>
                    <a:pt x="11906" y="13026"/>
                  </a:cubicBezTo>
                  <a:cubicBezTo>
                    <a:pt x="10622" y="13026"/>
                    <a:pt x="8693" y="13020"/>
                    <a:pt x="8685" y="13020"/>
                  </a:cubicBezTo>
                  <a:lnTo>
                    <a:pt x="8685" y="9850"/>
                  </a:lnTo>
                  <a:close/>
                  <a:moveTo>
                    <a:pt x="5890" y="0"/>
                  </a:moveTo>
                  <a:cubicBezTo>
                    <a:pt x="4115" y="0"/>
                    <a:pt x="2366" y="1178"/>
                    <a:pt x="1992" y="3171"/>
                  </a:cubicBezTo>
                  <a:cubicBezTo>
                    <a:pt x="0" y="3752"/>
                    <a:pt x="372" y="6613"/>
                    <a:pt x="2460" y="6670"/>
                  </a:cubicBezTo>
                  <a:lnTo>
                    <a:pt x="4286" y="6670"/>
                  </a:lnTo>
                  <a:cubicBezTo>
                    <a:pt x="4522" y="7805"/>
                    <a:pt x="5116" y="8801"/>
                    <a:pt x="6514" y="9255"/>
                  </a:cubicBezTo>
                  <a:lnTo>
                    <a:pt x="6514" y="11164"/>
                  </a:lnTo>
                  <a:lnTo>
                    <a:pt x="5408" y="11164"/>
                  </a:lnTo>
                  <a:lnTo>
                    <a:pt x="5408" y="10514"/>
                  </a:lnTo>
                  <a:cubicBezTo>
                    <a:pt x="5408" y="10225"/>
                    <a:pt x="5172" y="9976"/>
                    <a:pt x="4867" y="9976"/>
                  </a:cubicBezTo>
                  <a:lnTo>
                    <a:pt x="2683" y="9976"/>
                  </a:lnTo>
                  <a:lnTo>
                    <a:pt x="2613" y="9753"/>
                  </a:lnTo>
                  <a:cubicBezTo>
                    <a:pt x="2517" y="9478"/>
                    <a:pt x="2308" y="9312"/>
                    <a:pt x="2032" y="9312"/>
                  </a:cubicBezTo>
                  <a:lnTo>
                    <a:pt x="538" y="9312"/>
                  </a:lnTo>
                  <a:cubicBezTo>
                    <a:pt x="249" y="9312"/>
                    <a:pt x="0" y="9561"/>
                    <a:pt x="0" y="9850"/>
                  </a:cubicBezTo>
                  <a:lnTo>
                    <a:pt x="0" y="13020"/>
                  </a:lnTo>
                  <a:cubicBezTo>
                    <a:pt x="0" y="13309"/>
                    <a:pt x="249" y="13558"/>
                    <a:pt x="538" y="13558"/>
                  </a:cubicBezTo>
                  <a:lnTo>
                    <a:pt x="4867" y="13558"/>
                  </a:lnTo>
                  <a:cubicBezTo>
                    <a:pt x="5172" y="13558"/>
                    <a:pt x="5408" y="13309"/>
                    <a:pt x="5408" y="13020"/>
                  </a:cubicBezTo>
                  <a:lnTo>
                    <a:pt x="5408" y="11705"/>
                  </a:lnTo>
                  <a:lnTo>
                    <a:pt x="8160" y="11705"/>
                  </a:lnTo>
                  <a:lnTo>
                    <a:pt x="8160" y="13020"/>
                  </a:lnTo>
                  <a:cubicBezTo>
                    <a:pt x="8160" y="13309"/>
                    <a:pt x="8396" y="13558"/>
                    <a:pt x="8698" y="13558"/>
                  </a:cubicBezTo>
                  <a:lnTo>
                    <a:pt x="13030" y="13558"/>
                  </a:lnTo>
                  <a:cubicBezTo>
                    <a:pt x="13319" y="13558"/>
                    <a:pt x="13568" y="13309"/>
                    <a:pt x="13568" y="13020"/>
                  </a:cubicBezTo>
                  <a:lnTo>
                    <a:pt x="13568" y="10500"/>
                  </a:lnTo>
                  <a:cubicBezTo>
                    <a:pt x="13568" y="10211"/>
                    <a:pt x="13319" y="9976"/>
                    <a:pt x="13030" y="9976"/>
                  </a:cubicBezTo>
                  <a:lnTo>
                    <a:pt x="10842" y="9976"/>
                  </a:lnTo>
                  <a:lnTo>
                    <a:pt x="10773" y="9753"/>
                  </a:lnTo>
                  <a:cubicBezTo>
                    <a:pt x="10676" y="9478"/>
                    <a:pt x="10457" y="9312"/>
                    <a:pt x="10192" y="9312"/>
                  </a:cubicBezTo>
                  <a:lnTo>
                    <a:pt x="8698" y="9312"/>
                  </a:lnTo>
                  <a:cubicBezTo>
                    <a:pt x="8396" y="9312"/>
                    <a:pt x="8160" y="9561"/>
                    <a:pt x="8160" y="9850"/>
                  </a:cubicBezTo>
                  <a:lnTo>
                    <a:pt x="8160" y="11164"/>
                  </a:lnTo>
                  <a:lnTo>
                    <a:pt x="7055" y="11164"/>
                  </a:lnTo>
                  <a:lnTo>
                    <a:pt x="7055" y="9255"/>
                  </a:lnTo>
                  <a:cubicBezTo>
                    <a:pt x="8449" y="8801"/>
                    <a:pt x="9046" y="7805"/>
                    <a:pt x="9279" y="6670"/>
                  </a:cubicBezTo>
                  <a:lnTo>
                    <a:pt x="11104" y="6670"/>
                  </a:lnTo>
                  <a:cubicBezTo>
                    <a:pt x="13332" y="6600"/>
                    <a:pt x="13541" y="3489"/>
                    <a:pt x="11370" y="3128"/>
                  </a:cubicBezTo>
                  <a:cubicBezTo>
                    <a:pt x="11260" y="2067"/>
                    <a:pt x="10298" y="1247"/>
                    <a:pt x="9246" y="1247"/>
                  </a:cubicBezTo>
                  <a:cubicBezTo>
                    <a:pt x="9092" y="1247"/>
                    <a:pt x="8936" y="1265"/>
                    <a:pt x="8781" y="1302"/>
                  </a:cubicBezTo>
                  <a:cubicBezTo>
                    <a:pt x="7992" y="409"/>
                    <a:pt x="6936" y="0"/>
                    <a:pt x="5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5705325" y="2816225"/>
              <a:ext cx="36300" cy="46250"/>
            </a:xfrm>
            <a:custGeom>
              <a:avLst/>
              <a:gdLst/>
              <a:ahLst/>
              <a:cxnLst/>
              <a:rect l="l" t="t" r="r" b="b"/>
              <a:pathLst>
                <a:path w="1452" h="1850" extrusionOk="0">
                  <a:moveTo>
                    <a:pt x="731" y="1"/>
                  </a:moveTo>
                  <a:cubicBezTo>
                    <a:pt x="180" y="1"/>
                    <a:pt x="1" y="721"/>
                    <a:pt x="456" y="983"/>
                  </a:cubicBezTo>
                  <a:lnTo>
                    <a:pt x="456" y="1591"/>
                  </a:lnTo>
                  <a:cubicBezTo>
                    <a:pt x="462" y="1763"/>
                    <a:pt x="593" y="1850"/>
                    <a:pt x="725" y="1850"/>
                  </a:cubicBezTo>
                  <a:cubicBezTo>
                    <a:pt x="856" y="1850"/>
                    <a:pt x="988" y="1763"/>
                    <a:pt x="997" y="1591"/>
                  </a:cubicBezTo>
                  <a:lnTo>
                    <a:pt x="997" y="983"/>
                  </a:lnTo>
                  <a:cubicBezTo>
                    <a:pt x="1451" y="721"/>
                    <a:pt x="1272"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 name="Google Shape;1276;p53"/>
          <p:cNvSpPr/>
          <p:nvPr/>
        </p:nvSpPr>
        <p:spPr>
          <a:xfrm>
            <a:off x="4402425" y="2960163"/>
            <a:ext cx="339200" cy="338875"/>
          </a:xfrm>
          <a:custGeom>
            <a:avLst/>
            <a:gdLst/>
            <a:ahLst/>
            <a:cxnLst/>
            <a:rect l="l" t="t" r="r" b="b"/>
            <a:pathLst>
              <a:path w="13568" h="13555" extrusionOk="0">
                <a:moveTo>
                  <a:pt x="5727" y="2911"/>
                </a:moveTo>
                <a:cubicBezTo>
                  <a:pt x="6525" y="2911"/>
                  <a:pt x="7323" y="3043"/>
                  <a:pt x="7579" y="3307"/>
                </a:cubicBezTo>
                <a:cubicBezTo>
                  <a:pt x="7483" y="3430"/>
                  <a:pt x="6845" y="3692"/>
                  <a:pt x="5727" y="3692"/>
                </a:cubicBezTo>
                <a:cubicBezTo>
                  <a:pt x="4605" y="3692"/>
                  <a:pt x="3971" y="3430"/>
                  <a:pt x="3874" y="3307"/>
                </a:cubicBezTo>
                <a:cubicBezTo>
                  <a:pt x="4130" y="3043"/>
                  <a:pt x="4928" y="2911"/>
                  <a:pt x="5727" y="2911"/>
                </a:cubicBezTo>
                <a:close/>
                <a:moveTo>
                  <a:pt x="7579" y="3914"/>
                </a:moveTo>
                <a:lnTo>
                  <a:pt x="7579" y="4343"/>
                </a:lnTo>
                <a:cubicBezTo>
                  <a:pt x="7345" y="4613"/>
                  <a:pt x="6536" y="4748"/>
                  <a:pt x="5727" y="4748"/>
                </a:cubicBezTo>
                <a:cubicBezTo>
                  <a:pt x="4917" y="4748"/>
                  <a:pt x="4108" y="4613"/>
                  <a:pt x="3874" y="4343"/>
                </a:cubicBezTo>
                <a:lnTo>
                  <a:pt x="3874" y="3914"/>
                </a:lnTo>
                <a:cubicBezTo>
                  <a:pt x="4386" y="4150"/>
                  <a:pt x="5172" y="4233"/>
                  <a:pt x="5727" y="4233"/>
                </a:cubicBezTo>
                <a:cubicBezTo>
                  <a:pt x="6281" y="4233"/>
                  <a:pt x="7068" y="4150"/>
                  <a:pt x="7579" y="3914"/>
                </a:cubicBezTo>
                <a:close/>
                <a:moveTo>
                  <a:pt x="7579" y="4980"/>
                </a:moveTo>
                <a:lnTo>
                  <a:pt x="7579" y="5408"/>
                </a:lnTo>
                <a:cubicBezTo>
                  <a:pt x="7346" y="5675"/>
                  <a:pt x="6546" y="5807"/>
                  <a:pt x="5742" y="5807"/>
                </a:cubicBezTo>
                <a:cubicBezTo>
                  <a:pt x="4928" y="5807"/>
                  <a:pt x="4110" y="5672"/>
                  <a:pt x="3874" y="5408"/>
                </a:cubicBezTo>
                <a:lnTo>
                  <a:pt x="3874" y="4980"/>
                </a:lnTo>
                <a:cubicBezTo>
                  <a:pt x="4405" y="5188"/>
                  <a:pt x="5065" y="5291"/>
                  <a:pt x="5725" y="5291"/>
                </a:cubicBezTo>
                <a:cubicBezTo>
                  <a:pt x="6386" y="5291"/>
                  <a:pt x="7046" y="5188"/>
                  <a:pt x="7579" y="4980"/>
                </a:cubicBezTo>
                <a:close/>
                <a:moveTo>
                  <a:pt x="7579" y="6029"/>
                </a:moveTo>
                <a:lnTo>
                  <a:pt x="7579" y="6474"/>
                </a:lnTo>
                <a:cubicBezTo>
                  <a:pt x="7345" y="6736"/>
                  <a:pt x="6536" y="6867"/>
                  <a:pt x="5727" y="6867"/>
                </a:cubicBezTo>
                <a:cubicBezTo>
                  <a:pt x="4917" y="6867"/>
                  <a:pt x="4108" y="6736"/>
                  <a:pt x="3874" y="6474"/>
                </a:cubicBezTo>
                <a:lnTo>
                  <a:pt x="3874" y="6029"/>
                </a:lnTo>
                <a:cubicBezTo>
                  <a:pt x="4405" y="6245"/>
                  <a:pt x="5065" y="6353"/>
                  <a:pt x="5725" y="6353"/>
                </a:cubicBezTo>
                <a:cubicBezTo>
                  <a:pt x="6386" y="6353"/>
                  <a:pt x="7046" y="6245"/>
                  <a:pt x="7579" y="6029"/>
                </a:cubicBezTo>
                <a:close/>
                <a:moveTo>
                  <a:pt x="10387" y="6666"/>
                </a:moveTo>
                <a:lnTo>
                  <a:pt x="10387" y="7207"/>
                </a:lnTo>
                <a:lnTo>
                  <a:pt x="9601" y="7207"/>
                </a:lnTo>
                <a:lnTo>
                  <a:pt x="9601" y="6942"/>
                </a:lnTo>
                <a:cubicBezTo>
                  <a:pt x="9601" y="6793"/>
                  <a:pt x="9710" y="6666"/>
                  <a:pt x="9863" y="6666"/>
                </a:cubicBezTo>
                <a:close/>
                <a:moveTo>
                  <a:pt x="12767" y="6666"/>
                </a:moveTo>
                <a:cubicBezTo>
                  <a:pt x="12920" y="6666"/>
                  <a:pt x="13043" y="6793"/>
                  <a:pt x="13043" y="6942"/>
                </a:cubicBezTo>
                <a:lnTo>
                  <a:pt x="13043" y="7207"/>
                </a:lnTo>
                <a:lnTo>
                  <a:pt x="10912" y="7207"/>
                </a:lnTo>
                <a:lnTo>
                  <a:pt x="10912" y="6666"/>
                </a:lnTo>
                <a:close/>
                <a:moveTo>
                  <a:pt x="11453" y="1591"/>
                </a:moveTo>
                <a:lnTo>
                  <a:pt x="11453" y="6142"/>
                </a:lnTo>
                <a:lnTo>
                  <a:pt x="10912" y="6142"/>
                </a:lnTo>
                <a:lnTo>
                  <a:pt x="10912" y="4897"/>
                </a:lnTo>
                <a:cubicBezTo>
                  <a:pt x="10912" y="4758"/>
                  <a:pt x="10802" y="4635"/>
                  <a:pt x="10650" y="4635"/>
                </a:cubicBezTo>
                <a:lnTo>
                  <a:pt x="8107" y="4635"/>
                </a:lnTo>
                <a:lnTo>
                  <a:pt x="8107" y="3307"/>
                </a:lnTo>
                <a:cubicBezTo>
                  <a:pt x="8107" y="2573"/>
                  <a:pt x="6613" y="2377"/>
                  <a:pt x="5727" y="2377"/>
                </a:cubicBezTo>
                <a:cubicBezTo>
                  <a:pt x="4840" y="2377"/>
                  <a:pt x="3346" y="2573"/>
                  <a:pt x="3346" y="3307"/>
                </a:cubicBezTo>
                <a:lnTo>
                  <a:pt x="3346" y="6487"/>
                </a:lnTo>
                <a:cubicBezTo>
                  <a:pt x="3346" y="7221"/>
                  <a:pt x="4840" y="7413"/>
                  <a:pt x="5727" y="7413"/>
                </a:cubicBezTo>
                <a:cubicBezTo>
                  <a:pt x="6613" y="7413"/>
                  <a:pt x="8107" y="7221"/>
                  <a:pt x="8107" y="6487"/>
                </a:cubicBezTo>
                <a:lnTo>
                  <a:pt x="8107" y="5159"/>
                </a:lnTo>
                <a:lnTo>
                  <a:pt x="10387" y="5159"/>
                </a:lnTo>
                <a:lnTo>
                  <a:pt x="10387" y="6142"/>
                </a:lnTo>
                <a:lnTo>
                  <a:pt x="9863" y="6142"/>
                </a:lnTo>
                <a:cubicBezTo>
                  <a:pt x="9418" y="6142"/>
                  <a:pt x="9060" y="6500"/>
                  <a:pt x="9060" y="6942"/>
                </a:cubicBezTo>
                <a:lnTo>
                  <a:pt x="9060" y="8203"/>
                </a:lnTo>
                <a:lnTo>
                  <a:pt x="2132" y="8203"/>
                </a:lnTo>
                <a:lnTo>
                  <a:pt x="2132" y="1591"/>
                </a:lnTo>
                <a:close/>
                <a:moveTo>
                  <a:pt x="12240" y="525"/>
                </a:moveTo>
                <a:cubicBezTo>
                  <a:pt x="12392" y="525"/>
                  <a:pt x="12505" y="651"/>
                  <a:pt x="12505" y="787"/>
                </a:cubicBezTo>
                <a:lnTo>
                  <a:pt x="12505" y="6142"/>
                </a:lnTo>
                <a:lnTo>
                  <a:pt x="11977" y="6142"/>
                </a:lnTo>
                <a:lnTo>
                  <a:pt x="11977" y="1328"/>
                </a:lnTo>
                <a:cubicBezTo>
                  <a:pt x="11977" y="1176"/>
                  <a:pt x="11855" y="1050"/>
                  <a:pt x="11715" y="1050"/>
                </a:cubicBezTo>
                <a:lnTo>
                  <a:pt x="1853" y="1050"/>
                </a:lnTo>
                <a:cubicBezTo>
                  <a:pt x="1717" y="1050"/>
                  <a:pt x="1590" y="1176"/>
                  <a:pt x="1590" y="1328"/>
                </a:cubicBezTo>
                <a:lnTo>
                  <a:pt x="1590" y="8479"/>
                </a:lnTo>
                <a:cubicBezTo>
                  <a:pt x="1590" y="8618"/>
                  <a:pt x="1717" y="8741"/>
                  <a:pt x="1853" y="8741"/>
                </a:cubicBezTo>
                <a:lnTo>
                  <a:pt x="9060" y="8741"/>
                </a:lnTo>
                <a:lnTo>
                  <a:pt x="9060" y="9266"/>
                </a:lnTo>
                <a:lnTo>
                  <a:pt x="8369" y="9266"/>
                </a:lnTo>
                <a:cubicBezTo>
                  <a:pt x="8230" y="9266"/>
                  <a:pt x="8107" y="9392"/>
                  <a:pt x="8107" y="9531"/>
                </a:cubicBezTo>
                <a:lnTo>
                  <a:pt x="5464" y="9531"/>
                </a:lnTo>
                <a:cubicBezTo>
                  <a:pt x="5464" y="9392"/>
                  <a:pt x="5338" y="9266"/>
                  <a:pt x="5202" y="9266"/>
                </a:cubicBezTo>
                <a:lnTo>
                  <a:pt x="1066" y="9266"/>
                </a:lnTo>
                <a:lnTo>
                  <a:pt x="1066" y="787"/>
                </a:lnTo>
                <a:cubicBezTo>
                  <a:pt x="1066" y="651"/>
                  <a:pt x="1189" y="525"/>
                  <a:pt x="1328" y="525"/>
                </a:cubicBezTo>
                <a:close/>
                <a:moveTo>
                  <a:pt x="9060" y="9793"/>
                </a:moveTo>
                <a:lnTo>
                  <a:pt x="9060" y="10593"/>
                </a:lnTo>
                <a:lnTo>
                  <a:pt x="804" y="10593"/>
                </a:lnTo>
                <a:cubicBezTo>
                  <a:pt x="651" y="10593"/>
                  <a:pt x="538" y="10471"/>
                  <a:pt x="538" y="10331"/>
                </a:cubicBezTo>
                <a:lnTo>
                  <a:pt x="538" y="9793"/>
                </a:lnTo>
                <a:lnTo>
                  <a:pt x="5006" y="9793"/>
                </a:lnTo>
                <a:cubicBezTo>
                  <a:pt x="5089" y="9959"/>
                  <a:pt x="5269" y="10069"/>
                  <a:pt x="5464" y="10069"/>
                </a:cubicBezTo>
                <a:lnTo>
                  <a:pt x="8107" y="10069"/>
                </a:lnTo>
                <a:cubicBezTo>
                  <a:pt x="8313" y="10069"/>
                  <a:pt x="8479" y="9959"/>
                  <a:pt x="8575" y="9793"/>
                </a:cubicBezTo>
                <a:close/>
                <a:moveTo>
                  <a:pt x="13043" y="7732"/>
                </a:moveTo>
                <a:lnTo>
                  <a:pt x="13043" y="11964"/>
                </a:lnTo>
                <a:lnTo>
                  <a:pt x="9601" y="11964"/>
                </a:lnTo>
                <a:lnTo>
                  <a:pt x="9601" y="7732"/>
                </a:lnTo>
                <a:lnTo>
                  <a:pt x="10387" y="7732"/>
                </a:lnTo>
                <a:lnTo>
                  <a:pt x="10387" y="9847"/>
                </a:lnTo>
                <a:cubicBezTo>
                  <a:pt x="10387" y="9999"/>
                  <a:pt x="10513" y="10112"/>
                  <a:pt x="10650" y="10112"/>
                </a:cubicBezTo>
                <a:lnTo>
                  <a:pt x="11410" y="10112"/>
                </a:lnTo>
                <a:cubicBezTo>
                  <a:pt x="11314" y="10291"/>
                  <a:pt x="11453" y="10510"/>
                  <a:pt x="11645" y="10510"/>
                </a:cubicBezTo>
                <a:cubicBezTo>
                  <a:pt x="11715" y="10510"/>
                  <a:pt x="11785" y="10484"/>
                  <a:pt x="11841" y="10427"/>
                </a:cubicBezTo>
                <a:lnTo>
                  <a:pt x="12226" y="10042"/>
                </a:lnTo>
                <a:cubicBezTo>
                  <a:pt x="12339" y="9946"/>
                  <a:pt x="12339" y="9764"/>
                  <a:pt x="12226" y="9667"/>
                </a:cubicBezTo>
                <a:lnTo>
                  <a:pt x="11841" y="9266"/>
                </a:lnTo>
                <a:cubicBezTo>
                  <a:pt x="11781" y="9210"/>
                  <a:pt x="11715" y="9186"/>
                  <a:pt x="11652" y="9186"/>
                </a:cubicBezTo>
                <a:cubicBezTo>
                  <a:pt x="11467" y="9186"/>
                  <a:pt x="11308" y="9389"/>
                  <a:pt x="11410" y="9584"/>
                </a:cubicBezTo>
                <a:lnTo>
                  <a:pt x="10912" y="9584"/>
                </a:lnTo>
                <a:lnTo>
                  <a:pt x="10912" y="7732"/>
                </a:lnTo>
                <a:close/>
                <a:moveTo>
                  <a:pt x="13043" y="12502"/>
                </a:moveTo>
                <a:lnTo>
                  <a:pt x="13043" y="12768"/>
                </a:lnTo>
                <a:cubicBezTo>
                  <a:pt x="13043" y="12904"/>
                  <a:pt x="12920" y="13030"/>
                  <a:pt x="12767" y="13030"/>
                </a:cubicBezTo>
                <a:lnTo>
                  <a:pt x="9863" y="13030"/>
                </a:lnTo>
                <a:cubicBezTo>
                  <a:pt x="9710" y="13030"/>
                  <a:pt x="9601" y="12904"/>
                  <a:pt x="9601" y="12768"/>
                </a:cubicBezTo>
                <a:lnTo>
                  <a:pt x="9601" y="12502"/>
                </a:lnTo>
                <a:close/>
                <a:moveTo>
                  <a:pt x="1328" y="1"/>
                </a:moveTo>
                <a:cubicBezTo>
                  <a:pt x="887" y="1"/>
                  <a:pt x="538" y="359"/>
                  <a:pt x="538" y="787"/>
                </a:cubicBezTo>
                <a:lnTo>
                  <a:pt x="538" y="9266"/>
                </a:lnTo>
                <a:lnTo>
                  <a:pt x="276" y="9266"/>
                </a:lnTo>
                <a:cubicBezTo>
                  <a:pt x="123" y="9266"/>
                  <a:pt x="0" y="9392"/>
                  <a:pt x="0" y="9531"/>
                </a:cubicBezTo>
                <a:lnTo>
                  <a:pt x="0" y="10331"/>
                </a:lnTo>
                <a:cubicBezTo>
                  <a:pt x="0" y="10759"/>
                  <a:pt x="359" y="11121"/>
                  <a:pt x="804" y="11121"/>
                </a:cubicBezTo>
                <a:lnTo>
                  <a:pt x="9060" y="11121"/>
                </a:lnTo>
                <a:lnTo>
                  <a:pt x="9060" y="12768"/>
                </a:lnTo>
                <a:cubicBezTo>
                  <a:pt x="9060" y="13209"/>
                  <a:pt x="9418" y="13555"/>
                  <a:pt x="9863" y="13555"/>
                </a:cubicBezTo>
                <a:lnTo>
                  <a:pt x="12767" y="13555"/>
                </a:lnTo>
                <a:cubicBezTo>
                  <a:pt x="13209" y="13555"/>
                  <a:pt x="13568" y="13209"/>
                  <a:pt x="13568" y="12768"/>
                </a:cubicBezTo>
                <a:lnTo>
                  <a:pt x="13568" y="6942"/>
                </a:lnTo>
                <a:cubicBezTo>
                  <a:pt x="13568" y="6597"/>
                  <a:pt x="13348" y="6295"/>
                  <a:pt x="13043" y="6182"/>
                </a:cubicBezTo>
                <a:lnTo>
                  <a:pt x="13043" y="787"/>
                </a:lnTo>
                <a:cubicBezTo>
                  <a:pt x="13043" y="359"/>
                  <a:pt x="12684" y="1"/>
                  <a:pt x="12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 name="Google Shape;1277;p53"/>
          <p:cNvGrpSpPr/>
          <p:nvPr/>
        </p:nvGrpSpPr>
        <p:grpSpPr>
          <a:xfrm>
            <a:off x="1870688" y="2959963"/>
            <a:ext cx="308825" cy="339275"/>
            <a:chOff x="6318375" y="1573475"/>
            <a:chExt cx="308825" cy="339275"/>
          </a:xfrm>
        </p:grpSpPr>
        <p:sp>
          <p:nvSpPr>
            <p:cNvPr id="1278" name="Google Shape;1278;p53"/>
            <p:cNvSpPr/>
            <p:nvPr/>
          </p:nvSpPr>
          <p:spPr>
            <a:xfrm>
              <a:off x="6318375" y="1573475"/>
              <a:ext cx="308825" cy="339275"/>
            </a:xfrm>
            <a:custGeom>
              <a:avLst/>
              <a:gdLst/>
              <a:ahLst/>
              <a:cxnLst/>
              <a:rect l="l" t="t" r="r" b="b"/>
              <a:pathLst>
                <a:path w="12353" h="13571" extrusionOk="0">
                  <a:moveTo>
                    <a:pt x="2201" y="2546"/>
                  </a:moveTo>
                  <a:cubicBezTo>
                    <a:pt x="2351" y="2546"/>
                    <a:pt x="2477" y="2669"/>
                    <a:pt x="2477" y="2808"/>
                  </a:cubicBezTo>
                  <a:cubicBezTo>
                    <a:pt x="2470" y="2981"/>
                    <a:pt x="2339" y="3067"/>
                    <a:pt x="2208" y="3067"/>
                  </a:cubicBezTo>
                  <a:cubicBezTo>
                    <a:pt x="2076" y="3067"/>
                    <a:pt x="1944" y="2981"/>
                    <a:pt x="1936" y="2808"/>
                  </a:cubicBezTo>
                  <a:cubicBezTo>
                    <a:pt x="1936" y="2669"/>
                    <a:pt x="2062" y="2546"/>
                    <a:pt x="2201" y="2546"/>
                  </a:cubicBezTo>
                  <a:close/>
                  <a:moveTo>
                    <a:pt x="2201" y="5189"/>
                  </a:moveTo>
                  <a:cubicBezTo>
                    <a:pt x="2351" y="5189"/>
                    <a:pt x="2477" y="5311"/>
                    <a:pt x="2477" y="5464"/>
                  </a:cubicBezTo>
                  <a:cubicBezTo>
                    <a:pt x="2470" y="5637"/>
                    <a:pt x="2339" y="5723"/>
                    <a:pt x="2208" y="5723"/>
                  </a:cubicBezTo>
                  <a:cubicBezTo>
                    <a:pt x="2076" y="5723"/>
                    <a:pt x="1944" y="5637"/>
                    <a:pt x="1936" y="5464"/>
                  </a:cubicBezTo>
                  <a:cubicBezTo>
                    <a:pt x="1936" y="5311"/>
                    <a:pt x="2062" y="5189"/>
                    <a:pt x="2201" y="5189"/>
                  </a:cubicBezTo>
                  <a:close/>
                  <a:moveTo>
                    <a:pt x="2201" y="7844"/>
                  </a:moveTo>
                  <a:cubicBezTo>
                    <a:pt x="2351" y="7844"/>
                    <a:pt x="2477" y="7967"/>
                    <a:pt x="2477" y="8106"/>
                  </a:cubicBezTo>
                  <a:cubicBezTo>
                    <a:pt x="2470" y="8279"/>
                    <a:pt x="2339" y="8365"/>
                    <a:pt x="2208" y="8365"/>
                  </a:cubicBezTo>
                  <a:cubicBezTo>
                    <a:pt x="2076" y="8365"/>
                    <a:pt x="1944" y="8279"/>
                    <a:pt x="1936" y="8106"/>
                  </a:cubicBezTo>
                  <a:cubicBezTo>
                    <a:pt x="1936" y="7967"/>
                    <a:pt x="2062" y="7844"/>
                    <a:pt x="2201" y="7844"/>
                  </a:cubicBezTo>
                  <a:close/>
                  <a:moveTo>
                    <a:pt x="6019" y="4455"/>
                  </a:moveTo>
                  <a:lnTo>
                    <a:pt x="6019" y="9321"/>
                  </a:lnTo>
                  <a:lnTo>
                    <a:pt x="4967" y="9321"/>
                  </a:lnTo>
                  <a:lnTo>
                    <a:pt x="4967" y="4455"/>
                  </a:lnTo>
                  <a:close/>
                  <a:moveTo>
                    <a:pt x="8675" y="2546"/>
                  </a:moveTo>
                  <a:lnTo>
                    <a:pt x="8675" y="9321"/>
                  </a:lnTo>
                  <a:lnTo>
                    <a:pt x="7609" y="9321"/>
                  </a:lnTo>
                  <a:lnTo>
                    <a:pt x="7609" y="2546"/>
                  </a:lnTo>
                  <a:close/>
                  <a:moveTo>
                    <a:pt x="11314" y="6364"/>
                  </a:moveTo>
                  <a:lnTo>
                    <a:pt x="11314" y="9321"/>
                  </a:lnTo>
                  <a:lnTo>
                    <a:pt x="10265" y="9321"/>
                  </a:lnTo>
                  <a:lnTo>
                    <a:pt x="10265" y="6364"/>
                  </a:lnTo>
                  <a:close/>
                  <a:moveTo>
                    <a:pt x="2201" y="10483"/>
                  </a:moveTo>
                  <a:cubicBezTo>
                    <a:pt x="2351" y="10483"/>
                    <a:pt x="2477" y="10609"/>
                    <a:pt x="2477" y="10762"/>
                  </a:cubicBezTo>
                  <a:cubicBezTo>
                    <a:pt x="2470" y="10935"/>
                    <a:pt x="2339" y="11021"/>
                    <a:pt x="2208" y="11021"/>
                  </a:cubicBezTo>
                  <a:cubicBezTo>
                    <a:pt x="2076" y="11021"/>
                    <a:pt x="1944" y="10935"/>
                    <a:pt x="1936" y="10762"/>
                  </a:cubicBezTo>
                  <a:cubicBezTo>
                    <a:pt x="1936" y="10609"/>
                    <a:pt x="2062" y="10483"/>
                    <a:pt x="2201" y="10483"/>
                  </a:cubicBezTo>
                  <a:close/>
                  <a:moveTo>
                    <a:pt x="10417" y="541"/>
                  </a:moveTo>
                  <a:cubicBezTo>
                    <a:pt x="10567" y="541"/>
                    <a:pt x="10680" y="651"/>
                    <a:pt x="10680" y="803"/>
                  </a:cubicBezTo>
                  <a:lnTo>
                    <a:pt x="10680" y="5836"/>
                  </a:lnTo>
                  <a:lnTo>
                    <a:pt x="10002" y="5836"/>
                  </a:lnTo>
                  <a:cubicBezTo>
                    <a:pt x="9850" y="5836"/>
                    <a:pt x="9724" y="5949"/>
                    <a:pt x="9724" y="6101"/>
                  </a:cubicBezTo>
                  <a:lnTo>
                    <a:pt x="9724" y="9321"/>
                  </a:lnTo>
                  <a:lnTo>
                    <a:pt x="9199" y="9321"/>
                  </a:lnTo>
                  <a:lnTo>
                    <a:pt x="9199" y="2284"/>
                  </a:lnTo>
                  <a:cubicBezTo>
                    <a:pt x="9199" y="2144"/>
                    <a:pt x="9073" y="2018"/>
                    <a:pt x="8937" y="2018"/>
                  </a:cubicBezTo>
                  <a:lnTo>
                    <a:pt x="7347" y="2018"/>
                  </a:lnTo>
                  <a:cubicBezTo>
                    <a:pt x="7194" y="2018"/>
                    <a:pt x="7081" y="2144"/>
                    <a:pt x="7081" y="2284"/>
                  </a:cubicBezTo>
                  <a:lnTo>
                    <a:pt x="7081" y="9321"/>
                  </a:lnTo>
                  <a:lnTo>
                    <a:pt x="6557" y="9321"/>
                  </a:lnTo>
                  <a:lnTo>
                    <a:pt x="6557" y="4193"/>
                  </a:lnTo>
                  <a:cubicBezTo>
                    <a:pt x="6557" y="4040"/>
                    <a:pt x="6434" y="3927"/>
                    <a:pt x="6281" y="3927"/>
                  </a:cubicBezTo>
                  <a:lnTo>
                    <a:pt x="4704" y="3927"/>
                  </a:lnTo>
                  <a:cubicBezTo>
                    <a:pt x="4552" y="3927"/>
                    <a:pt x="4426" y="4040"/>
                    <a:pt x="4426" y="4193"/>
                  </a:cubicBezTo>
                  <a:lnTo>
                    <a:pt x="4426" y="9321"/>
                  </a:lnTo>
                  <a:lnTo>
                    <a:pt x="4276" y="9321"/>
                  </a:lnTo>
                  <a:cubicBezTo>
                    <a:pt x="4150" y="9321"/>
                    <a:pt x="4027" y="9421"/>
                    <a:pt x="4011" y="9557"/>
                  </a:cubicBezTo>
                  <a:cubicBezTo>
                    <a:pt x="3984" y="9723"/>
                    <a:pt x="4110" y="9862"/>
                    <a:pt x="4276" y="9862"/>
                  </a:cubicBezTo>
                  <a:lnTo>
                    <a:pt x="10680" y="9862"/>
                  </a:lnTo>
                  <a:lnTo>
                    <a:pt x="10680" y="12767"/>
                  </a:lnTo>
                  <a:cubicBezTo>
                    <a:pt x="10680" y="12920"/>
                    <a:pt x="10567" y="13043"/>
                    <a:pt x="10417" y="13043"/>
                  </a:cubicBezTo>
                  <a:lnTo>
                    <a:pt x="1149" y="13043"/>
                  </a:lnTo>
                  <a:lnTo>
                    <a:pt x="1149" y="10941"/>
                  </a:lnTo>
                  <a:lnTo>
                    <a:pt x="1438" y="10941"/>
                  </a:lnTo>
                  <a:cubicBezTo>
                    <a:pt x="1550" y="11347"/>
                    <a:pt x="1874" y="11536"/>
                    <a:pt x="2198" y="11536"/>
                  </a:cubicBezTo>
                  <a:cubicBezTo>
                    <a:pt x="2592" y="11536"/>
                    <a:pt x="2987" y="11257"/>
                    <a:pt x="3001" y="10749"/>
                  </a:cubicBezTo>
                  <a:cubicBezTo>
                    <a:pt x="2994" y="10245"/>
                    <a:pt x="2596" y="9956"/>
                    <a:pt x="2197" y="9956"/>
                  </a:cubicBezTo>
                  <a:cubicBezTo>
                    <a:pt x="1914" y="9956"/>
                    <a:pt x="1630" y="10101"/>
                    <a:pt x="1481" y="10417"/>
                  </a:cubicBezTo>
                  <a:lnTo>
                    <a:pt x="1149" y="10417"/>
                  </a:lnTo>
                  <a:lnTo>
                    <a:pt x="1149" y="8299"/>
                  </a:lnTo>
                  <a:lnTo>
                    <a:pt x="1438" y="8299"/>
                  </a:lnTo>
                  <a:cubicBezTo>
                    <a:pt x="1550" y="8699"/>
                    <a:pt x="1874" y="8887"/>
                    <a:pt x="2198" y="8887"/>
                  </a:cubicBezTo>
                  <a:cubicBezTo>
                    <a:pt x="2592" y="8887"/>
                    <a:pt x="2987" y="8609"/>
                    <a:pt x="3001" y="8093"/>
                  </a:cubicBezTo>
                  <a:cubicBezTo>
                    <a:pt x="2994" y="7592"/>
                    <a:pt x="2600" y="7303"/>
                    <a:pt x="2202" y="7303"/>
                  </a:cubicBezTo>
                  <a:cubicBezTo>
                    <a:pt x="1917" y="7303"/>
                    <a:pt x="1631" y="7451"/>
                    <a:pt x="1481" y="7774"/>
                  </a:cubicBezTo>
                  <a:lnTo>
                    <a:pt x="1149" y="7774"/>
                  </a:lnTo>
                  <a:lnTo>
                    <a:pt x="1149" y="5643"/>
                  </a:lnTo>
                  <a:lnTo>
                    <a:pt x="1438" y="5643"/>
                  </a:lnTo>
                  <a:cubicBezTo>
                    <a:pt x="1550" y="6049"/>
                    <a:pt x="1874" y="6238"/>
                    <a:pt x="2198" y="6238"/>
                  </a:cubicBezTo>
                  <a:cubicBezTo>
                    <a:pt x="2592" y="6238"/>
                    <a:pt x="2987" y="5959"/>
                    <a:pt x="3001" y="5451"/>
                  </a:cubicBezTo>
                  <a:cubicBezTo>
                    <a:pt x="2994" y="4947"/>
                    <a:pt x="2597" y="4659"/>
                    <a:pt x="2197" y="4659"/>
                  </a:cubicBezTo>
                  <a:cubicBezTo>
                    <a:pt x="1914" y="4659"/>
                    <a:pt x="1630" y="4804"/>
                    <a:pt x="1481" y="5119"/>
                  </a:cubicBezTo>
                  <a:lnTo>
                    <a:pt x="1149" y="5119"/>
                  </a:lnTo>
                  <a:lnTo>
                    <a:pt x="1149" y="3001"/>
                  </a:lnTo>
                  <a:lnTo>
                    <a:pt x="1438" y="3001"/>
                  </a:lnTo>
                  <a:cubicBezTo>
                    <a:pt x="1551" y="3409"/>
                    <a:pt x="1877" y="3600"/>
                    <a:pt x="2203" y="3600"/>
                  </a:cubicBezTo>
                  <a:cubicBezTo>
                    <a:pt x="2595" y="3600"/>
                    <a:pt x="2987" y="3322"/>
                    <a:pt x="3001" y="2808"/>
                  </a:cubicBezTo>
                  <a:cubicBezTo>
                    <a:pt x="2996" y="2429"/>
                    <a:pt x="2696" y="2323"/>
                    <a:pt x="2365" y="2323"/>
                  </a:cubicBezTo>
                  <a:cubicBezTo>
                    <a:pt x="1948" y="2323"/>
                    <a:pt x="1481" y="2490"/>
                    <a:pt x="1481" y="2490"/>
                  </a:cubicBezTo>
                  <a:lnTo>
                    <a:pt x="1149" y="2490"/>
                  </a:lnTo>
                  <a:lnTo>
                    <a:pt x="1149" y="541"/>
                  </a:lnTo>
                  <a:close/>
                  <a:moveTo>
                    <a:pt x="887" y="0"/>
                  </a:moveTo>
                  <a:cubicBezTo>
                    <a:pt x="734" y="0"/>
                    <a:pt x="625" y="126"/>
                    <a:pt x="625" y="276"/>
                  </a:cubicBezTo>
                  <a:lnTo>
                    <a:pt x="625" y="2476"/>
                  </a:lnTo>
                  <a:lnTo>
                    <a:pt x="359" y="2476"/>
                  </a:lnTo>
                  <a:cubicBezTo>
                    <a:pt x="223" y="2476"/>
                    <a:pt x="110" y="2559"/>
                    <a:pt x="97" y="2699"/>
                  </a:cubicBezTo>
                  <a:cubicBezTo>
                    <a:pt x="70" y="2865"/>
                    <a:pt x="193" y="3001"/>
                    <a:pt x="346" y="3001"/>
                  </a:cubicBezTo>
                  <a:lnTo>
                    <a:pt x="625" y="3001"/>
                  </a:lnTo>
                  <a:lnTo>
                    <a:pt x="625" y="5119"/>
                  </a:lnTo>
                  <a:lnTo>
                    <a:pt x="359" y="5119"/>
                  </a:lnTo>
                  <a:cubicBezTo>
                    <a:pt x="223" y="5119"/>
                    <a:pt x="110" y="5215"/>
                    <a:pt x="97" y="5338"/>
                  </a:cubicBezTo>
                  <a:cubicBezTo>
                    <a:pt x="70" y="5504"/>
                    <a:pt x="193" y="5643"/>
                    <a:pt x="346" y="5643"/>
                  </a:cubicBezTo>
                  <a:lnTo>
                    <a:pt x="625" y="5643"/>
                  </a:lnTo>
                  <a:lnTo>
                    <a:pt x="625" y="7774"/>
                  </a:lnTo>
                  <a:lnTo>
                    <a:pt x="359" y="7774"/>
                  </a:lnTo>
                  <a:cubicBezTo>
                    <a:pt x="223" y="7774"/>
                    <a:pt x="110" y="7857"/>
                    <a:pt x="97" y="7994"/>
                  </a:cubicBezTo>
                  <a:cubicBezTo>
                    <a:pt x="70" y="8160"/>
                    <a:pt x="193" y="8299"/>
                    <a:pt x="346" y="8299"/>
                  </a:cubicBezTo>
                  <a:lnTo>
                    <a:pt x="625" y="8299"/>
                  </a:lnTo>
                  <a:lnTo>
                    <a:pt x="625" y="10417"/>
                  </a:lnTo>
                  <a:lnTo>
                    <a:pt x="332" y="10417"/>
                  </a:lnTo>
                  <a:cubicBezTo>
                    <a:pt x="223" y="10417"/>
                    <a:pt x="127" y="10483"/>
                    <a:pt x="83" y="10583"/>
                  </a:cubicBezTo>
                  <a:cubicBezTo>
                    <a:pt x="1" y="10789"/>
                    <a:pt x="153" y="10968"/>
                    <a:pt x="332" y="10968"/>
                  </a:cubicBezTo>
                  <a:lnTo>
                    <a:pt x="625" y="10968"/>
                  </a:lnTo>
                  <a:lnTo>
                    <a:pt x="625" y="13305"/>
                  </a:lnTo>
                  <a:cubicBezTo>
                    <a:pt x="625" y="13444"/>
                    <a:pt x="734" y="13570"/>
                    <a:pt x="887" y="13570"/>
                  </a:cubicBezTo>
                  <a:lnTo>
                    <a:pt x="10417" y="13570"/>
                  </a:lnTo>
                  <a:cubicBezTo>
                    <a:pt x="10859" y="13570"/>
                    <a:pt x="11217" y="13209"/>
                    <a:pt x="11217" y="12767"/>
                  </a:cubicBezTo>
                  <a:lnTo>
                    <a:pt x="11217" y="9862"/>
                  </a:lnTo>
                  <a:lnTo>
                    <a:pt x="12007" y="9862"/>
                  </a:lnTo>
                  <a:cubicBezTo>
                    <a:pt x="12353" y="9849"/>
                    <a:pt x="12353" y="9338"/>
                    <a:pt x="12007" y="9321"/>
                  </a:cubicBezTo>
                  <a:lnTo>
                    <a:pt x="11855" y="9321"/>
                  </a:lnTo>
                  <a:lnTo>
                    <a:pt x="11855" y="6101"/>
                  </a:lnTo>
                  <a:cubicBezTo>
                    <a:pt x="11855" y="5949"/>
                    <a:pt x="11729" y="5836"/>
                    <a:pt x="11579" y="5836"/>
                  </a:cubicBezTo>
                  <a:lnTo>
                    <a:pt x="11217" y="5836"/>
                  </a:lnTo>
                  <a:lnTo>
                    <a:pt x="11217" y="803"/>
                  </a:lnTo>
                  <a:cubicBezTo>
                    <a:pt x="11217" y="359"/>
                    <a:pt x="10859" y="0"/>
                    <a:pt x="10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6418625" y="1849075"/>
              <a:ext cx="95875" cy="13125"/>
            </a:xfrm>
            <a:custGeom>
              <a:avLst/>
              <a:gdLst/>
              <a:ahLst/>
              <a:cxnLst/>
              <a:rect l="l" t="t" r="r" b="b"/>
              <a:pathLst>
                <a:path w="3835" h="525" extrusionOk="0">
                  <a:moveTo>
                    <a:pt x="266" y="0"/>
                  </a:moveTo>
                  <a:cubicBezTo>
                    <a:pt x="113" y="0"/>
                    <a:pt x="1" y="123"/>
                    <a:pt x="1" y="263"/>
                  </a:cubicBezTo>
                  <a:cubicBezTo>
                    <a:pt x="1" y="415"/>
                    <a:pt x="113" y="525"/>
                    <a:pt x="266" y="525"/>
                  </a:cubicBezTo>
                  <a:lnTo>
                    <a:pt x="3543" y="525"/>
                  </a:lnTo>
                  <a:cubicBezTo>
                    <a:pt x="3669" y="525"/>
                    <a:pt x="3792" y="442"/>
                    <a:pt x="3805" y="306"/>
                  </a:cubicBezTo>
                  <a:cubicBezTo>
                    <a:pt x="3835" y="140"/>
                    <a:pt x="3709" y="0"/>
                    <a:pt x="3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36"/>
          <p:cNvSpPr txBox="1">
            <a:spLocks noGrp="1"/>
          </p:cNvSpPr>
          <p:nvPr>
            <p:ph type="subTitle" idx="1"/>
          </p:nvPr>
        </p:nvSpPr>
        <p:spPr>
          <a:xfrm>
            <a:off x="1394250" y="3058425"/>
            <a:ext cx="6355500" cy="3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is where your presentation begins</a:t>
            </a:r>
            <a:endParaRPr/>
          </a:p>
        </p:txBody>
      </p:sp>
      <p:sp>
        <p:nvSpPr>
          <p:cNvPr id="759" name="Google Shape;759;p36"/>
          <p:cNvSpPr txBox="1">
            <a:spLocks noGrp="1"/>
          </p:cNvSpPr>
          <p:nvPr>
            <p:ph type="ctrTitle"/>
          </p:nvPr>
        </p:nvSpPr>
        <p:spPr>
          <a:xfrm>
            <a:off x="1394250" y="1432275"/>
            <a:ext cx="6355500" cy="161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ANALYTICS STRATEGY TOOLKIT</a:t>
            </a:r>
            <a:endParaRPr/>
          </a:p>
        </p:txBody>
      </p:sp>
      <p:grpSp>
        <p:nvGrpSpPr>
          <p:cNvPr id="760" name="Google Shape;760;p36"/>
          <p:cNvGrpSpPr/>
          <p:nvPr/>
        </p:nvGrpSpPr>
        <p:grpSpPr>
          <a:xfrm rot="10800000">
            <a:off x="6662200" y="3637323"/>
            <a:ext cx="3537150" cy="626797"/>
            <a:chOff x="1199232" y="2120038"/>
            <a:chExt cx="4391793" cy="778340"/>
          </a:xfrm>
        </p:grpSpPr>
        <p:grpSp>
          <p:nvGrpSpPr>
            <p:cNvPr id="761" name="Google Shape;761;p36"/>
            <p:cNvGrpSpPr/>
            <p:nvPr/>
          </p:nvGrpSpPr>
          <p:grpSpPr>
            <a:xfrm>
              <a:off x="2227732" y="2577138"/>
              <a:ext cx="1945675" cy="56700"/>
              <a:chOff x="2227732" y="2661275"/>
              <a:chExt cx="1945675" cy="56700"/>
            </a:xfrm>
          </p:grpSpPr>
          <p:cxnSp>
            <p:nvCxnSpPr>
              <p:cNvPr id="762" name="Google Shape;762;p36"/>
              <p:cNvCxnSpPr/>
              <p:nvPr/>
            </p:nvCxnSpPr>
            <p:spPr>
              <a:xfrm>
                <a:off x="2227732"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763" name="Google Shape;763;p36"/>
              <p:cNvSpPr/>
              <p:nvPr/>
            </p:nvSpPr>
            <p:spPr>
              <a:xfrm>
                <a:off x="4116707"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36"/>
            <p:cNvGrpSpPr/>
            <p:nvPr/>
          </p:nvGrpSpPr>
          <p:grpSpPr>
            <a:xfrm>
              <a:off x="1943838" y="2729277"/>
              <a:ext cx="1938597" cy="169100"/>
              <a:chOff x="2216194" y="2593212"/>
              <a:chExt cx="4728285" cy="412439"/>
            </a:xfrm>
          </p:grpSpPr>
          <p:sp>
            <p:nvSpPr>
              <p:cNvPr id="765" name="Google Shape;765;p36"/>
              <p:cNvSpPr/>
              <p:nvPr/>
            </p:nvSpPr>
            <p:spPr>
              <a:xfrm>
                <a:off x="2216194" y="2593212"/>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766" name="Google Shape;766;p36"/>
              <p:cNvSpPr/>
              <p:nvPr/>
            </p:nvSpPr>
            <p:spPr>
              <a:xfrm>
                <a:off x="6810079" y="2871251"/>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36"/>
            <p:cNvGrpSpPr/>
            <p:nvPr/>
          </p:nvGrpSpPr>
          <p:grpSpPr>
            <a:xfrm>
              <a:off x="1779150" y="2289288"/>
              <a:ext cx="3811875" cy="127113"/>
              <a:chOff x="1779150" y="2604263"/>
              <a:chExt cx="3811875" cy="127113"/>
            </a:xfrm>
          </p:grpSpPr>
          <p:sp>
            <p:nvSpPr>
              <p:cNvPr id="768" name="Google Shape;768;p36"/>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769" name="Google Shape;769;p36"/>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36"/>
            <p:cNvGrpSpPr/>
            <p:nvPr/>
          </p:nvGrpSpPr>
          <p:grpSpPr>
            <a:xfrm>
              <a:off x="1199232" y="2120038"/>
              <a:ext cx="3737650" cy="56700"/>
              <a:chOff x="1199232" y="2869225"/>
              <a:chExt cx="3737650" cy="56700"/>
            </a:xfrm>
          </p:grpSpPr>
          <p:cxnSp>
            <p:nvCxnSpPr>
              <p:cNvPr id="771" name="Google Shape;771;p36"/>
              <p:cNvCxnSpPr/>
              <p:nvPr/>
            </p:nvCxnSpPr>
            <p:spPr>
              <a:xfrm>
                <a:off x="1199232"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772" name="Google Shape;772;p36"/>
              <p:cNvSpPr/>
              <p:nvPr/>
            </p:nvSpPr>
            <p:spPr>
              <a:xfrm>
                <a:off x="4880182"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 name="Google Shape;773;p36"/>
          <p:cNvGrpSpPr/>
          <p:nvPr/>
        </p:nvGrpSpPr>
        <p:grpSpPr>
          <a:xfrm>
            <a:off x="-1696246" y="967904"/>
            <a:ext cx="3599787" cy="1044096"/>
            <a:chOff x="-1431671" y="656504"/>
            <a:chExt cx="3599787" cy="1044096"/>
          </a:xfrm>
        </p:grpSpPr>
        <p:grpSp>
          <p:nvGrpSpPr>
            <p:cNvPr id="774" name="Google Shape;774;p36"/>
            <p:cNvGrpSpPr/>
            <p:nvPr/>
          </p:nvGrpSpPr>
          <p:grpSpPr>
            <a:xfrm>
              <a:off x="-368508" y="1432892"/>
              <a:ext cx="1567047" cy="45661"/>
              <a:chOff x="1754675" y="2661275"/>
              <a:chExt cx="1945675" cy="56700"/>
            </a:xfrm>
          </p:grpSpPr>
          <p:cxnSp>
            <p:nvCxnSpPr>
              <p:cNvPr id="775" name="Google Shape;775;p36"/>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776" name="Google Shape;776;p36"/>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36"/>
            <p:cNvGrpSpPr/>
            <p:nvPr/>
          </p:nvGrpSpPr>
          <p:grpSpPr>
            <a:xfrm>
              <a:off x="-766480" y="1564412"/>
              <a:ext cx="1561280" cy="136187"/>
              <a:chOff x="1754675" y="2824000"/>
              <a:chExt cx="4728285" cy="412439"/>
            </a:xfrm>
          </p:grpSpPr>
          <p:sp>
            <p:nvSpPr>
              <p:cNvPr id="778" name="Google Shape;778;p36"/>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779" name="Google Shape;779;p36"/>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36"/>
            <p:cNvGrpSpPr/>
            <p:nvPr/>
          </p:nvGrpSpPr>
          <p:grpSpPr>
            <a:xfrm>
              <a:off x="-1431671" y="1201087"/>
              <a:ext cx="3070084" cy="102364"/>
              <a:chOff x="1779150" y="2604263"/>
              <a:chExt cx="3811875" cy="127113"/>
            </a:xfrm>
          </p:grpSpPr>
          <p:sp>
            <p:nvSpPr>
              <p:cNvPr id="781" name="Google Shape;781;p36"/>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782" name="Google Shape;782;p36"/>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36"/>
            <p:cNvGrpSpPr/>
            <p:nvPr/>
          </p:nvGrpSpPr>
          <p:grpSpPr>
            <a:xfrm>
              <a:off x="-856941" y="773805"/>
              <a:ext cx="2877996" cy="223763"/>
              <a:chOff x="1748550" y="2064750"/>
              <a:chExt cx="3573375" cy="277863"/>
            </a:xfrm>
          </p:grpSpPr>
          <p:sp>
            <p:nvSpPr>
              <p:cNvPr id="784" name="Google Shape;784;p36"/>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785" name="Google Shape;785;p36"/>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36"/>
            <p:cNvGrpSpPr/>
            <p:nvPr/>
          </p:nvGrpSpPr>
          <p:grpSpPr>
            <a:xfrm>
              <a:off x="-856958" y="656504"/>
              <a:ext cx="2430741" cy="185537"/>
              <a:chOff x="1748547" y="1392116"/>
              <a:chExt cx="5911958" cy="451312"/>
            </a:xfrm>
          </p:grpSpPr>
          <p:sp>
            <p:nvSpPr>
              <p:cNvPr id="787" name="Google Shape;787;p36"/>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788" name="Google Shape;788;p36"/>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36"/>
            <p:cNvGrpSpPr/>
            <p:nvPr/>
          </p:nvGrpSpPr>
          <p:grpSpPr>
            <a:xfrm>
              <a:off x="-842187" y="1064790"/>
              <a:ext cx="3010303" cy="45661"/>
              <a:chOff x="1766900" y="2869225"/>
              <a:chExt cx="3737650" cy="56700"/>
            </a:xfrm>
          </p:grpSpPr>
          <p:cxnSp>
            <p:nvCxnSpPr>
              <p:cNvPr id="790" name="Google Shape;790;p36"/>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791" name="Google Shape;791;p36"/>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75388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sp>
        <p:nvSpPr>
          <p:cNvPr id="1284" name="Google Shape;1284;p54"/>
          <p:cNvSpPr txBox="1">
            <a:spLocks noGrp="1"/>
          </p:cNvSpPr>
          <p:nvPr>
            <p:ph type="title"/>
          </p:nvPr>
        </p:nvSpPr>
        <p:spPr>
          <a:xfrm>
            <a:off x="872400" y="1637550"/>
            <a:ext cx="32241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1285" name="Google Shape;1285;p54"/>
          <p:cNvSpPr txBox="1">
            <a:spLocks noGrp="1"/>
          </p:cNvSpPr>
          <p:nvPr>
            <p:ph type="subTitle" idx="1"/>
          </p:nvPr>
        </p:nvSpPr>
        <p:spPr>
          <a:xfrm>
            <a:off x="872400" y="2700750"/>
            <a:ext cx="32241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286" name="Google Shape;1286;p54"/>
          <p:cNvGrpSpPr/>
          <p:nvPr/>
        </p:nvGrpSpPr>
        <p:grpSpPr>
          <a:xfrm>
            <a:off x="4365747" y="1322922"/>
            <a:ext cx="3575677" cy="2307038"/>
            <a:chOff x="4489026" y="1269550"/>
            <a:chExt cx="3696173" cy="2384782"/>
          </a:xfrm>
        </p:grpSpPr>
        <p:sp>
          <p:nvSpPr>
            <p:cNvPr id="1287" name="Google Shape;1287;p54"/>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4"/>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4"/>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4"/>
            <p:cNvSpPr/>
            <p:nvPr/>
          </p:nvSpPr>
          <p:spPr>
            <a:xfrm>
              <a:off x="6250185" y="1346150"/>
              <a:ext cx="173700" cy="600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1" name="Google Shape;1291;p54"/>
          <p:cNvPicPr preferRelativeResize="0"/>
          <p:nvPr/>
        </p:nvPicPr>
        <p:blipFill>
          <a:blip r:embed="rId3">
            <a:alphaModFix/>
          </a:blip>
          <a:stretch>
            <a:fillRect/>
          </a:stretch>
        </p:blipFill>
        <p:spPr>
          <a:xfrm>
            <a:off x="4687386" y="1563400"/>
            <a:ext cx="2932400" cy="1649475"/>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grpSp>
        <p:nvGrpSpPr>
          <p:cNvPr id="1296" name="Google Shape;1296;p55"/>
          <p:cNvGrpSpPr/>
          <p:nvPr/>
        </p:nvGrpSpPr>
        <p:grpSpPr>
          <a:xfrm>
            <a:off x="1135450" y="1319275"/>
            <a:ext cx="3772247" cy="2579891"/>
            <a:chOff x="949775" y="1214250"/>
            <a:chExt cx="3772247" cy="2579891"/>
          </a:xfrm>
        </p:grpSpPr>
        <p:sp>
          <p:nvSpPr>
            <p:cNvPr id="1297" name="Google Shape;1297;p55"/>
            <p:cNvSpPr/>
            <p:nvPr/>
          </p:nvSpPr>
          <p:spPr>
            <a:xfrm>
              <a:off x="949775" y="1214250"/>
              <a:ext cx="3772247" cy="2579891"/>
            </a:xfrm>
            <a:custGeom>
              <a:avLst/>
              <a:gdLst/>
              <a:ahLst/>
              <a:cxnLst/>
              <a:rect l="l" t="t" r="r" b="b"/>
              <a:pathLst>
                <a:path w="102222" h="69911" extrusionOk="0">
                  <a:moveTo>
                    <a:pt x="4073" y="1"/>
                  </a:moveTo>
                  <a:cubicBezTo>
                    <a:pt x="1794" y="1"/>
                    <a:pt x="0" y="1794"/>
                    <a:pt x="0" y="4074"/>
                  </a:cubicBezTo>
                  <a:lnTo>
                    <a:pt x="0" y="65868"/>
                  </a:lnTo>
                  <a:cubicBezTo>
                    <a:pt x="0" y="68148"/>
                    <a:pt x="1794" y="69911"/>
                    <a:pt x="4073" y="69911"/>
                  </a:cubicBezTo>
                  <a:lnTo>
                    <a:pt x="98179" y="69911"/>
                  </a:lnTo>
                  <a:cubicBezTo>
                    <a:pt x="100306" y="69911"/>
                    <a:pt x="102221" y="68148"/>
                    <a:pt x="102221" y="65868"/>
                  </a:cubicBezTo>
                  <a:lnTo>
                    <a:pt x="102221" y="4074"/>
                  </a:lnTo>
                  <a:cubicBezTo>
                    <a:pt x="102221" y="1794"/>
                    <a:pt x="100306" y="1"/>
                    <a:pt x="98179"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a:off x="4581775" y="2323895"/>
              <a:ext cx="46800" cy="3606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1006125" y="2414045"/>
              <a:ext cx="80100" cy="180300"/>
            </a:xfrm>
            <a:prstGeom prst="roundRect">
              <a:avLst>
                <a:gd name="adj" fmla="val 16667"/>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55"/>
          <p:cNvSpPr txBox="1">
            <a:spLocks noGrp="1"/>
          </p:cNvSpPr>
          <p:nvPr>
            <p:ph type="subTitle" idx="1"/>
          </p:nvPr>
        </p:nvSpPr>
        <p:spPr>
          <a:xfrm>
            <a:off x="5201025" y="2562000"/>
            <a:ext cx="3077400" cy="80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1301" name="Google Shape;1301;p55"/>
          <p:cNvSpPr txBox="1">
            <a:spLocks noGrp="1"/>
          </p:cNvSpPr>
          <p:nvPr>
            <p:ph type="title"/>
          </p:nvPr>
        </p:nvSpPr>
        <p:spPr>
          <a:xfrm>
            <a:off x="5200875" y="1926400"/>
            <a:ext cx="3077400" cy="635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pic>
        <p:nvPicPr>
          <p:cNvPr id="1302" name="Google Shape;1302;p55"/>
          <p:cNvPicPr preferRelativeResize="0"/>
          <p:nvPr/>
        </p:nvPicPr>
        <p:blipFill rotWithShape="1">
          <a:blip r:embed="rId3">
            <a:alphaModFix/>
          </a:blip>
          <a:srcRect l="5206" r="12543"/>
          <a:stretch/>
        </p:blipFill>
        <p:spPr>
          <a:xfrm>
            <a:off x="1429950" y="1538670"/>
            <a:ext cx="3130750" cy="214110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06"/>
        <p:cNvGrpSpPr/>
        <p:nvPr/>
      </p:nvGrpSpPr>
      <p:grpSpPr>
        <a:xfrm>
          <a:off x="0" y="0"/>
          <a:ext cx="0" cy="0"/>
          <a:chOff x="0" y="0"/>
          <a:chExt cx="0" cy="0"/>
        </a:xfrm>
      </p:grpSpPr>
      <p:sp>
        <p:nvSpPr>
          <p:cNvPr id="1307" name="Google Shape;1307;p56"/>
          <p:cNvSpPr txBox="1">
            <a:spLocks noGrp="1"/>
          </p:cNvSpPr>
          <p:nvPr>
            <p:ph type="title"/>
          </p:nvPr>
        </p:nvSpPr>
        <p:spPr>
          <a:xfrm>
            <a:off x="872400" y="1637550"/>
            <a:ext cx="32241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1308" name="Google Shape;1308;p56"/>
          <p:cNvSpPr txBox="1">
            <a:spLocks noGrp="1"/>
          </p:cNvSpPr>
          <p:nvPr>
            <p:ph type="subTitle" idx="1"/>
          </p:nvPr>
        </p:nvSpPr>
        <p:spPr>
          <a:xfrm>
            <a:off x="872400" y="2700750"/>
            <a:ext cx="32241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a:ea typeface="Barlow"/>
                <a:cs typeface="Barlow"/>
                <a:sym typeface="Barlow"/>
              </a:rPr>
              <a:t>You can replace the image on the screen with your own work. Just right-click on it and select “Replace image”</a:t>
            </a:r>
            <a:endParaRPr>
              <a:latin typeface="Barlow"/>
              <a:ea typeface="Barlow"/>
              <a:cs typeface="Barlow"/>
              <a:sym typeface="Barlow"/>
            </a:endParaRPr>
          </a:p>
        </p:txBody>
      </p:sp>
      <p:grpSp>
        <p:nvGrpSpPr>
          <p:cNvPr id="1309" name="Google Shape;1309;p56"/>
          <p:cNvGrpSpPr/>
          <p:nvPr/>
        </p:nvGrpSpPr>
        <p:grpSpPr>
          <a:xfrm>
            <a:off x="4789725" y="784099"/>
            <a:ext cx="1834973" cy="3412042"/>
            <a:chOff x="5186400" y="807213"/>
            <a:chExt cx="1834973" cy="3412042"/>
          </a:xfrm>
        </p:grpSpPr>
        <p:sp>
          <p:nvSpPr>
            <p:cNvPr id="1310" name="Google Shape;1310;p56"/>
            <p:cNvSpPr/>
            <p:nvPr/>
          </p:nvSpPr>
          <p:spPr>
            <a:xfrm>
              <a:off x="5186400" y="807213"/>
              <a:ext cx="1834973" cy="3412042"/>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12" name="Google Shape;1312;p56"/>
          <p:cNvPicPr preferRelativeResize="0"/>
          <p:nvPr/>
        </p:nvPicPr>
        <p:blipFill rotWithShape="1">
          <a:blip r:embed="rId3">
            <a:alphaModFix/>
          </a:blip>
          <a:srcRect l="38247" t="18981" r="38247" b="6022"/>
          <a:stretch/>
        </p:blipFill>
        <p:spPr>
          <a:xfrm>
            <a:off x="4928325" y="1035325"/>
            <a:ext cx="1513975" cy="2717176"/>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16"/>
        <p:cNvGrpSpPr/>
        <p:nvPr/>
      </p:nvGrpSpPr>
      <p:grpSpPr>
        <a:xfrm>
          <a:off x="0" y="0"/>
          <a:ext cx="0" cy="0"/>
          <a:chOff x="0" y="0"/>
          <a:chExt cx="0" cy="0"/>
        </a:xfrm>
      </p:grpSpPr>
      <p:sp>
        <p:nvSpPr>
          <p:cNvPr id="1317" name="Google Shape;1317;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
        <p:nvSpPr>
          <p:cNvPr id="1318" name="Google Shape;1318;p57"/>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Follow the link in the map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Barlow"/>
              <a:ea typeface="Barlow"/>
              <a:cs typeface="Barlow"/>
              <a:sym typeface="Barlow"/>
            </a:endParaRPr>
          </a:p>
        </p:txBody>
      </p:sp>
      <p:sp>
        <p:nvSpPr>
          <p:cNvPr id="1319" name="Google Shape;1319;p57"/>
          <p:cNvSpPr txBox="1"/>
          <p:nvPr/>
        </p:nvSpPr>
        <p:spPr>
          <a:xfrm>
            <a:off x="6116463" y="3213807"/>
            <a:ext cx="1673100" cy="358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Venus</a:t>
            </a:r>
            <a:endParaRPr sz="2000">
              <a:solidFill>
                <a:schemeClr val="dk1"/>
              </a:solidFill>
              <a:latin typeface="Poppins ExtraBold"/>
              <a:ea typeface="Poppins ExtraBold"/>
              <a:cs typeface="Poppins ExtraBold"/>
              <a:sym typeface="Poppins ExtraBold"/>
            </a:endParaRPr>
          </a:p>
        </p:txBody>
      </p:sp>
      <p:sp>
        <p:nvSpPr>
          <p:cNvPr id="1320" name="Google Shape;1320;p57"/>
          <p:cNvSpPr txBox="1"/>
          <p:nvPr/>
        </p:nvSpPr>
        <p:spPr>
          <a:xfrm>
            <a:off x="6116463" y="3514771"/>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Venus is very hot</a:t>
            </a:r>
            <a:endParaRPr sz="1200">
              <a:solidFill>
                <a:schemeClr val="dk1"/>
              </a:solidFill>
              <a:latin typeface="Barlow"/>
              <a:ea typeface="Barlow"/>
              <a:cs typeface="Barlow"/>
              <a:sym typeface="Barlow"/>
            </a:endParaRPr>
          </a:p>
        </p:txBody>
      </p:sp>
      <p:sp>
        <p:nvSpPr>
          <p:cNvPr id="1321" name="Google Shape;1321;p57"/>
          <p:cNvSpPr txBox="1"/>
          <p:nvPr/>
        </p:nvSpPr>
        <p:spPr>
          <a:xfrm>
            <a:off x="6116463" y="2317829"/>
            <a:ext cx="1673100" cy="358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Mercury</a:t>
            </a:r>
            <a:endParaRPr sz="2000">
              <a:solidFill>
                <a:schemeClr val="dk1"/>
              </a:solidFill>
              <a:latin typeface="Poppins ExtraBold"/>
              <a:ea typeface="Poppins ExtraBold"/>
              <a:cs typeface="Poppins ExtraBold"/>
              <a:sym typeface="Poppins ExtraBold"/>
            </a:endParaRPr>
          </a:p>
        </p:txBody>
      </p:sp>
      <p:sp>
        <p:nvSpPr>
          <p:cNvPr id="1322" name="Google Shape;1322;p57"/>
          <p:cNvSpPr txBox="1"/>
          <p:nvPr/>
        </p:nvSpPr>
        <p:spPr>
          <a:xfrm>
            <a:off x="6116463" y="2618793"/>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Mercury is small</a:t>
            </a:r>
            <a:endParaRPr sz="1200">
              <a:solidFill>
                <a:schemeClr val="dk1"/>
              </a:solidFill>
              <a:latin typeface="Barlow"/>
              <a:ea typeface="Barlow"/>
              <a:cs typeface="Barlow"/>
              <a:sym typeface="Barlow"/>
            </a:endParaRPr>
          </a:p>
        </p:txBody>
      </p:sp>
      <p:sp>
        <p:nvSpPr>
          <p:cNvPr id="1323" name="Google Shape;1323;p57"/>
          <p:cNvSpPr txBox="1"/>
          <p:nvPr/>
        </p:nvSpPr>
        <p:spPr>
          <a:xfrm>
            <a:off x="6116463" y="1421250"/>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ExtraBold"/>
                <a:ea typeface="Poppins ExtraBold"/>
                <a:cs typeface="Poppins ExtraBold"/>
                <a:sym typeface="Poppins ExtraBold"/>
              </a:rPr>
              <a:t>Mars</a:t>
            </a:r>
            <a:endParaRPr sz="2000">
              <a:solidFill>
                <a:schemeClr val="dk1"/>
              </a:solidFill>
              <a:latin typeface="Poppins ExtraBold"/>
              <a:ea typeface="Poppins ExtraBold"/>
              <a:cs typeface="Poppins ExtraBold"/>
              <a:sym typeface="Poppins ExtraBold"/>
            </a:endParaRPr>
          </a:p>
        </p:txBody>
      </p:sp>
      <p:sp>
        <p:nvSpPr>
          <p:cNvPr id="1324" name="Google Shape;1324;p57"/>
          <p:cNvSpPr txBox="1"/>
          <p:nvPr/>
        </p:nvSpPr>
        <p:spPr>
          <a:xfrm>
            <a:off x="6116463" y="1722214"/>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Mars is very cold</a:t>
            </a:r>
            <a:endParaRPr sz="1200">
              <a:solidFill>
                <a:schemeClr val="dk1"/>
              </a:solidFill>
              <a:latin typeface="Barlow"/>
              <a:ea typeface="Barlow"/>
              <a:cs typeface="Barlow"/>
              <a:sym typeface="Barlow"/>
            </a:endParaRPr>
          </a:p>
        </p:txBody>
      </p:sp>
      <p:sp>
        <p:nvSpPr>
          <p:cNvPr id="1325" name="Google Shape;1325;p57"/>
          <p:cNvSpPr/>
          <p:nvPr/>
        </p:nvSpPr>
        <p:spPr>
          <a:xfrm>
            <a:off x="5891963" y="2345189"/>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7"/>
          <p:cNvSpPr/>
          <p:nvPr/>
        </p:nvSpPr>
        <p:spPr>
          <a:xfrm>
            <a:off x="5891963" y="3241764"/>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7"/>
          <p:cNvSpPr/>
          <p:nvPr/>
        </p:nvSpPr>
        <p:spPr>
          <a:xfrm>
            <a:off x="5891963" y="1448014"/>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28" name="Google Shape;1328;p57">
            <a:hlinkClick r:id="rId4"/>
          </p:cNvPr>
          <p:cNvPicPr preferRelativeResize="0"/>
          <p:nvPr/>
        </p:nvPicPr>
        <p:blipFill>
          <a:blip r:embed="rId5">
            <a:alphaModFix/>
          </a:blip>
          <a:stretch>
            <a:fillRect/>
          </a:stretch>
        </p:blipFill>
        <p:spPr>
          <a:xfrm>
            <a:off x="1192100" y="1206462"/>
            <a:ext cx="4408872" cy="27305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sp>
        <p:nvSpPr>
          <p:cNvPr id="1333" name="Google Shape;1333;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WELL</a:t>
            </a:r>
            <a:endParaRPr/>
          </a:p>
        </p:txBody>
      </p:sp>
      <p:sp>
        <p:nvSpPr>
          <p:cNvPr id="1334" name="Google Shape;1334;p58"/>
          <p:cNvSpPr/>
          <p:nvPr/>
        </p:nvSpPr>
        <p:spPr>
          <a:xfrm>
            <a:off x="1335796" y="1183075"/>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3299696" y="1183075"/>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5263596" y="1183075"/>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7227496" y="1183075"/>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txBox="1"/>
          <p:nvPr/>
        </p:nvSpPr>
        <p:spPr>
          <a:xfrm flipH="1">
            <a:off x="713150" y="1926175"/>
            <a:ext cx="1812300" cy="43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oppins ExtraBold"/>
                <a:ea typeface="Poppins ExtraBold"/>
                <a:cs typeface="Poppins ExtraBold"/>
                <a:sym typeface="Poppins ExtraBold"/>
              </a:rPr>
              <a:t>Step 1</a:t>
            </a:r>
            <a:endParaRPr sz="2000">
              <a:solidFill>
                <a:schemeClr val="dk1"/>
              </a:solidFill>
              <a:latin typeface="Poppins ExtraBold"/>
              <a:ea typeface="Poppins ExtraBold"/>
              <a:cs typeface="Poppins ExtraBold"/>
              <a:sym typeface="Poppins ExtraBold"/>
            </a:endParaRPr>
          </a:p>
        </p:txBody>
      </p:sp>
      <p:sp>
        <p:nvSpPr>
          <p:cNvPr id="1339" name="Google Shape;1339;p58"/>
          <p:cNvSpPr txBox="1"/>
          <p:nvPr/>
        </p:nvSpPr>
        <p:spPr>
          <a:xfrm flipH="1">
            <a:off x="713146" y="228672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Venus is a hot planet</a:t>
            </a:r>
            <a:endParaRPr sz="1200">
              <a:solidFill>
                <a:schemeClr val="dk1"/>
              </a:solidFill>
              <a:latin typeface="Barlow"/>
              <a:ea typeface="Barlow"/>
              <a:cs typeface="Barlow"/>
              <a:sym typeface="Barlow"/>
            </a:endParaRPr>
          </a:p>
        </p:txBody>
      </p:sp>
      <p:sp>
        <p:nvSpPr>
          <p:cNvPr id="1340" name="Google Shape;1340;p58"/>
          <p:cNvSpPr txBox="1"/>
          <p:nvPr/>
        </p:nvSpPr>
        <p:spPr>
          <a:xfrm flipH="1">
            <a:off x="2677050" y="1926175"/>
            <a:ext cx="1812300" cy="43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oppins ExtraBold"/>
                <a:ea typeface="Poppins ExtraBold"/>
                <a:cs typeface="Poppins ExtraBold"/>
                <a:sym typeface="Poppins ExtraBold"/>
              </a:rPr>
              <a:t>Step 2</a:t>
            </a:r>
            <a:endParaRPr sz="2000">
              <a:solidFill>
                <a:schemeClr val="dk1"/>
              </a:solidFill>
              <a:latin typeface="Poppins ExtraBold"/>
              <a:ea typeface="Poppins ExtraBold"/>
              <a:cs typeface="Poppins ExtraBold"/>
              <a:sym typeface="Poppins ExtraBold"/>
            </a:endParaRPr>
          </a:p>
        </p:txBody>
      </p:sp>
      <p:sp>
        <p:nvSpPr>
          <p:cNvPr id="1341" name="Google Shape;1341;p58"/>
          <p:cNvSpPr txBox="1"/>
          <p:nvPr/>
        </p:nvSpPr>
        <p:spPr>
          <a:xfrm flipH="1">
            <a:off x="2677046" y="228672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Mercury is very small</a:t>
            </a:r>
            <a:endParaRPr sz="1200">
              <a:solidFill>
                <a:schemeClr val="dk1"/>
              </a:solidFill>
              <a:latin typeface="Barlow"/>
              <a:ea typeface="Barlow"/>
              <a:cs typeface="Barlow"/>
              <a:sym typeface="Barlow"/>
            </a:endParaRPr>
          </a:p>
        </p:txBody>
      </p:sp>
      <p:sp>
        <p:nvSpPr>
          <p:cNvPr id="1342" name="Google Shape;1342;p58"/>
          <p:cNvSpPr txBox="1"/>
          <p:nvPr/>
        </p:nvSpPr>
        <p:spPr>
          <a:xfrm flipH="1">
            <a:off x="4640950" y="1926175"/>
            <a:ext cx="1812300" cy="43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oppins ExtraBold"/>
                <a:ea typeface="Poppins ExtraBold"/>
                <a:cs typeface="Poppins ExtraBold"/>
                <a:sym typeface="Poppins ExtraBold"/>
              </a:rPr>
              <a:t>Step 3</a:t>
            </a:r>
            <a:endParaRPr sz="2000">
              <a:solidFill>
                <a:schemeClr val="dk1"/>
              </a:solidFill>
              <a:latin typeface="Poppins ExtraBold"/>
              <a:ea typeface="Poppins ExtraBold"/>
              <a:cs typeface="Poppins ExtraBold"/>
              <a:sym typeface="Poppins ExtraBold"/>
            </a:endParaRPr>
          </a:p>
        </p:txBody>
      </p:sp>
      <p:sp>
        <p:nvSpPr>
          <p:cNvPr id="1343" name="Google Shape;1343;p58"/>
          <p:cNvSpPr txBox="1"/>
          <p:nvPr/>
        </p:nvSpPr>
        <p:spPr>
          <a:xfrm flipH="1">
            <a:off x="4640946" y="228672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Mars is made of basalt</a:t>
            </a:r>
            <a:endParaRPr sz="1200">
              <a:solidFill>
                <a:schemeClr val="dk1"/>
              </a:solidFill>
              <a:latin typeface="Barlow"/>
              <a:ea typeface="Barlow"/>
              <a:cs typeface="Barlow"/>
              <a:sym typeface="Barlow"/>
            </a:endParaRPr>
          </a:p>
        </p:txBody>
      </p:sp>
      <p:sp>
        <p:nvSpPr>
          <p:cNvPr id="1344" name="Google Shape;1344;p58"/>
          <p:cNvSpPr txBox="1"/>
          <p:nvPr/>
        </p:nvSpPr>
        <p:spPr>
          <a:xfrm flipH="1">
            <a:off x="6604850" y="1926175"/>
            <a:ext cx="1812300" cy="43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oppins ExtraBold"/>
                <a:ea typeface="Poppins ExtraBold"/>
                <a:cs typeface="Poppins ExtraBold"/>
                <a:sym typeface="Poppins ExtraBold"/>
              </a:rPr>
              <a:t>Step 4</a:t>
            </a:r>
            <a:endParaRPr sz="2000">
              <a:solidFill>
                <a:schemeClr val="dk1"/>
              </a:solidFill>
              <a:latin typeface="Poppins ExtraBold"/>
              <a:ea typeface="Poppins ExtraBold"/>
              <a:cs typeface="Poppins ExtraBold"/>
              <a:sym typeface="Poppins ExtraBold"/>
            </a:endParaRPr>
          </a:p>
        </p:txBody>
      </p:sp>
      <p:sp>
        <p:nvSpPr>
          <p:cNvPr id="1345" name="Google Shape;1345;p58"/>
          <p:cNvSpPr txBox="1"/>
          <p:nvPr/>
        </p:nvSpPr>
        <p:spPr>
          <a:xfrm flipH="1">
            <a:off x="6604846" y="228672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Jupiter is a gas giant</a:t>
            </a:r>
            <a:endParaRPr sz="1200">
              <a:solidFill>
                <a:schemeClr val="dk1"/>
              </a:solidFill>
              <a:latin typeface="Barlow"/>
              <a:ea typeface="Barlow"/>
              <a:cs typeface="Barlow"/>
              <a:sym typeface="Barlow"/>
            </a:endParaRPr>
          </a:p>
        </p:txBody>
      </p:sp>
      <p:cxnSp>
        <p:nvCxnSpPr>
          <p:cNvPr id="1346" name="Google Shape;1346;p58"/>
          <p:cNvCxnSpPr>
            <a:stCxn id="1334" idx="3"/>
            <a:endCxn id="1335" idx="1"/>
          </p:cNvCxnSpPr>
          <p:nvPr/>
        </p:nvCxnSpPr>
        <p:spPr>
          <a:xfrm>
            <a:off x="1902796" y="1466575"/>
            <a:ext cx="1396800" cy="0"/>
          </a:xfrm>
          <a:prstGeom prst="straightConnector1">
            <a:avLst/>
          </a:prstGeom>
          <a:noFill/>
          <a:ln w="9525" cap="flat" cmpd="sng">
            <a:solidFill>
              <a:schemeClr val="dk1"/>
            </a:solidFill>
            <a:prstDash val="solid"/>
            <a:round/>
            <a:headEnd type="none" w="med" len="med"/>
            <a:tailEnd type="diamond" w="med" len="med"/>
          </a:ln>
        </p:spPr>
      </p:cxnSp>
      <p:cxnSp>
        <p:nvCxnSpPr>
          <p:cNvPr id="1347" name="Google Shape;1347;p58"/>
          <p:cNvCxnSpPr>
            <a:stCxn id="1335" idx="3"/>
            <a:endCxn id="1336" idx="1"/>
          </p:cNvCxnSpPr>
          <p:nvPr/>
        </p:nvCxnSpPr>
        <p:spPr>
          <a:xfrm>
            <a:off x="3866696" y="1466575"/>
            <a:ext cx="1396800" cy="0"/>
          </a:xfrm>
          <a:prstGeom prst="straightConnector1">
            <a:avLst/>
          </a:prstGeom>
          <a:noFill/>
          <a:ln w="9525" cap="flat" cmpd="sng">
            <a:solidFill>
              <a:schemeClr val="dk1"/>
            </a:solidFill>
            <a:prstDash val="solid"/>
            <a:round/>
            <a:headEnd type="none" w="med" len="med"/>
            <a:tailEnd type="diamond" w="med" len="med"/>
          </a:ln>
        </p:spPr>
      </p:cxnSp>
      <p:cxnSp>
        <p:nvCxnSpPr>
          <p:cNvPr id="1348" name="Google Shape;1348;p58"/>
          <p:cNvCxnSpPr>
            <a:stCxn id="1336" idx="3"/>
            <a:endCxn id="1337" idx="1"/>
          </p:cNvCxnSpPr>
          <p:nvPr/>
        </p:nvCxnSpPr>
        <p:spPr>
          <a:xfrm>
            <a:off x="5830596" y="1466575"/>
            <a:ext cx="1396800" cy="0"/>
          </a:xfrm>
          <a:prstGeom prst="straightConnector1">
            <a:avLst/>
          </a:prstGeom>
          <a:noFill/>
          <a:ln w="9525" cap="flat" cmpd="sng">
            <a:solidFill>
              <a:schemeClr val="dk1"/>
            </a:solidFill>
            <a:prstDash val="solid"/>
            <a:round/>
            <a:headEnd type="none" w="med" len="med"/>
            <a:tailEnd type="diamond" w="med" len="med"/>
          </a:ln>
        </p:spPr>
      </p:cxnSp>
      <p:cxnSp>
        <p:nvCxnSpPr>
          <p:cNvPr id="1349" name="Google Shape;1349;p58"/>
          <p:cNvCxnSpPr>
            <a:stCxn id="1334" idx="2"/>
            <a:endCxn id="1338" idx="0"/>
          </p:cNvCxnSpPr>
          <p:nvPr/>
        </p:nvCxnSpPr>
        <p:spPr>
          <a:xfrm>
            <a:off x="1619296" y="1750075"/>
            <a:ext cx="0" cy="176100"/>
          </a:xfrm>
          <a:prstGeom prst="straightConnector1">
            <a:avLst/>
          </a:prstGeom>
          <a:noFill/>
          <a:ln w="9525" cap="flat" cmpd="sng">
            <a:solidFill>
              <a:schemeClr val="dk1"/>
            </a:solidFill>
            <a:prstDash val="solid"/>
            <a:round/>
            <a:headEnd type="none" w="med" len="med"/>
            <a:tailEnd type="none" w="med" len="med"/>
          </a:ln>
        </p:spPr>
      </p:cxnSp>
      <p:cxnSp>
        <p:nvCxnSpPr>
          <p:cNvPr id="1350" name="Google Shape;1350;p58"/>
          <p:cNvCxnSpPr>
            <a:stCxn id="1335" idx="2"/>
            <a:endCxn id="1340" idx="0"/>
          </p:cNvCxnSpPr>
          <p:nvPr/>
        </p:nvCxnSpPr>
        <p:spPr>
          <a:xfrm>
            <a:off x="3583196" y="1750075"/>
            <a:ext cx="0" cy="176100"/>
          </a:xfrm>
          <a:prstGeom prst="straightConnector1">
            <a:avLst/>
          </a:prstGeom>
          <a:noFill/>
          <a:ln w="9525" cap="flat" cmpd="sng">
            <a:solidFill>
              <a:schemeClr val="dk1"/>
            </a:solidFill>
            <a:prstDash val="solid"/>
            <a:round/>
            <a:headEnd type="none" w="med" len="med"/>
            <a:tailEnd type="none" w="med" len="med"/>
          </a:ln>
        </p:spPr>
      </p:cxnSp>
      <p:cxnSp>
        <p:nvCxnSpPr>
          <p:cNvPr id="1351" name="Google Shape;1351;p58"/>
          <p:cNvCxnSpPr>
            <a:stCxn id="1336" idx="2"/>
            <a:endCxn id="1342" idx="0"/>
          </p:cNvCxnSpPr>
          <p:nvPr/>
        </p:nvCxnSpPr>
        <p:spPr>
          <a:xfrm>
            <a:off x="5547096" y="1750075"/>
            <a:ext cx="0" cy="176100"/>
          </a:xfrm>
          <a:prstGeom prst="straightConnector1">
            <a:avLst/>
          </a:prstGeom>
          <a:noFill/>
          <a:ln w="9525" cap="flat" cmpd="sng">
            <a:solidFill>
              <a:schemeClr val="dk1"/>
            </a:solidFill>
            <a:prstDash val="solid"/>
            <a:round/>
            <a:headEnd type="none" w="med" len="med"/>
            <a:tailEnd type="none" w="med" len="med"/>
          </a:ln>
        </p:spPr>
      </p:cxnSp>
      <p:cxnSp>
        <p:nvCxnSpPr>
          <p:cNvPr id="1352" name="Google Shape;1352;p58"/>
          <p:cNvCxnSpPr>
            <a:stCxn id="1337" idx="2"/>
            <a:endCxn id="1344" idx="0"/>
          </p:cNvCxnSpPr>
          <p:nvPr/>
        </p:nvCxnSpPr>
        <p:spPr>
          <a:xfrm>
            <a:off x="7510996" y="1750075"/>
            <a:ext cx="0" cy="176100"/>
          </a:xfrm>
          <a:prstGeom prst="straightConnector1">
            <a:avLst/>
          </a:prstGeom>
          <a:noFill/>
          <a:ln w="9525" cap="flat" cmpd="sng">
            <a:solidFill>
              <a:schemeClr val="dk1"/>
            </a:solidFill>
            <a:prstDash val="solid"/>
            <a:round/>
            <a:headEnd type="none" w="med" len="med"/>
            <a:tailEnd type="none" w="med" len="med"/>
          </a:ln>
        </p:spPr>
      </p:cxnSp>
      <p:sp>
        <p:nvSpPr>
          <p:cNvPr id="1353" name="Google Shape;1353;p58"/>
          <p:cNvSpPr/>
          <p:nvPr/>
        </p:nvSpPr>
        <p:spPr>
          <a:xfrm>
            <a:off x="1335796" y="3038925"/>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3299696" y="3038925"/>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5263596" y="3038925"/>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8"/>
          <p:cNvSpPr/>
          <p:nvPr/>
        </p:nvSpPr>
        <p:spPr>
          <a:xfrm>
            <a:off x="7227496" y="3038925"/>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txBox="1"/>
          <p:nvPr/>
        </p:nvSpPr>
        <p:spPr>
          <a:xfrm flipH="1">
            <a:off x="713150" y="3760550"/>
            <a:ext cx="1812300" cy="4329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Step 5</a:t>
            </a:r>
            <a:endParaRPr sz="2000">
              <a:solidFill>
                <a:schemeClr val="dk1"/>
              </a:solidFill>
              <a:latin typeface="Poppins ExtraBold"/>
              <a:ea typeface="Poppins ExtraBold"/>
              <a:cs typeface="Poppins ExtraBold"/>
              <a:sym typeface="Poppins ExtraBold"/>
            </a:endParaRPr>
          </a:p>
        </p:txBody>
      </p:sp>
      <p:sp>
        <p:nvSpPr>
          <p:cNvPr id="1358" name="Google Shape;1358;p58"/>
          <p:cNvSpPr txBox="1"/>
          <p:nvPr/>
        </p:nvSpPr>
        <p:spPr>
          <a:xfrm flipH="1">
            <a:off x="713146" y="412117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Saturn has rings</a:t>
            </a:r>
            <a:endParaRPr sz="1200">
              <a:solidFill>
                <a:schemeClr val="dk1"/>
              </a:solidFill>
              <a:latin typeface="Barlow"/>
              <a:ea typeface="Barlow"/>
              <a:cs typeface="Barlow"/>
              <a:sym typeface="Barlow"/>
            </a:endParaRPr>
          </a:p>
        </p:txBody>
      </p:sp>
      <p:sp>
        <p:nvSpPr>
          <p:cNvPr id="1359" name="Google Shape;1359;p58"/>
          <p:cNvSpPr txBox="1"/>
          <p:nvPr/>
        </p:nvSpPr>
        <p:spPr>
          <a:xfrm flipH="1">
            <a:off x="2677050" y="3760550"/>
            <a:ext cx="1812300" cy="4329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Step 6</a:t>
            </a:r>
            <a:endParaRPr sz="2000">
              <a:solidFill>
                <a:schemeClr val="dk1"/>
              </a:solidFill>
              <a:latin typeface="Poppins ExtraBold"/>
              <a:ea typeface="Poppins ExtraBold"/>
              <a:cs typeface="Poppins ExtraBold"/>
              <a:sym typeface="Poppins ExtraBold"/>
            </a:endParaRPr>
          </a:p>
        </p:txBody>
      </p:sp>
      <p:sp>
        <p:nvSpPr>
          <p:cNvPr id="1360" name="Google Shape;1360;p58"/>
          <p:cNvSpPr txBox="1"/>
          <p:nvPr/>
        </p:nvSpPr>
        <p:spPr>
          <a:xfrm flipH="1">
            <a:off x="2677046" y="412117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Pluto is a dwarf planet</a:t>
            </a:r>
            <a:endParaRPr sz="1200">
              <a:solidFill>
                <a:schemeClr val="dk1"/>
              </a:solidFill>
              <a:latin typeface="Barlow"/>
              <a:ea typeface="Barlow"/>
              <a:cs typeface="Barlow"/>
              <a:sym typeface="Barlow"/>
            </a:endParaRPr>
          </a:p>
        </p:txBody>
      </p:sp>
      <p:sp>
        <p:nvSpPr>
          <p:cNvPr id="1361" name="Google Shape;1361;p58"/>
          <p:cNvSpPr txBox="1"/>
          <p:nvPr/>
        </p:nvSpPr>
        <p:spPr>
          <a:xfrm flipH="1">
            <a:off x="4640950" y="3760550"/>
            <a:ext cx="1812300" cy="4329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Step 7</a:t>
            </a:r>
            <a:endParaRPr sz="2000">
              <a:solidFill>
                <a:schemeClr val="dk1"/>
              </a:solidFill>
              <a:latin typeface="Poppins ExtraBold"/>
              <a:ea typeface="Poppins ExtraBold"/>
              <a:cs typeface="Poppins ExtraBold"/>
              <a:sym typeface="Poppins ExtraBold"/>
            </a:endParaRPr>
          </a:p>
        </p:txBody>
      </p:sp>
      <p:sp>
        <p:nvSpPr>
          <p:cNvPr id="1362" name="Google Shape;1362;p58"/>
          <p:cNvSpPr txBox="1"/>
          <p:nvPr/>
        </p:nvSpPr>
        <p:spPr>
          <a:xfrm flipH="1">
            <a:off x="4640946" y="412117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Earth harbors life</a:t>
            </a:r>
            <a:endParaRPr sz="1200">
              <a:solidFill>
                <a:schemeClr val="dk1"/>
              </a:solidFill>
              <a:latin typeface="Barlow"/>
              <a:ea typeface="Barlow"/>
              <a:cs typeface="Barlow"/>
              <a:sym typeface="Barlow"/>
            </a:endParaRPr>
          </a:p>
        </p:txBody>
      </p:sp>
      <p:sp>
        <p:nvSpPr>
          <p:cNvPr id="1363" name="Google Shape;1363;p58"/>
          <p:cNvSpPr txBox="1"/>
          <p:nvPr/>
        </p:nvSpPr>
        <p:spPr>
          <a:xfrm flipH="1">
            <a:off x="6604850" y="3760550"/>
            <a:ext cx="1812300" cy="4329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Step 8</a:t>
            </a:r>
            <a:endParaRPr sz="2000">
              <a:solidFill>
                <a:schemeClr val="dk1"/>
              </a:solidFill>
              <a:latin typeface="Poppins ExtraBold"/>
              <a:ea typeface="Poppins ExtraBold"/>
              <a:cs typeface="Poppins ExtraBold"/>
              <a:sym typeface="Poppins ExtraBold"/>
            </a:endParaRPr>
          </a:p>
        </p:txBody>
      </p:sp>
      <p:sp>
        <p:nvSpPr>
          <p:cNvPr id="1364" name="Google Shape;1364;p58"/>
          <p:cNvSpPr txBox="1"/>
          <p:nvPr/>
        </p:nvSpPr>
        <p:spPr>
          <a:xfrm flipH="1">
            <a:off x="6604846" y="4121173"/>
            <a:ext cx="18123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Neptune is an ice giant</a:t>
            </a:r>
            <a:endParaRPr sz="1200">
              <a:solidFill>
                <a:schemeClr val="dk1"/>
              </a:solidFill>
              <a:latin typeface="Barlow"/>
              <a:ea typeface="Barlow"/>
              <a:cs typeface="Barlow"/>
              <a:sym typeface="Barlow"/>
            </a:endParaRPr>
          </a:p>
        </p:txBody>
      </p:sp>
      <p:cxnSp>
        <p:nvCxnSpPr>
          <p:cNvPr id="1365" name="Google Shape;1365;p58"/>
          <p:cNvCxnSpPr>
            <a:stCxn id="1353" idx="3"/>
            <a:endCxn id="1354" idx="1"/>
          </p:cNvCxnSpPr>
          <p:nvPr/>
        </p:nvCxnSpPr>
        <p:spPr>
          <a:xfrm>
            <a:off x="1902796" y="3322425"/>
            <a:ext cx="1396800" cy="0"/>
          </a:xfrm>
          <a:prstGeom prst="straightConnector1">
            <a:avLst/>
          </a:prstGeom>
          <a:noFill/>
          <a:ln w="9525" cap="flat" cmpd="sng">
            <a:solidFill>
              <a:schemeClr val="dk1"/>
            </a:solidFill>
            <a:prstDash val="solid"/>
            <a:round/>
            <a:headEnd type="none" w="med" len="med"/>
            <a:tailEnd type="diamond" w="med" len="med"/>
          </a:ln>
        </p:spPr>
      </p:cxnSp>
      <p:cxnSp>
        <p:nvCxnSpPr>
          <p:cNvPr id="1366" name="Google Shape;1366;p58"/>
          <p:cNvCxnSpPr>
            <a:stCxn id="1354" idx="3"/>
            <a:endCxn id="1355" idx="1"/>
          </p:cNvCxnSpPr>
          <p:nvPr/>
        </p:nvCxnSpPr>
        <p:spPr>
          <a:xfrm>
            <a:off x="3866696" y="3322425"/>
            <a:ext cx="1396800" cy="0"/>
          </a:xfrm>
          <a:prstGeom prst="straightConnector1">
            <a:avLst/>
          </a:prstGeom>
          <a:noFill/>
          <a:ln w="9525" cap="flat" cmpd="sng">
            <a:solidFill>
              <a:schemeClr val="dk1"/>
            </a:solidFill>
            <a:prstDash val="solid"/>
            <a:round/>
            <a:headEnd type="none" w="med" len="med"/>
            <a:tailEnd type="diamond" w="med" len="med"/>
          </a:ln>
        </p:spPr>
      </p:cxnSp>
      <p:cxnSp>
        <p:nvCxnSpPr>
          <p:cNvPr id="1367" name="Google Shape;1367;p58"/>
          <p:cNvCxnSpPr>
            <a:stCxn id="1355" idx="3"/>
            <a:endCxn id="1356" idx="1"/>
          </p:cNvCxnSpPr>
          <p:nvPr/>
        </p:nvCxnSpPr>
        <p:spPr>
          <a:xfrm>
            <a:off x="5830596" y="3322425"/>
            <a:ext cx="1396800" cy="0"/>
          </a:xfrm>
          <a:prstGeom prst="straightConnector1">
            <a:avLst/>
          </a:prstGeom>
          <a:noFill/>
          <a:ln w="9525" cap="flat" cmpd="sng">
            <a:solidFill>
              <a:schemeClr val="dk1"/>
            </a:solidFill>
            <a:prstDash val="solid"/>
            <a:round/>
            <a:headEnd type="none" w="med" len="med"/>
            <a:tailEnd type="diamond" w="med" len="med"/>
          </a:ln>
        </p:spPr>
      </p:cxnSp>
      <p:cxnSp>
        <p:nvCxnSpPr>
          <p:cNvPr id="1368" name="Google Shape;1368;p58"/>
          <p:cNvCxnSpPr>
            <a:stCxn id="1353" idx="2"/>
            <a:endCxn id="1357" idx="0"/>
          </p:cNvCxnSpPr>
          <p:nvPr/>
        </p:nvCxnSpPr>
        <p:spPr>
          <a:xfrm>
            <a:off x="1619296" y="3605925"/>
            <a:ext cx="0" cy="154500"/>
          </a:xfrm>
          <a:prstGeom prst="straightConnector1">
            <a:avLst/>
          </a:prstGeom>
          <a:noFill/>
          <a:ln w="9525" cap="flat" cmpd="sng">
            <a:solidFill>
              <a:schemeClr val="dk1"/>
            </a:solidFill>
            <a:prstDash val="solid"/>
            <a:round/>
            <a:headEnd type="none" w="med" len="med"/>
            <a:tailEnd type="none" w="med" len="med"/>
          </a:ln>
        </p:spPr>
      </p:cxnSp>
      <p:cxnSp>
        <p:nvCxnSpPr>
          <p:cNvPr id="1369" name="Google Shape;1369;p58"/>
          <p:cNvCxnSpPr>
            <a:stCxn id="1354" idx="2"/>
            <a:endCxn id="1359" idx="0"/>
          </p:cNvCxnSpPr>
          <p:nvPr/>
        </p:nvCxnSpPr>
        <p:spPr>
          <a:xfrm>
            <a:off x="3583196" y="3605925"/>
            <a:ext cx="0" cy="154500"/>
          </a:xfrm>
          <a:prstGeom prst="straightConnector1">
            <a:avLst/>
          </a:prstGeom>
          <a:noFill/>
          <a:ln w="9525" cap="flat" cmpd="sng">
            <a:solidFill>
              <a:schemeClr val="dk1"/>
            </a:solidFill>
            <a:prstDash val="solid"/>
            <a:round/>
            <a:headEnd type="none" w="med" len="med"/>
            <a:tailEnd type="none" w="med" len="med"/>
          </a:ln>
        </p:spPr>
      </p:cxnSp>
      <p:cxnSp>
        <p:nvCxnSpPr>
          <p:cNvPr id="1370" name="Google Shape;1370;p58"/>
          <p:cNvCxnSpPr>
            <a:stCxn id="1355" idx="2"/>
            <a:endCxn id="1361" idx="0"/>
          </p:cNvCxnSpPr>
          <p:nvPr/>
        </p:nvCxnSpPr>
        <p:spPr>
          <a:xfrm>
            <a:off x="5547096" y="3605925"/>
            <a:ext cx="0" cy="154500"/>
          </a:xfrm>
          <a:prstGeom prst="straightConnector1">
            <a:avLst/>
          </a:prstGeom>
          <a:noFill/>
          <a:ln w="9525" cap="flat" cmpd="sng">
            <a:solidFill>
              <a:schemeClr val="dk1"/>
            </a:solidFill>
            <a:prstDash val="solid"/>
            <a:round/>
            <a:headEnd type="none" w="med" len="med"/>
            <a:tailEnd type="none" w="med" len="med"/>
          </a:ln>
        </p:spPr>
      </p:cxnSp>
      <p:cxnSp>
        <p:nvCxnSpPr>
          <p:cNvPr id="1371" name="Google Shape;1371;p58"/>
          <p:cNvCxnSpPr>
            <a:stCxn id="1356" idx="2"/>
            <a:endCxn id="1363" idx="0"/>
          </p:cNvCxnSpPr>
          <p:nvPr/>
        </p:nvCxnSpPr>
        <p:spPr>
          <a:xfrm>
            <a:off x="7510996" y="3605925"/>
            <a:ext cx="0" cy="154500"/>
          </a:xfrm>
          <a:prstGeom prst="straightConnector1">
            <a:avLst/>
          </a:prstGeom>
          <a:noFill/>
          <a:ln w="9525" cap="flat" cmpd="sng">
            <a:solidFill>
              <a:schemeClr val="dk1"/>
            </a:solidFill>
            <a:prstDash val="solid"/>
            <a:round/>
            <a:headEnd type="none" w="med" len="med"/>
            <a:tailEnd type="none" w="med" len="med"/>
          </a:ln>
        </p:spPr>
      </p:cxnSp>
      <p:cxnSp>
        <p:nvCxnSpPr>
          <p:cNvPr id="1372" name="Google Shape;1372;p58"/>
          <p:cNvCxnSpPr>
            <a:stCxn id="1337" idx="3"/>
            <a:endCxn id="1353" idx="1"/>
          </p:cNvCxnSpPr>
          <p:nvPr/>
        </p:nvCxnSpPr>
        <p:spPr>
          <a:xfrm flipH="1">
            <a:off x="1335796" y="1466575"/>
            <a:ext cx="6458700" cy="1855800"/>
          </a:xfrm>
          <a:prstGeom prst="bentConnector5">
            <a:avLst>
              <a:gd name="adj1" fmla="val -10079"/>
              <a:gd name="adj2" fmla="val 70386"/>
              <a:gd name="adj3" fmla="val 109801"/>
            </a:avLst>
          </a:prstGeom>
          <a:noFill/>
          <a:ln w="9525" cap="flat" cmpd="sng">
            <a:solidFill>
              <a:schemeClr val="dk1"/>
            </a:solidFill>
            <a:prstDash val="solid"/>
            <a:round/>
            <a:headEnd type="none" w="med" len="med"/>
            <a:tailEnd type="diamond" w="med" len="med"/>
          </a:ln>
        </p:spPr>
      </p:cxnSp>
      <p:grpSp>
        <p:nvGrpSpPr>
          <p:cNvPr id="1373" name="Google Shape;1373;p58"/>
          <p:cNvGrpSpPr/>
          <p:nvPr/>
        </p:nvGrpSpPr>
        <p:grpSpPr>
          <a:xfrm>
            <a:off x="3413538" y="1297138"/>
            <a:ext cx="339200" cy="338875"/>
            <a:chOff x="2489475" y="2118450"/>
            <a:chExt cx="339200" cy="338875"/>
          </a:xfrm>
        </p:grpSpPr>
        <p:sp>
          <p:nvSpPr>
            <p:cNvPr id="1374" name="Google Shape;1374;p58"/>
            <p:cNvSpPr/>
            <p:nvPr/>
          </p:nvSpPr>
          <p:spPr>
            <a:xfrm>
              <a:off x="2489475" y="2118450"/>
              <a:ext cx="339200" cy="338875"/>
            </a:xfrm>
            <a:custGeom>
              <a:avLst/>
              <a:gdLst/>
              <a:ahLst/>
              <a:cxnLst/>
              <a:rect l="l" t="t" r="r" b="b"/>
              <a:pathLst>
                <a:path w="13568" h="13555" extrusionOk="0">
                  <a:moveTo>
                    <a:pt x="7151" y="525"/>
                  </a:moveTo>
                  <a:lnTo>
                    <a:pt x="7164" y="844"/>
                  </a:lnTo>
                  <a:cubicBezTo>
                    <a:pt x="7164" y="967"/>
                    <a:pt x="7247" y="1066"/>
                    <a:pt x="7357" y="1093"/>
                  </a:cubicBezTo>
                  <a:cubicBezTo>
                    <a:pt x="7536" y="1149"/>
                    <a:pt x="7719" y="1216"/>
                    <a:pt x="7885" y="1315"/>
                  </a:cubicBezTo>
                  <a:cubicBezTo>
                    <a:pt x="7930" y="1337"/>
                    <a:pt x="7977" y="1348"/>
                    <a:pt x="8023" y="1348"/>
                  </a:cubicBezTo>
                  <a:cubicBezTo>
                    <a:pt x="8089" y="1348"/>
                    <a:pt x="8151" y="1326"/>
                    <a:pt x="8200" y="1285"/>
                  </a:cubicBezTo>
                  <a:lnTo>
                    <a:pt x="8436" y="1066"/>
                  </a:lnTo>
                  <a:lnTo>
                    <a:pt x="8947" y="1577"/>
                  </a:lnTo>
                  <a:lnTo>
                    <a:pt x="8741" y="1813"/>
                  </a:lnTo>
                  <a:cubicBezTo>
                    <a:pt x="8658" y="1896"/>
                    <a:pt x="8645" y="2032"/>
                    <a:pt x="8698" y="2129"/>
                  </a:cubicBezTo>
                  <a:cubicBezTo>
                    <a:pt x="8798" y="2294"/>
                    <a:pt x="8864" y="2477"/>
                    <a:pt x="8920" y="2656"/>
                  </a:cubicBezTo>
                  <a:cubicBezTo>
                    <a:pt x="8947" y="2766"/>
                    <a:pt x="9047" y="2849"/>
                    <a:pt x="9169" y="2849"/>
                  </a:cubicBezTo>
                  <a:lnTo>
                    <a:pt x="9488" y="2862"/>
                  </a:lnTo>
                  <a:lnTo>
                    <a:pt x="9488" y="3596"/>
                  </a:lnTo>
                  <a:lnTo>
                    <a:pt x="9169" y="3609"/>
                  </a:lnTo>
                  <a:cubicBezTo>
                    <a:pt x="9047" y="3609"/>
                    <a:pt x="8947" y="3692"/>
                    <a:pt x="8920" y="3805"/>
                  </a:cubicBezTo>
                  <a:cubicBezTo>
                    <a:pt x="8864" y="3984"/>
                    <a:pt x="8798" y="4163"/>
                    <a:pt x="8698" y="4329"/>
                  </a:cubicBezTo>
                  <a:cubicBezTo>
                    <a:pt x="8645" y="4426"/>
                    <a:pt x="8658" y="4565"/>
                    <a:pt x="8741" y="4648"/>
                  </a:cubicBezTo>
                  <a:lnTo>
                    <a:pt x="8947" y="4884"/>
                  </a:lnTo>
                  <a:lnTo>
                    <a:pt x="8436" y="5395"/>
                  </a:lnTo>
                  <a:lnTo>
                    <a:pt x="8200" y="5173"/>
                  </a:lnTo>
                  <a:cubicBezTo>
                    <a:pt x="8152" y="5132"/>
                    <a:pt x="8091" y="5111"/>
                    <a:pt x="8026" y="5111"/>
                  </a:cubicBezTo>
                  <a:cubicBezTo>
                    <a:pt x="7980" y="5111"/>
                    <a:pt x="7931" y="5122"/>
                    <a:pt x="7885" y="5146"/>
                  </a:cubicBezTo>
                  <a:cubicBezTo>
                    <a:pt x="7719" y="5242"/>
                    <a:pt x="7536" y="5312"/>
                    <a:pt x="7357" y="5365"/>
                  </a:cubicBezTo>
                  <a:cubicBezTo>
                    <a:pt x="7247" y="5395"/>
                    <a:pt x="7164" y="5491"/>
                    <a:pt x="7164" y="5601"/>
                  </a:cubicBezTo>
                  <a:lnTo>
                    <a:pt x="7151" y="5933"/>
                  </a:lnTo>
                  <a:lnTo>
                    <a:pt x="6418" y="5933"/>
                  </a:lnTo>
                  <a:lnTo>
                    <a:pt x="6404" y="5601"/>
                  </a:lnTo>
                  <a:cubicBezTo>
                    <a:pt x="6404" y="5491"/>
                    <a:pt x="6321" y="5395"/>
                    <a:pt x="6208" y="5365"/>
                  </a:cubicBezTo>
                  <a:cubicBezTo>
                    <a:pt x="6029" y="5312"/>
                    <a:pt x="5850" y="5242"/>
                    <a:pt x="5684" y="5146"/>
                  </a:cubicBezTo>
                  <a:cubicBezTo>
                    <a:pt x="5643" y="5122"/>
                    <a:pt x="5597" y="5111"/>
                    <a:pt x="5552" y="5111"/>
                  </a:cubicBezTo>
                  <a:cubicBezTo>
                    <a:pt x="5489" y="5111"/>
                    <a:pt x="5426" y="5132"/>
                    <a:pt x="5378" y="5173"/>
                  </a:cubicBezTo>
                  <a:lnTo>
                    <a:pt x="5130" y="5395"/>
                  </a:lnTo>
                  <a:lnTo>
                    <a:pt x="4618" y="4884"/>
                  </a:lnTo>
                  <a:lnTo>
                    <a:pt x="4841" y="4635"/>
                  </a:lnTo>
                  <a:cubicBezTo>
                    <a:pt x="4924" y="4552"/>
                    <a:pt x="4937" y="4426"/>
                    <a:pt x="4867" y="4329"/>
                  </a:cubicBezTo>
                  <a:cubicBezTo>
                    <a:pt x="4771" y="4163"/>
                    <a:pt x="4701" y="3984"/>
                    <a:pt x="4661" y="3805"/>
                  </a:cubicBezTo>
                  <a:cubicBezTo>
                    <a:pt x="4618" y="3692"/>
                    <a:pt x="4522" y="3609"/>
                    <a:pt x="4412" y="3609"/>
                  </a:cubicBezTo>
                  <a:lnTo>
                    <a:pt x="4081" y="3596"/>
                  </a:lnTo>
                  <a:lnTo>
                    <a:pt x="4081" y="2862"/>
                  </a:lnTo>
                  <a:lnTo>
                    <a:pt x="4412" y="2849"/>
                  </a:lnTo>
                  <a:cubicBezTo>
                    <a:pt x="4522" y="2849"/>
                    <a:pt x="4618" y="2766"/>
                    <a:pt x="4661" y="2656"/>
                  </a:cubicBezTo>
                  <a:cubicBezTo>
                    <a:pt x="4701" y="2477"/>
                    <a:pt x="4771" y="2294"/>
                    <a:pt x="4867" y="2129"/>
                  </a:cubicBezTo>
                  <a:cubicBezTo>
                    <a:pt x="4937" y="2032"/>
                    <a:pt x="4924" y="1896"/>
                    <a:pt x="4841" y="1813"/>
                  </a:cubicBezTo>
                  <a:lnTo>
                    <a:pt x="4618" y="1577"/>
                  </a:lnTo>
                  <a:lnTo>
                    <a:pt x="5130" y="1066"/>
                  </a:lnTo>
                  <a:lnTo>
                    <a:pt x="5378" y="1285"/>
                  </a:lnTo>
                  <a:cubicBezTo>
                    <a:pt x="5427" y="1326"/>
                    <a:pt x="5491" y="1348"/>
                    <a:pt x="5555" y="1348"/>
                  </a:cubicBezTo>
                  <a:cubicBezTo>
                    <a:pt x="5599" y="1348"/>
                    <a:pt x="5644" y="1337"/>
                    <a:pt x="5684" y="1315"/>
                  </a:cubicBezTo>
                  <a:cubicBezTo>
                    <a:pt x="5850" y="1216"/>
                    <a:pt x="6029" y="1149"/>
                    <a:pt x="6208" y="1093"/>
                  </a:cubicBezTo>
                  <a:cubicBezTo>
                    <a:pt x="6321" y="1066"/>
                    <a:pt x="6404" y="967"/>
                    <a:pt x="6404" y="857"/>
                  </a:cubicBezTo>
                  <a:lnTo>
                    <a:pt x="6418" y="525"/>
                  </a:lnTo>
                  <a:close/>
                  <a:moveTo>
                    <a:pt x="11453" y="4024"/>
                  </a:moveTo>
                  <a:lnTo>
                    <a:pt x="11453" y="10650"/>
                  </a:lnTo>
                  <a:lnTo>
                    <a:pt x="2129" y="10650"/>
                  </a:lnTo>
                  <a:lnTo>
                    <a:pt x="2129" y="4024"/>
                  </a:lnTo>
                  <a:lnTo>
                    <a:pt x="3622" y="4024"/>
                  </a:lnTo>
                  <a:cubicBezTo>
                    <a:pt x="3666" y="4080"/>
                    <a:pt x="3735" y="4107"/>
                    <a:pt x="3802" y="4107"/>
                  </a:cubicBezTo>
                  <a:lnTo>
                    <a:pt x="4203" y="4120"/>
                  </a:lnTo>
                  <a:cubicBezTo>
                    <a:pt x="4233" y="4233"/>
                    <a:pt x="4273" y="4329"/>
                    <a:pt x="4329" y="4426"/>
                  </a:cubicBezTo>
                  <a:lnTo>
                    <a:pt x="4051" y="4718"/>
                  </a:lnTo>
                  <a:cubicBezTo>
                    <a:pt x="3954" y="4814"/>
                    <a:pt x="3968" y="4980"/>
                    <a:pt x="4067" y="5076"/>
                  </a:cubicBezTo>
                  <a:lnTo>
                    <a:pt x="4937" y="5946"/>
                  </a:lnTo>
                  <a:cubicBezTo>
                    <a:pt x="4987" y="6005"/>
                    <a:pt x="5056" y="6033"/>
                    <a:pt x="5126" y="6033"/>
                  </a:cubicBezTo>
                  <a:cubicBezTo>
                    <a:pt x="5191" y="6033"/>
                    <a:pt x="5258" y="6009"/>
                    <a:pt x="5312" y="5963"/>
                  </a:cubicBezTo>
                  <a:lnTo>
                    <a:pt x="5588" y="5697"/>
                  </a:lnTo>
                  <a:cubicBezTo>
                    <a:pt x="5684" y="5740"/>
                    <a:pt x="5780" y="5780"/>
                    <a:pt x="5893" y="5810"/>
                  </a:cubicBezTo>
                  <a:lnTo>
                    <a:pt x="5906" y="6212"/>
                  </a:lnTo>
                  <a:cubicBezTo>
                    <a:pt x="5906" y="6348"/>
                    <a:pt x="6029" y="6461"/>
                    <a:pt x="6169" y="6461"/>
                  </a:cubicBezTo>
                  <a:lnTo>
                    <a:pt x="7400" y="6461"/>
                  </a:lnTo>
                  <a:cubicBezTo>
                    <a:pt x="7553" y="6461"/>
                    <a:pt x="7662" y="6348"/>
                    <a:pt x="7676" y="6212"/>
                  </a:cubicBezTo>
                  <a:lnTo>
                    <a:pt x="7689" y="5810"/>
                  </a:lnTo>
                  <a:cubicBezTo>
                    <a:pt x="7785" y="5780"/>
                    <a:pt x="7885" y="5740"/>
                    <a:pt x="7981" y="5697"/>
                  </a:cubicBezTo>
                  <a:lnTo>
                    <a:pt x="8270" y="5963"/>
                  </a:lnTo>
                  <a:cubicBezTo>
                    <a:pt x="8316" y="6009"/>
                    <a:pt x="8378" y="6033"/>
                    <a:pt x="8442" y="6033"/>
                  </a:cubicBezTo>
                  <a:cubicBezTo>
                    <a:pt x="8510" y="6033"/>
                    <a:pt x="8580" y="6005"/>
                    <a:pt x="8632" y="5946"/>
                  </a:cubicBezTo>
                  <a:lnTo>
                    <a:pt x="9501" y="5076"/>
                  </a:lnTo>
                  <a:cubicBezTo>
                    <a:pt x="9611" y="4980"/>
                    <a:pt x="9611" y="4814"/>
                    <a:pt x="9515" y="4718"/>
                  </a:cubicBezTo>
                  <a:lnTo>
                    <a:pt x="9252" y="4426"/>
                  </a:lnTo>
                  <a:cubicBezTo>
                    <a:pt x="9296" y="4329"/>
                    <a:pt x="9335" y="4233"/>
                    <a:pt x="9379" y="4120"/>
                  </a:cubicBezTo>
                  <a:lnTo>
                    <a:pt x="9764" y="4107"/>
                  </a:lnTo>
                  <a:cubicBezTo>
                    <a:pt x="9833" y="4107"/>
                    <a:pt x="9903" y="4080"/>
                    <a:pt x="9943" y="4024"/>
                  </a:cubicBezTo>
                  <a:close/>
                  <a:moveTo>
                    <a:pt x="12240" y="2958"/>
                  </a:moveTo>
                  <a:cubicBezTo>
                    <a:pt x="12393" y="2958"/>
                    <a:pt x="12502" y="3085"/>
                    <a:pt x="12502" y="3224"/>
                  </a:cubicBezTo>
                  <a:lnTo>
                    <a:pt x="12502" y="11702"/>
                  </a:lnTo>
                  <a:lnTo>
                    <a:pt x="8383" y="11702"/>
                  </a:lnTo>
                  <a:cubicBezTo>
                    <a:pt x="8230" y="11702"/>
                    <a:pt x="8104" y="11825"/>
                    <a:pt x="8104" y="11964"/>
                  </a:cubicBezTo>
                  <a:lnTo>
                    <a:pt x="5461" y="11964"/>
                  </a:lnTo>
                  <a:cubicBezTo>
                    <a:pt x="5461" y="11825"/>
                    <a:pt x="5339" y="11702"/>
                    <a:pt x="5199" y="11702"/>
                  </a:cubicBezTo>
                  <a:lnTo>
                    <a:pt x="1063" y="11702"/>
                  </a:lnTo>
                  <a:lnTo>
                    <a:pt x="1063" y="3224"/>
                  </a:lnTo>
                  <a:cubicBezTo>
                    <a:pt x="1063" y="3085"/>
                    <a:pt x="1189" y="2958"/>
                    <a:pt x="1329" y="2958"/>
                  </a:cubicBezTo>
                  <a:lnTo>
                    <a:pt x="3553" y="2958"/>
                  </a:lnTo>
                  <a:lnTo>
                    <a:pt x="3553" y="3500"/>
                  </a:lnTo>
                  <a:lnTo>
                    <a:pt x="1866" y="3500"/>
                  </a:lnTo>
                  <a:cubicBezTo>
                    <a:pt x="1714" y="3500"/>
                    <a:pt x="1591" y="3609"/>
                    <a:pt x="1591" y="3762"/>
                  </a:cubicBezTo>
                  <a:lnTo>
                    <a:pt x="1591" y="10912"/>
                  </a:lnTo>
                  <a:cubicBezTo>
                    <a:pt x="1591" y="11052"/>
                    <a:pt x="1714" y="11174"/>
                    <a:pt x="1866" y="11174"/>
                  </a:cubicBezTo>
                  <a:lnTo>
                    <a:pt x="11716" y="11174"/>
                  </a:lnTo>
                  <a:cubicBezTo>
                    <a:pt x="11852" y="11174"/>
                    <a:pt x="11978" y="11052"/>
                    <a:pt x="11978" y="10912"/>
                  </a:cubicBezTo>
                  <a:lnTo>
                    <a:pt x="11978" y="3762"/>
                  </a:lnTo>
                  <a:cubicBezTo>
                    <a:pt x="11978" y="3609"/>
                    <a:pt x="11852" y="3500"/>
                    <a:pt x="11716" y="3500"/>
                  </a:cubicBezTo>
                  <a:lnTo>
                    <a:pt x="10013" y="3500"/>
                  </a:lnTo>
                  <a:lnTo>
                    <a:pt x="10013" y="2958"/>
                  </a:lnTo>
                  <a:close/>
                  <a:moveTo>
                    <a:pt x="13043" y="12240"/>
                  </a:moveTo>
                  <a:lnTo>
                    <a:pt x="13043" y="12768"/>
                  </a:lnTo>
                  <a:cubicBezTo>
                    <a:pt x="13043" y="12904"/>
                    <a:pt x="12917" y="13030"/>
                    <a:pt x="12765" y="13030"/>
                  </a:cubicBezTo>
                  <a:lnTo>
                    <a:pt x="801" y="13030"/>
                  </a:lnTo>
                  <a:cubicBezTo>
                    <a:pt x="648" y="13030"/>
                    <a:pt x="539" y="12904"/>
                    <a:pt x="539" y="12768"/>
                  </a:cubicBezTo>
                  <a:lnTo>
                    <a:pt x="539" y="12240"/>
                  </a:lnTo>
                  <a:lnTo>
                    <a:pt x="5007" y="12240"/>
                  </a:lnTo>
                  <a:cubicBezTo>
                    <a:pt x="5090" y="12393"/>
                    <a:pt x="5269" y="12502"/>
                    <a:pt x="5461" y="12502"/>
                  </a:cubicBezTo>
                  <a:lnTo>
                    <a:pt x="8104" y="12502"/>
                  </a:lnTo>
                  <a:cubicBezTo>
                    <a:pt x="8313" y="12502"/>
                    <a:pt x="8479" y="12393"/>
                    <a:pt x="8575" y="12240"/>
                  </a:cubicBezTo>
                  <a:close/>
                  <a:moveTo>
                    <a:pt x="6169" y="1"/>
                  </a:moveTo>
                  <a:cubicBezTo>
                    <a:pt x="6029" y="1"/>
                    <a:pt x="5906" y="110"/>
                    <a:pt x="5906" y="250"/>
                  </a:cubicBezTo>
                  <a:lnTo>
                    <a:pt x="5893" y="651"/>
                  </a:lnTo>
                  <a:cubicBezTo>
                    <a:pt x="5780" y="678"/>
                    <a:pt x="5684" y="718"/>
                    <a:pt x="5588" y="761"/>
                  </a:cubicBezTo>
                  <a:lnTo>
                    <a:pt x="5312" y="499"/>
                  </a:lnTo>
                  <a:cubicBezTo>
                    <a:pt x="5257" y="452"/>
                    <a:pt x="5190" y="428"/>
                    <a:pt x="5125" y="428"/>
                  </a:cubicBezTo>
                  <a:cubicBezTo>
                    <a:pt x="5055" y="428"/>
                    <a:pt x="4987" y="455"/>
                    <a:pt x="4937" y="512"/>
                  </a:cubicBezTo>
                  <a:lnTo>
                    <a:pt x="4067" y="1382"/>
                  </a:lnTo>
                  <a:cubicBezTo>
                    <a:pt x="3968" y="1481"/>
                    <a:pt x="3954" y="1647"/>
                    <a:pt x="4051" y="1743"/>
                  </a:cubicBezTo>
                  <a:lnTo>
                    <a:pt x="4329" y="2032"/>
                  </a:lnTo>
                  <a:cubicBezTo>
                    <a:pt x="4273" y="2129"/>
                    <a:pt x="4233" y="2228"/>
                    <a:pt x="4203" y="2324"/>
                  </a:cubicBezTo>
                  <a:lnTo>
                    <a:pt x="3802" y="2351"/>
                  </a:lnTo>
                  <a:cubicBezTo>
                    <a:pt x="3735" y="2351"/>
                    <a:pt x="3666" y="2377"/>
                    <a:pt x="3622" y="2434"/>
                  </a:cubicBezTo>
                  <a:lnTo>
                    <a:pt x="1329" y="2434"/>
                  </a:lnTo>
                  <a:cubicBezTo>
                    <a:pt x="884" y="2434"/>
                    <a:pt x="539" y="2792"/>
                    <a:pt x="539" y="3224"/>
                  </a:cubicBezTo>
                  <a:lnTo>
                    <a:pt x="539" y="11702"/>
                  </a:lnTo>
                  <a:lnTo>
                    <a:pt x="276" y="11702"/>
                  </a:lnTo>
                  <a:cubicBezTo>
                    <a:pt x="124" y="11702"/>
                    <a:pt x="1" y="11825"/>
                    <a:pt x="1" y="11964"/>
                  </a:cubicBezTo>
                  <a:lnTo>
                    <a:pt x="1" y="12768"/>
                  </a:lnTo>
                  <a:cubicBezTo>
                    <a:pt x="1" y="13209"/>
                    <a:pt x="359" y="13555"/>
                    <a:pt x="801" y="13555"/>
                  </a:cubicBezTo>
                  <a:lnTo>
                    <a:pt x="13306" y="13555"/>
                  </a:lnTo>
                  <a:cubicBezTo>
                    <a:pt x="13445" y="13555"/>
                    <a:pt x="13568" y="13445"/>
                    <a:pt x="13568" y="13292"/>
                  </a:cubicBezTo>
                  <a:lnTo>
                    <a:pt x="13568" y="11798"/>
                  </a:lnTo>
                  <a:cubicBezTo>
                    <a:pt x="13568" y="11742"/>
                    <a:pt x="13528" y="11702"/>
                    <a:pt x="13485" y="11702"/>
                  </a:cubicBezTo>
                  <a:lnTo>
                    <a:pt x="13043" y="11702"/>
                  </a:lnTo>
                  <a:lnTo>
                    <a:pt x="13043" y="3224"/>
                  </a:lnTo>
                  <a:cubicBezTo>
                    <a:pt x="13043" y="2792"/>
                    <a:pt x="12682" y="2434"/>
                    <a:pt x="12240" y="2434"/>
                  </a:cubicBezTo>
                  <a:lnTo>
                    <a:pt x="9943" y="2434"/>
                  </a:lnTo>
                  <a:cubicBezTo>
                    <a:pt x="9903" y="2377"/>
                    <a:pt x="9833" y="2351"/>
                    <a:pt x="9764" y="2351"/>
                  </a:cubicBezTo>
                  <a:lnTo>
                    <a:pt x="9379" y="2324"/>
                  </a:lnTo>
                  <a:cubicBezTo>
                    <a:pt x="9335" y="2228"/>
                    <a:pt x="9296" y="2129"/>
                    <a:pt x="9252" y="2032"/>
                  </a:cubicBezTo>
                  <a:lnTo>
                    <a:pt x="9515" y="1743"/>
                  </a:lnTo>
                  <a:cubicBezTo>
                    <a:pt x="9611" y="1647"/>
                    <a:pt x="9611" y="1481"/>
                    <a:pt x="9515" y="1382"/>
                  </a:cubicBezTo>
                  <a:lnTo>
                    <a:pt x="8632" y="512"/>
                  </a:lnTo>
                  <a:cubicBezTo>
                    <a:pt x="8580" y="455"/>
                    <a:pt x="8511" y="428"/>
                    <a:pt x="8443" y="428"/>
                  </a:cubicBezTo>
                  <a:cubicBezTo>
                    <a:pt x="8379" y="428"/>
                    <a:pt x="8316" y="452"/>
                    <a:pt x="8270" y="499"/>
                  </a:cubicBezTo>
                  <a:lnTo>
                    <a:pt x="7981" y="761"/>
                  </a:lnTo>
                  <a:cubicBezTo>
                    <a:pt x="7885" y="718"/>
                    <a:pt x="7785" y="678"/>
                    <a:pt x="7689" y="651"/>
                  </a:cubicBezTo>
                  <a:lnTo>
                    <a:pt x="7676" y="250"/>
                  </a:lnTo>
                  <a:cubicBezTo>
                    <a:pt x="7662" y="110"/>
                    <a:pt x="7553" y="1"/>
                    <a:pt x="7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2619450" y="2159900"/>
              <a:ext cx="79600" cy="79250"/>
            </a:xfrm>
            <a:custGeom>
              <a:avLst/>
              <a:gdLst/>
              <a:ahLst/>
              <a:cxnLst/>
              <a:rect l="l" t="t" r="r" b="b"/>
              <a:pathLst>
                <a:path w="3184" h="3170" extrusionOk="0">
                  <a:moveTo>
                    <a:pt x="1590" y="527"/>
                  </a:moveTo>
                  <a:cubicBezTo>
                    <a:pt x="2171" y="527"/>
                    <a:pt x="2643" y="998"/>
                    <a:pt x="2643" y="1579"/>
                  </a:cubicBezTo>
                  <a:cubicBezTo>
                    <a:pt x="2614" y="2285"/>
                    <a:pt x="2099" y="2637"/>
                    <a:pt x="1584" y="2637"/>
                  </a:cubicBezTo>
                  <a:cubicBezTo>
                    <a:pt x="1069" y="2637"/>
                    <a:pt x="555" y="2285"/>
                    <a:pt x="528" y="1579"/>
                  </a:cubicBezTo>
                  <a:cubicBezTo>
                    <a:pt x="528" y="998"/>
                    <a:pt x="996" y="527"/>
                    <a:pt x="1590" y="527"/>
                  </a:cubicBezTo>
                  <a:close/>
                  <a:moveTo>
                    <a:pt x="1592" y="1"/>
                  </a:moveTo>
                  <a:cubicBezTo>
                    <a:pt x="817" y="1"/>
                    <a:pt x="42" y="527"/>
                    <a:pt x="0" y="1579"/>
                  </a:cubicBezTo>
                  <a:cubicBezTo>
                    <a:pt x="0" y="2462"/>
                    <a:pt x="707" y="3169"/>
                    <a:pt x="1590" y="3169"/>
                  </a:cubicBezTo>
                  <a:cubicBezTo>
                    <a:pt x="2463" y="3169"/>
                    <a:pt x="3184" y="2462"/>
                    <a:pt x="3184" y="1579"/>
                  </a:cubicBezTo>
                  <a:cubicBezTo>
                    <a:pt x="3142" y="527"/>
                    <a:pt x="2367" y="1"/>
                    <a:pt x="1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2560025" y="2282350"/>
              <a:ext cx="198375" cy="92325"/>
            </a:xfrm>
            <a:custGeom>
              <a:avLst/>
              <a:gdLst/>
              <a:ahLst/>
              <a:cxnLst/>
              <a:rect l="l" t="t" r="r" b="b"/>
              <a:pathLst>
                <a:path w="7935" h="3693" extrusionOk="0">
                  <a:moveTo>
                    <a:pt x="7138" y="525"/>
                  </a:moveTo>
                  <a:cubicBezTo>
                    <a:pt x="7274" y="525"/>
                    <a:pt x="7400" y="651"/>
                    <a:pt x="7400" y="788"/>
                  </a:cubicBezTo>
                  <a:cubicBezTo>
                    <a:pt x="7393" y="966"/>
                    <a:pt x="7268" y="1053"/>
                    <a:pt x="7142" y="1053"/>
                  </a:cubicBezTo>
                  <a:cubicBezTo>
                    <a:pt x="7012" y="1053"/>
                    <a:pt x="6880" y="962"/>
                    <a:pt x="6872" y="788"/>
                  </a:cubicBezTo>
                  <a:cubicBezTo>
                    <a:pt x="6872" y="651"/>
                    <a:pt x="6985" y="525"/>
                    <a:pt x="7138" y="525"/>
                  </a:cubicBezTo>
                  <a:close/>
                  <a:moveTo>
                    <a:pt x="3041" y="788"/>
                  </a:moveTo>
                  <a:cubicBezTo>
                    <a:pt x="3181" y="788"/>
                    <a:pt x="3303" y="914"/>
                    <a:pt x="3303" y="1050"/>
                  </a:cubicBezTo>
                  <a:cubicBezTo>
                    <a:pt x="3297" y="1231"/>
                    <a:pt x="3169" y="1321"/>
                    <a:pt x="3041" y="1321"/>
                  </a:cubicBezTo>
                  <a:cubicBezTo>
                    <a:pt x="2913" y="1321"/>
                    <a:pt x="2786" y="1231"/>
                    <a:pt x="2779" y="1050"/>
                  </a:cubicBezTo>
                  <a:cubicBezTo>
                    <a:pt x="2779" y="914"/>
                    <a:pt x="2888" y="788"/>
                    <a:pt x="3041" y="788"/>
                  </a:cubicBezTo>
                  <a:close/>
                  <a:moveTo>
                    <a:pt x="800" y="1797"/>
                  </a:moveTo>
                  <a:cubicBezTo>
                    <a:pt x="940" y="1797"/>
                    <a:pt x="1063" y="1910"/>
                    <a:pt x="1063" y="2062"/>
                  </a:cubicBezTo>
                  <a:cubicBezTo>
                    <a:pt x="1056" y="2235"/>
                    <a:pt x="928" y="2321"/>
                    <a:pt x="800" y="2321"/>
                  </a:cubicBezTo>
                  <a:cubicBezTo>
                    <a:pt x="673" y="2321"/>
                    <a:pt x="545" y="2235"/>
                    <a:pt x="538" y="2062"/>
                  </a:cubicBezTo>
                  <a:cubicBezTo>
                    <a:pt x="538" y="1910"/>
                    <a:pt x="648" y="1797"/>
                    <a:pt x="800" y="1797"/>
                  </a:cubicBezTo>
                  <a:close/>
                  <a:moveTo>
                    <a:pt x="5020" y="2643"/>
                  </a:moveTo>
                  <a:cubicBezTo>
                    <a:pt x="5159" y="2643"/>
                    <a:pt x="5282" y="2753"/>
                    <a:pt x="5282" y="2905"/>
                  </a:cubicBezTo>
                  <a:cubicBezTo>
                    <a:pt x="5282" y="3042"/>
                    <a:pt x="5159" y="3168"/>
                    <a:pt x="5020" y="3168"/>
                  </a:cubicBezTo>
                  <a:cubicBezTo>
                    <a:pt x="4674" y="3154"/>
                    <a:pt x="4674" y="2656"/>
                    <a:pt x="5020" y="2643"/>
                  </a:cubicBezTo>
                  <a:close/>
                  <a:moveTo>
                    <a:pt x="7120" y="1"/>
                  </a:moveTo>
                  <a:cubicBezTo>
                    <a:pt x="6548" y="1"/>
                    <a:pt x="6158" y="627"/>
                    <a:pt x="6417" y="1133"/>
                  </a:cubicBezTo>
                  <a:lnTo>
                    <a:pt x="5365" y="2185"/>
                  </a:lnTo>
                  <a:cubicBezTo>
                    <a:pt x="5262" y="2137"/>
                    <a:pt x="5141" y="2113"/>
                    <a:pt x="5020" y="2113"/>
                  </a:cubicBezTo>
                  <a:cubicBezTo>
                    <a:pt x="4898" y="2113"/>
                    <a:pt x="4777" y="2137"/>
                    <a:pt x="4674" y="2185"/>
                  </a:cubicBezTo>
                  <a:lnTo>
                    <a:pt x="3775" y="1368"/>
                  </a:lnTo>
                  <a:cubicBezTo>
                    <a:pt x="3995" y="863"/>
                    <a:pt x="3604" y="263"/>
                    <a:pt x="3059" y="263"/>
                  </a:cubicBezTo>
                  <a:cubicBezTo>
                    <a:pt x="3053" y="263"/>
                    <a:pt x="3047" y="263"/>
                    <a:pt x="3041" y="263"/>
                  </a:cubicBezTo>
                  <a:cubicBezTo>
                    <a:pt x="2600" y="263"/>
                    <a:pt x="2225" y="635"/>
                    <a:pt x="2254" y="1093"/>
                  </a:cubicBezTo>
                  <a:lnTo>
                    <a:pt x="1312" y="1465"/>
                  </a:lnTo>
                  <a:cubicBezTo>
                    <a:pt x="1161" y="1331"/>
                    <a:pt x="980" y="1270"/>
                    <a:pt x="803" y="1270"/>
                  </a:cubicBezTo>
                  <a:cubicBezTo>
                    <a:pt x="395" y="1270"/>
                    <a:pt x="0" y="1588"/>
                    <a:pt x="0" y="2062"/>
                  </a:cubicBezTo>
                  <a:cubicBezTo>
                    <a:pt x="0" y="2504"/>
                    <a:pt x="359" y="2849"/>
                    <a:pt x="800" y="2849"/>
                  </a:cubicBezTo>
                  <a:cubicBezTo>
                    <a:pt x="807" y="2849"/>
                    <a:pt x="814" y="2849"/>
                    <a:pt x="821" y="2849"/>
                  </a:cubicBezTo>
                  <a:cubicBezTo>
                    <a:pt x="1296" y="2849"/>
                    <a:pt x="1659" y="2401"/>
                    <a:pt x="1577" y="1923"/>
                  </a:cubicBezTo>
                  <a:lnTo>
                    <a:pt x="2447" y="1578"/>
                  </a:lnTo>
                  <a:cubicBezTo>
                    <a:pt x="2590" y="1754"/>
                    <a:pt x="2822" y="1852"/>
                    <a:pt x="3051" y="1852"/>
                  </a:cubicBezTo>
                  <a:cubicBezTo>
                    <a:pt x="3180" y="1852"/>
                    <a:pt x="3307" y="1821"/>
                    <a:pt x="3416" y="1757"/>
                  </a:cubicBezTo>
                  <a:lnTo>
                    <a:pt x="4299" y="2574"/>
                  </a:lnTo>
                  <a:cubicBezTo>
                    <a:pt x="4053" y="3079"/>
                    <a:pt x="4444" y="3692"/>
                    <a:pt x="5002" y="3692"/>
                  </a:cubicBezTo>
                  <a:cubicBezTo>
                    <a:pt x="5008" y="3692"/>
                    <a:pt x="5014" y="3692"/>
                    <a:pt x="5020" y="3692"/>
                  </a:cubicBezTo>
                  <a:cubicBezTo>
                    <a:pt x="5025" y="3692"/>
                    <a:pt x="5031" y="3692"/>
                    <a:pt x="5037" y="3692"/>
                  </a:cubicBezTo>
                  <a:cubicBezTo>
                    <a:pt x="5595" y="3692"/>
                    <a:pt x="5986" y="3066"/>
                    <a:pt x="5740" y="2560"/>
                  </a:cubicBezTo>
                  <a:lnTo>
                    <a:pt x="6789" y="1508"/>
                  </a:lnTo>
                  <a:cubicBezTo>
                    <a:pt x="6897" y="1560"/>
                    <a:pt x="7011" y="1585"/>
                    <a:pt x="7123" y="1585"/>
                  </a:cubicBezTo>
                  <a:cubicBezTo>
                    <a:pt x="7542" y="1585"/>
                    <a:pt x="7935" y="1246"/>
                    <a:pt x="7924" y="788"/>
                  </a:cubicBezTo>
                  <a:cubicBezTo>
                    <a:pt x="7924" y="359"/>
                    <a:pt x="7566" y="1"/>
                    <a:pt x="7138" y="1"/>
                  </a:cubicBezTo>
                  <a:cubicBezTo>
                    <a:pt x="7132" y="1"/>
                    <a:pt x="7126" y="1"/>
                    <a:pt x="7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58"/>
          <p:cNvGrpSpPr/>
          <p:nvPr/>
        </p:nvGrpSpPr>
        <p:grpSpPr>
          <a:xfrm>
            <a:off x="5376213" y="1297038"/>
            <a:ext cx="341675" cy="339075"/>
            <a:chOff x="4026125" y="2118350"/>
            <a:chExt cx="341675" cy="339075"/>
          </a:xfrm>
        </p:grpSpPr>
        <p:sp>
          <p:nvSpPr>
            <p:cNvPr id="1378" name="Google Shape;1378;p58"/>
            <p:cNvSpPr/>
            <p:nvPr/>
          </p:nvSpPr>
          <p:spPr>
            <a:xfrm>
              <a:off x="4026125" y="2118350"/>
              <a:ext cx="341675" cy="339075"/>
            </a:xfrm>
            <a:custGeom>
              <a:avLst/>
              <a:gdLst/>
              <a:ahLst/>
              <a:cxnLst/>
              <a:rect l="l" t="t" r="r" b="b"/>
              <a:pathLst>
                <a:path w="13667" h="13563" extrusionOk="0">
                  <a:moveTo>
                    <a:pt x="1655" y="0"/>
                  </a:moveTo>
                  <a:cubicBezTo>
                    <a:pt x="1511" y="0"/>
                    <a:pt x="1398" y="117"/>
                    <a:pt x="1398" y="267"/>
                  </a:cubicBezTo>
                  <a:lnTo>
                    <a:pt x="1398" y="1220"/>
                  </a:lnTo>
                  <a:lnTo>
                    <a:pt x="292" y="1220"/>
                  </a:lnTo>
                  <a:cubicBezTo>
                    <a:pt x="166" y="1220"/>
                    <a:pt x="43" y="1319"/>
                    <a:pt x="30" y="1442"/>
                  </a:cubicBezTo>
                  <a:cubicBezTo>
                    <a:pt x="0" y="1608"/>
                    <a:pt x="126" y="1747"/>
                    <a:pt x="292" y="1747"/>
                  </a:cubicBezTo>
                  <a:lnTo>
                    <a:pt x="1398" y="1747"/>
                  </a:lnTo>
                  <a:lnTo>
                    <a:pt x="1398" y="2813"/>
                  </a:lnTo>
                  <a:lnTo>
                    <a:pt x="913" y="2813"/>
                  </a:lnTo>
                  <a:cubicBezTo>
                    <a:pt x="790" y="2813"/>
                    <a:pt x="664" y="2909"/>
                    <a:pt x="651" y="3032"/>
                  </a:cubicBezTo>
                  <a:cubicBezTo>
                    <a:pt x="624" y="3198"/>
                    <a:pt x="747" y="3338"/>
                    <a:pt x="913" y="3338"/>
                  </a:cubicBezTo>
                  <a:lnTo>
                    <a:pt x="1398" y="3338"/>
                  </a:lnTo>
                  <a:lnTo>
                    <a:pt x="1398" y="4403"/>
                  </a:lnTo>
                  <a:lnTo>
                    <a:pt x="913" y="4403"/>
                  </a:lnTo>
                  <a:cubicBezTo>
                    <a:pt x="790" y="4403"/>
                    <a:pt x="664" y="4499"/>
                    <a:pt x="651" y="4622"/>
                  </a:cubicBezTo>
                  <a:cubicBezTo>
                    <a:pt x="624" y="4788"/>
                    <a:pt x="747" y="4928"/>
                    <a:pt x="913" y="4928"/>
                  </a:cubicBezTo>
                  <a:lnTo>
                    <a:pt x="1398" y="4928"/>
                  </a:lnTo>
                  <a:lnTo>
                    <a:pt x="1398" y="5993"/>
                  </a:lnTo>
                  <a:lnTo>
                    <a:pt x="292" y="5993"/>
                  </a:lnTo>
                  <a:cubicBezTo>
                    <a:pt x="166" y="5993"/>
                    <a:pt x="43" y="6076"/>
                    <a:pt x="30" y="6216"/>
                  </a:cubicBezTo>
                  <a:cubicBezTo>
                    <a:pt x="0" y="6382"/>
                    <a:pt x="126" y="6518"/>
                    <a:pt x="292" y="6518"/>
                  </a:cubicBezTo>
                  <a:lnTo>
                    <a:pt x="1398" y="6518"/>
                  </a:lnTo>
                  <a:lnTo>
                    <a:pt x="1398" y="7583"/>
                  </a:lnTo>
                  <a:lnTo>
                    <a:pt x="913" y="7583"/>
                  </a:lnTo>
                  <a:cubicBezTo>
                    <a:pt x="790" y="7583"/>
                    <a:pt x="664" y="7666"/>
                    <a:pt x="651" y="7806"/>
                  </a:cubicBezTo>
                  <a:cubicBezTo>
                    <a:pt x="624" y="7972"/>
                    <a:pt x="747" y="8108"/>
                    <a:pt x="913" y="8108"/>
                  </a:cubicBezTo>
                  <a:lnTo>
                    <a:pt x="1398" y="8108"/>
                  </a:lnTo>
                  <a:lnTo>
                    <a:pt x="1398" y="9160"/>
                  </a:lnTo>
                  <a:lnTo>
                    <a:pt x="913" y="9160"/>
                  </a:lnTo>
                  <a:cubicBezTo>
                    <a:pt x="790" y="9160"/>
                    <a:pt x="664" y="9256"/>
                    <a:pt x="651" y="9396"/>
                  </a:cubicBezTo>
                  <a:cubicBezTo>
                    <a:pt x="624" y="9562"/>
                    <a:pt x="747" y="9701"/>
                    <a:pt x="913" y="9701"/>
                  </a:cubicBezTo>
                  <a:lnTo>
                    <a:pt x="1398" y="9701"/>
                  </a:lnTo>
                  <a:lnTo>
                    <a:pt x="1398" y="10750"/>
                  </a:lnTo>
                  <a:lnTo>
                    <a:pt x="292" y="10750"/>
                  </a:lnTo>
                  <a:cubicBezTo>
                    <a:pt x="166" y="10750"/>
                    <a:pt x="43" y="10846"/>
                    <a:pt x="30" y="10986"/>
                  </a:cubicBezTo>
                  <a:cubicBezTo>
                    <a:pt x="0" y="11139"/>
                    <a:pt x="126" y="11291"/>
                    <a:pt x="292" y="11291"/>
                  </a:cubicBezTo>
                  <a:lnTo>
                    <a:pt x="1398" y="11291"/>
                  </a:lnTo>
                  <a:lnTo>
                    <a:pt x="1398" y="11925"/>
                  </a:lnTo>
                  <a:cubicBezTo>
                    <a:pt x="1398" y="12065"/>
                    <a:pt x="1524" y="12191"/>
                    <a:pt x="1660" y="12191"/>
                  </a:cubicBezTo>
                  <a:lnTo>
                    <a:pt x="2988" y="12191"/>
                  </a:lnTo>
                  <a:lnTo>
                    <a:pt x="2988" y="13296"/>
                  </a:lnTo>
                  <a:cubicBezTo>
                    <a:pt x="2988" y="13419"/>
                    <a:pt x="3084" y="13545"/>
                    <a:pt x="3210" y="13559"/>
                  </a:cubicBezTo>
                  <a:cubicBezTo>
                    <a:pt x="3226" y="13561"/>
                    <a:pt x="3241" y="13562"/>
                    <a:pt x="3255" y="13562"/>
                  </a:cubicBezTo>
                  <a:cubicBezTo>
                    <a:pt x="3401" y="13562"/>
                    <a:pt x="3516" y="13447"/>
                    <a:pt x="3516" y="13296"/>
                  </a:cubicBezTo>
                  <a:lnTo>
                    <a:pt x="3516" y="12191"/>
                  </a:lnTo>
                  <a:lnTo>
                    <a:pt x="4578" y="12191"/>
                  </a:lnTo>
                  <a:lnTo>
                    <a:pt x="4578" y="12672"/>
                  </a:lnTo>
                  <a:cubicBezTo>
                    <a:pt x="4578" y="12798"/>
                    <a:pt x="4678" y="12921"/>
                    <a:pt x="4800" y="12938"/>
                  </a:cubicBezTo>
                  <a:cubicBezTo>
                    <a:pt x="4815" y="12940"/>
                    <a:pt x="4830" y="12941"/>
                    <a:pt x="4844" y="12941"/>
                  </a:cubicBezTo>
                  <a:cubicBezTo>
                    <a:pt x="4990" y="12941"/>
                    <a:pt x="5106" y="12823"/>
                    <a:pt x="5106" y="12672"/>
                  </a:cubicBezTo>
                  <a:lnTo>
                    <a:pt x="5106" y="12191"/>
                  </a:lnTo>
                  <a:lnTo>
                    <a:pt x="6171" y="12191"/>
                  </a:lnTo>
                  <a:lnTo>
                    <a:pt x="6171" y="12672"/>
                  </a:lnTo>
                  <a:cubicBezTo>
                    <a:pt x="6171" y="12798"/>
                    <a:pt x="6268" y="12921"/>
                    <a:pt x="6390" y="12938"/>
                  </a:cubicBezTo>
                  <a:cubicBezTo>
                    <a:pt x="6405" y="12940"/>
                    <a:pt x="6420" y="12941"/>
                    <a:pt x="6434" y="12941"/>
                  </a:cubicBezTo>
                  <a:cubicBezTo>
                    <a:pt x="6580" y="12941"/>
                    <a:pt x="6696" y="12823"/>
                    <a:pt x="6696" y="12672"/>
                  </a:cubicBezTo>
                  <a:lnTo>
                    <a:pt x="6696" y="12191"/>
                  </a:lnTo>
                  <a:lnTo>
                    <a:pt x="7761" y="12191"/>
                  </a:lnTo>
                  <a:lnTo>
                    <a:pt x="7761" y="13296"/>
                  </a:lnTo>
                  <a:cubicBezTo>
                    <a:pt x="7761" y="13419"/>
                    <a:pt x="7844" y="13545"/>
                    <a:pt x="7980" y="13559"/>
                  </a:cubicBezTo>
                  <a:cubicBezTo>
                    <a:pt x="7996" y="13561"/>
                    <a:pt x="8011" y="13562"/>
                    <a:pt x="8025" y="13562"/>
                  </a:cubicBezTo>
                  <a:cubicBezTo>
                    <a:pt x="8171" y="13562"/>
                    <a:pt x="8286" y="13447"/>
                    <a:pt x="8286" y="13296"/>
                  </a:cubicBezTo>
                  <a:lnTo>
                    <a:pt x="8286" y="12191"/>
                  </a:lnTo>
                  <a:lnTo>
                    <a:pt x="9351" y="12191"/>
                  </a:lnTo>
                  <a:lnTo>
                    <a:pt x="9351" y="12672"/>
                  </a:lnTo>
                  <a:cubicBezTo>
                    <a:pt x="9351" y="12798"/>
                    <a:pt x="9434" y="12921"/>
                    <a:pt x="9574" y="12938"/>
                  </a:cubicBezTo>
                  <a:cubicBezTo>
                    <a:pt x="9589" y="12940"/>
                    <a:pt x="9604" y="12941"/>
                    <a:pt x="9618" y="12941"/>
                  </a:cubicBezTo>
                  <a:cubicBezTo>
                    <a:pt x="9763" y="12941"/>
                    <a:pt x="9876" y="12823"/>
                    <a:pt x="9876" y="12672"/>
                  </a:cubicBezTo>
                  <a:lnTo>
                    <a:pt x="9876" y="12191"/>
                  </a:lnTo>
                  <a:lnTo>
                    <a:pt x="10928" y="12191"/>
                  </a:lnTo>
                  <a:lnTo>
                    <a:pt x="10928" y="12672"/>
                  </a:lnTo>
                  <a:cubicBezTo>
                    <a:pt x="10928" y="12798"/>
                    <a:pt x="11025" y="12921"/>
                    <a:pt x="11164" y="12938"/>
                  </a:cubicBezTo>
                  <a:cubicBezTo>
                    <a:pt x="11179" y="12940"/>
                    <a:pt x="11194" y="12941"/>
                    <a:pt x="11208" y="12941"/>
                  </a:cubicBezTo>
                  <a:cubicBezTo>
                    <a:pt x="11353" y="12941"/>
                    <a:pt x="11466" y="12823"/>
                    <a:pt x="11466" y="12672"/>
                  </a:cubicBezTo>
                  <a:lnTo>
                    <a:pt x="11466" y="12191"/>
                  </a:lnTo>
                  <a:lnTo>
                    <a:pt x="12518" y="12191"/>
                  </a:lnTo>
                  <a:lnTo>
                    <a:pt x="12518" y="13296"/>
                  </a:lnTo>
                  <a:cubicBezTo>
                    <a:pt x="12518" y="13419"/>
                    <a:pt x="12615" y="13545"/>
                    <a:pt x="12754" y="13559"/>
                  </a:cubicBezTo>
                  <a:cubicBezTo>
                    <a:pt x="12769" y="13561"/>
                    <a:pt x="12784" y="13562"/>
                    <a:pt x="12799" y="13562"/>
                  </a:cubicBezTo>
                  <a:cubicBezTo>
                    <a:pt x="12944" y="13562"/>
                    <a:pt x="13059" y="13447"/>
                    <a:pt x="13059" y="13296"/>
                  </a:cubicBezTo>
                  <a:lnTo>
                    <a:pt x="13059" y="12191"/>
                  </a:lnTo>
                  <a:lnTo>
                    <a:pt x="13322" y="12191"/>
                  </a:lnTo>
                  <a:cubicBezTo>
                    <a:pt x="13667" y="12174"/>
                    <a:pt x="13667" y="11663"/>
                    <a:pt x="13322" y="11650"/>
                  </a:cubicBezTo>
                  <a:lnTo>
                    <a:pt x="1922" y="11650"/>
                  </a:lnTo>
                  <a:lnTo>
                    <a:pt x="1922" y="280"/>
                  </a:lnTo>
                  <a:cubicBezTo>
                    <a:pt x="1922" y="141"/>
                    <a:pt x="1839" y="18"/>
                    <a:pt x="1703" y="5"/>
                  </a:cubicBezTo>
                  <a:cubicBezTo>
                    <a:pt x="1687" y="2"/>
                    <a:pt x="1670" y="0"/>
                    <a:pt x="1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4120550" y="2148750"/>
              <a:ext cx="53225" cy="212175"/>
            </a:xfrm>
            <a:custGeom>
              <a:avLst/>
              <a:gdLst/>
              <a:ahLst/>
              <a:cxnLst/>
              <a:rect l="l" t="t" r="r" b="b"/>
              <a:pathLst>
                <a:path w="2129" h="8487" extrusionOk="0">
                  <a:moveTo>
                    <a:pt x="1591" y="2122"/>
                  </a:moveTo>
                  <a:lnTo>
                    <a:pt x="1591" y="6367"/>
                  </a:lnTo>
                  <a:lnTo>
                    <a:pt x="539" y="6367"/>
                  </a:lnTo>
                  <a:lnTo>
                    <a:pt x="539" y="2122"/>
                  </a:lnTo>
                  <a:close/>
                  <a:moveTo>
                    <a:pt x="1066" y="0"/>
                  </a:moveTo>
                  <a:cubicBezTo>
                    <a:pt x="918" y="0"/>
                    <a:pt x="801" y="129"/>
                    <a:pt x="801" y="269"/>
                  </a:cubicBezTo>
                  <a:lnTo>
                    <a:pt x="801" y="1597"/>
                  </a:lnTo>
                  <a:lnTo>
                    <a:pt x="276" y="1597"/>
                  </a:lnTo>
                  <a:cubicBezTo>
                    <a:pt x="124" y="1597"/>
                    <a:pt x="1" y="1707"/>
                    <a:pt x="1" y="1859"/>
                  </a:cubicBezTo>
                  <a:lnTo>
                    <a:pt x="1" y="6630"/>
                  </a:lnTo>
                  <a:cubicBezTo>
                    <a:pt x="1" y="6769"/>
                    <a:pt x="124" y="6892"/>
                    <a:pt x="276" y="6892"/>
                  </a:cubicBezTo>
                  <a:lnTo>
                    <a:pt x="801" y="6892"/>
                  </a:lnTo>
                  <a:lnTo>
                    <a:pt x="801" y="8206"/>
                  </a:lnTo>
                  <a:cubicBezTo>
                    <a:pt x="801" y="8346"/>
                    <a:pt x="901" y="8455"/>
                    <a:pt x="1023" y="8485"/>
                  </a:cubicBezTo>
                  <a:cubicBezTo>
                    <a:pt x="1031" y="8486"/>
                    <a:pt x="1039" y="8486"/>
                    <a:pt x="1047" y="8486"/>
                  </a:cubicBezTo>
                  <a:cubicBezTo>
                    <a:pt x="1203" y="8486"/>
                    <a:pt x="1329" y="8365"/>
                    <a:pt x="1329" y="8220"/>
                  </a:cubicBezTo>
                  <a:lnTo>
                    <a:pt x="1329" y="6892"/>
                  </a:lnTo>
                  <a:lnTo>
                    <a:pt x="1853" y="6892"/>
                  </a:lnTo>
                  <a:cubicBezTo>
                    <a:pt x="2006" y="6892"/>
                    <a:pt x="2129" y="6769"/>
                    <a:pt x="2129" y="6630"/>
                  </a:cubicBezTo>
                  <a:lnTo>
                    <a:pt x="2129" y="1859"/>
                  </a:lnTo>
                  <a:cubicBezTo>
                    <a:pt x="2129" y="1707"/>
                    <a:pt x="2006" y="1597"/>
                    <a:pt x="1853" y="1597"/>
                  </a:cubicBezTo>
                  <a:lnTo>
                    <a:pt x="1329" y="1597"/>
                  </a:lnTo>
                  <a:lnTo>
                    <a:pt x="1329" y="282"/>
                  </a:lnTo>
                  <a:cubicBezTo>
                    <a:pt x="1329" y="143"/>
                    <a:pt x="1232" y="34"/>
                    <a:pt x="1106" y="4"/>
                  </a:cubicBezTo>
                  <a:cubicBezTo>
                    <a:pt x="1093" y="1"/>
                    <a:pt x="107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4200075" y="2188550"/>
              <a:ext cx="52950" cy="211850"/>
            </a:xfrm>
            <a:custGeom>
              <a:avLst/>
              <a:gdLst/>
              <a:ahLst/>
              <a:cxnLst/>
              <a:rect l="l" t="t" r="r" b="b"/>
              <a:pathLst>
                <a:path w="2118" h="8474" extrusionOk="0">
                  <a:moveTo>
                    <a:pt x="1590" y="2120"/>
                  </a:moveTo>
                  <a:lnTo>
                    <a:pt x="1590" y="6352"/>
                  </a:lnTo>
                  <a:lnTo>
                    <a:pt x="541" y="6352"/>
                  </a:lnTo>
                  <a:lnTo>
                    <a:pt x="541" y="2120"/>
                  </a:lnTo>
                  <a:close/>
                  <a:moveTo>
                    <a:pt x="1057" y="1"/>
                  </a:moveTo>
                  <a:cubicBezTo>
                    <a:pt x="914" y="1"/>
                    <a:pt x="803" y="118"/>
                    <a:pt x="803" y="267"/>
                  </a:cubicBezTo>
                  <a:lnTo>
                    <a:pt x="803" y="1595"/>
                  </a:lnTo>
                  <a:lnTo>
                    <a:pt x="262" y="1595"/>
                  </a:lnTo>
                  <a:cubicBezTo>
                    <a:pt x="126" y="1595"/>
                    <a:pt x="0" y="1705"/>
                    <a:pt x="0" y="1857"/>
                  </a:cubicBezTo>
                  <a:lnTo>
                    <a:pt x="0" y="6628"/>
                  </a:lnTo>
                  <a:cubicBezTo>
                    <a:pt x="0" y="6767"/>
                    <a:pt x="126" y="6893"/>
                    <a:pt x="262" y="6893"/>
                  </a:cubicBezTo>
                  <a:lnTo>
                    <a:pt x="803" y="6893"/>
                  </a:lnTo>
                  <a:lnTo>
                    <a:pt x="803" y="8204"/>
                  </a:lnTo>
                  <a:cubicBezTo>
                    <a:pt x="803" y="8331"/>
                    <a:pt x="886" y="8453"/>
                    <a:pt x="1022" y="8470"/>
                  </a:cubicBezTo>
                  <a:cubicBezTo>
                    <a:pt x="1037" y="8472"/>
                    <a:pt x="1052" y="8473"/>
                    <a:pt x="1067" y="8473"/>
                  </a:cubicBezTo>
                  <a:cubicBezTo>
                    <a:pt x="1212" y="8473"/>
                    <a:pt x="1328" y="8355"/>
                    <a:pt x="1328" y="8204"/>
                  </a:cubicBezTo>
                  <a:lnTo>
                    <a:pt x="1328" y="6893"/>
                  </a:lnTo>
                  <a:lnTo>
                    <a:pt x="1852" y="6893"/>
                  </a:lnTo>
                  <a:cubicBezTo>
                    <a:pt x="2005" y="6893"/>
                    <a:pt x="2118" y="6767"/>
                    <a:pt x="2118" y="6628"/>
                  </a:cubicBezTo>
                  <a:lnTo>
                    <a:pt x="2118" y="1857"/>
                  </a:lnTo>
                  <a:cubicBezTo>
                    <a:pt x="2118" y="1705"/>
                    <a:pt x="2005" y="1595"/>
                    <a:pt x="1852" y="1595"/>
                  </a:cubicBezTo>
                  <a:lnTo>
                    <a:pt x="1328" y="1595"/>
                  </a:lnTo>
                  <a:lnTo>
                    <a:pt x="1328" y="281"/>
                  </a:lnTo>
                  <a:cubicBezTo>
                    <a:pt x="1328" y="141"/>
                    <a:pt x="1232" y="18"/>
                    <a:pt x="1105" y="5"/>
                  </a:cubicBezTo>
                  <a:cubicBezTo>
                    <a:pt x="1089" y="2"/>
                    <a:pt x="1073"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8"/>
            <p:cNvSpPr/>
            <p:nvPr/>
          </p:nvSpPr>
          <p:spPr>
            <a:xfrm>
              <a:off x="4279575" y="2148750"/>
              <a:ext cx="52975" cy="172350"/>
            </a:xfrm>
            <a:custGeom>
              <a:avLst/>
              <a:gdLst/>
              <a:ahLst/>
              <a:cxnLst/>
              <a:rect l="l" t="t" r="r" b="b"/>
              <a:pathLst>
                <a:path w="2119" h="6894" extrusionOk="0">
                  <a:moveTo>
                    <a:pt x="1594" y="2122"/>
                  </a:moveTo>
                  <a:lnTo>
                    <a:pt x="1594" y="4777"/>
                  </a:lnTo>
                  <a:lnTo>
                    <a:pt x="528" y="4777"/>
                  </a:lnTo>
                  <a:lnTo>
                    <a:pt x="528" y="2122"/>
                  </a:lnTo>
                  <a:close/>
                  <a:moveTo>
                    <a:pt x="1058" y="0"/>
                  </a:moveTo>
                  <a:cubicBezTo>
                    <a:pt x="919" y="0"/>
                    <a:pt x="790" y="129"/>
                    <a:pt x="790" y="269"/>
                  </a:cubicBezTo>
                  <a:lnTo>
                    <a:pt x="790" y="1597"/>
                  </a:lnTo>
                  <a:lnTo>
                    <a:pt x="266" y="1597"/>
                  </a:lnTo>
                  <a:cubicBezTo>
                    <a:pt x="126" y="1597"/>
                    <a:pt x="0" y="1707"/>
                    <a:pt x="0" y="1859"/>
                  </a:cubicBezTo>
                  <a:lnTo>
                    <a:pt x="0" y="5039"/>
                  </a:lnTo>
                  <a:cubicBezTo>
                    <a:pt x="0" y="5179"/>
                    <a:pt x="126" y="5302"/>
                    <a:pt x="266" y="5302"/>
                  </a:cubicBezTo>
                  <a:lnTo>
                    <a:pt x="790" y="5302"/>
                  </a:lnTo>
                  <a:lnTo>
                    <a:pt x="790" y="6616"/>
                  </a:lnTo>
                  <a:cubicBezTo>
                    <a:pt x="790" y="6756"/>
                    <a:pt x="887" y="6865"/>
                    <a:pt x="1026" y="6892"/>
                  </a:cubicBezTo>
                  <a:cubicBezTo>
                    <a:pt x="1036" y="6893"/>
                    <a:pt x="1046" y="6893"/>
                    <a:pt x="1055" y="6893"/>
                  </a:cubicBezTo>
                  <a:cubicBezTo>
                    <a:pt x="1208" y="6893"/>
                    <a:pt x="1328" y="6773"/>
                    <a:pt x="1328" y="6630"/>
                  </a:cubicBezTo>
                  <a:lnTo>
                    <a:pt x="1328" y="5302"/>
                  </a:lnTo>
                  <a:lnTo>
                    <a:pt x="1856" y="5302"/>
                  </a:lnTo>
                  <a:cubicBezTo>
                    <a:pt x="2009" y="5302"/>
                    <a:pt x="2118" y="5179"/>
                    <a:pt x="2118" y="5039"/>
                  </a:cubicBezTo>
                  <a:lnTo>
                    <a:pt x="2118" y="1859"/>
                  </a:lnTo>
                  <a:cubicBezTo>
                    <a:pt x="2118" y="1707"/>
                    <a:pt x="2009" y="1597"/>
                    <a:pt x="1856" y="1597"/>
                  </a:cubicBezTo>
                  <a:lnTo>
                    <a:pt x="1328" y="1597"/>
                  </a:lnTo>
                  <a:lnTo>
                    <a:pt x="1328" y="282"/>
                  </a:lnTo>
                  <a:cubicBezTo>
                    <a:pt x="1328" y="143"/>
                    <a:pt x="1232" y="34"/>
                    <a:pt x="1096" y="4"/>
                  </a:cubicBezTo>
                  <a:cubicBezTo>
                    <a:pt x="1083" y="1"/>
                    <a:pt x="1070" y="0"/>
                    <a:pt x="1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 name="Google Shape;1382;p58"/>
          <p:cNvSpPr/>
          <p:nvPr/>
        </p:nvSpPr>
        <p:spPr>
          <a:xfrm>
            <a:off x="1449688" y="1296938"/>
            <a:ext cx="339200" cy="339275"/>
          </a:xfrm>
          <a:custGeom>
            <a:avLst/>
            <a:gdLst/>
            <a:ahLst/>
            <a:cxnLst/>
            <a:rect l="l" t="t" r="r" b="b"/>
            <a:pathLst>
              <a:path w="13568" h="13571" extrusionOk="0">
                <a:moveTo>
                  <a:pt x="12034" y="1066"/>
                </a:moveTo>
                <a:cubicBezTo>
                  <a:pt x="12283" y="1066"/>
                  <a:pt x="12489" y="1271"/>
                  <a:pt x="12489" y="1520"/>
                </a:cubicBezTo>
                <a:cubicBezTo>
                  <a:pt x="12482" y="1826"/>
                  <a:pt x="12261" y="1978"/>
                  <a:pt x="12038" y="1978"/>
                </a:cubicBezTo>
                <a:cubicBezTo>
                  <a:pt x="11816" y="1978"/>
                  <a:pt x="11591" y="1826"/>
                  <a:pt x="11576" y="1520"/>
                </a:cubicBezTo>
                <a:cubicBezTo>
                  <a:pt x="11576" y="1271"/>
                  <a:pt x="11785" y="1066"/>
                  <a:pt x="12034" y="1066"/>
                </a:cubicBezTo>
                <a:close/>
                <a:moveTo>
                  <a:pt x="8522" y="4661"/>
                </a:moveTo>
                <a:cubicBezTo>
                  <a:pt x="9129" y="4691"/>
                  <a:pt x="9129" y="5560"/>
                  <a:pt x="8522" y="5574"/>
                </a:cubicBezTo>
                <a:cubicBezTo>
                  <a:pt x="8273" y="5574"/>
                  <a:pt x="8064" y="5381"/>
                  <a:pt x="8064" y="5119"/>
                </a:cubicBezTo>
                <a:cubicBezTo>
                  <a:pt x="8064" y="4870"/>
                  <a:pt x="8273" y="4661"/>
                  <a:pt x="8522" y="4661"/>
                </a:cubicBezTo>
                <a:close/>
                <a:moveTo>
                  <a:pt x="4434" y="6072"/>
                </a:moveTo>
                <a:cubicBezTo>
                  <a:pt x="4659" y="6072"/>
                  <a:pt x="4883" y="6224"/>
                  <a:pt x="4897" y="6530"/>
                </a:cubicBezTo>
                <a:cubicBezTo>
                  <a:pt x="4897" y="6779"/>
                  <a:pt x="4688" y="6984"/>
                  <a:pt x="4439" y="6984"/>
                </a:cubicBezTo>
                <a:cubicBezTo>
                  <a:pt x="4176" y="6984"/>
                  <a:pt x="3971" y="6779"/>
                  <a:pt x="3971" y="6530"/>
                </a:cubicBezTo>
                <a:cubicBezTo>
                  <a:pt x="3984" y="6224"/>
                  <a:pt x="4209" y="6072"/>
                  <a:pt x="4434" y="6072"/>
                </a:cubicBezTo>
                <a:close/>
                <a:moveTo>
                  <a:pt x="7124" y="8561"/>
                </a:moveTo>
                <a:cubicBezTo>
                  <a:pt x="7386" y="8561"/>
                  <a:pt x="7592" y="8770"/>
                  <a:pt x="7592" y="9019"/>
                </a:cubicBezTo>
                <a:cubicBezTo>
                  <a:pt x="7579" y="9323"/>
                  <a:pt x="7355" y="9475"/>
                  <a:pt x="7130" y="9475"/>
                </a:cubicBezTo>
                <a:cubicBezTo>
                  <a:pt x="6906" y="9475"/>
                  <a:pt x="6681" y="9323"/>
                  <a:pt x="6666" y="9019"/>
                </a:cubicBezTo>
                <a:cubicBezTo>
                  <a:pt x="6666" y="8770"/>
                  <a:pt x="6875" y="8561"/>
                  <a:pt x="7124" y="8561"/>
                </a:cubicBezTo>
                <a:close/>
                <a:moveTo>
                  <a:pt x="7054" y="2559"/>
                </a:moveTo>
                <a:cubicBezTo>
                  <a:pt x="8037" y="2616"/>
                  <a:pt x="8920" y="3014"/>
                  <a:pt x="9614" y="3638"/>
                </a:cubicBezTo>
                <a:lnTo>
                  <a:pt x="9003" y="4259"/>
                </a:lnTo>
                <a:cubicBezTo>
                  <a:pt x="8834" y="4173"/>
                  <a:pt x="8669" y="4134"/>
                  <a:pt x="8514" y="4134"/>
                </a:cubicBezTo>
                <a:cubicBezTo>
                  <a:pt x="7659" y="4134"/>
                  <a:pt x="7124" y="5303"/>
                  <a:pt x="7967" y="5935"/>
                </a:cubicBezTo>
                <a:lnTo>
                  <a:pt x="7207" y="8037"/>
                </a:lnTo>
                <a:cubicBezTo>
                  <a:pt x="7186" y="8035"/>
                  <a:pt x="7165" y="8035"/>
                  <a:pt x="7144" y="8035"/>
                </a:cubicBezTo>
                <a:cubicBezTo>
                  <a:pt x="6957" y="8035"/>
                  <a:pt x="6776" y="8088"/>
                  <a:pt x="6626" y="8189"/>
                </a:cubicBezTo>
                <a:lnTo>
                  <a:pt x="5325" y="6971"/>
                </a:lnTo>
                <a:cubicBezTo>
                  <a:pt x="5667" y="6339"/>
                  <a:pt x="5180" y="5534"/>
                  <a:pt x="4456" y="5534"/>
                </a:cubicBezTo>
                <a:cubicBezTo>
                  <a:pt x="4450" y="5534"/>
                  <a:pt x="4445" y="5534"/>
                  <a:pt x="4439" y="5534"/>
                </a:cubicBezTo>
                <a:cubicBezTo>
                  <a:pt x="3901" y="5534"/>
                  <a:pt x="3459" y="5975"/>
                  <a:pt x="3459" y="6530"/>
                </a:cubicBezTo>
                <a:cubicBezTo>
                  <a:pt x="3447" y="7098"/>
                  <a:pt x="3931" y="7512"/>
                  <a:pt x="4448" y="7512"/>
                </a:cubicBezTo>
                <a:cubicBezTo>
                  <a:pt x="4623" y="7512"/>
                  <a:pt x="4802" y="7464"/>
                  <a:pt x="4966" y="7360"/>
                </a:cubicBezTo>
                <a:lnTo>
                  <a:pt x="6264" y="8574"/>
                </a:lnTo>
                <a:cubicBezTo>
                  <a:pt x="5922" y="9207"/>
                  <a:pt x="6409" y="10015"/>
                  <a:pt x="7120" y="10015"/>
                </a:cubicBezTo>
                <a:cubicBezTo>
                  <a:pt x="7126" y="10015"/>
                  <a:pt x="7132" y="10015"/>
                  <a:pt x="7137" y="10015"/>
                </a:cubicBezTo>
                <a:cubicBezTo>
                  <a:pt x="8107" y="10015"/>
                  <a:pt x="8492" y="8770"/>
                  <a:pt x="7718" y="8216"/>
                </a:cubicBezTo>
                <a:lnTo>
                  <a:pt x="8465" y="6115"/>
                </a:lnTo>
                <a:cubicBezTo>
                  <a:pt x="8488" y="6116"/>
                  <a:pt x="8510" y="6117"/>
                  <a:pt x="8533" y="6117"/>
                </a:cubicBezTo>
                <a:cubicBezTo>
                  <a:pt x="9270" y="6117"/>
                  <a:pt x="9768" y="5279"/>
                  <a:pt x="9391" y="4634"/>
                </a:cubicBezTo>
                <a:lnTo>
                  <a:pt x="9986" y="4010"/>
                </a:lnTo>
                <a:cubicBezTo>
                  <a:pt x="10580" y="4691"/>
                  <a:pt x="10955" y="5560"/>
                  <a:pt x="11011" y="6530"/>
                </a:cubicBezTo>
                <a:lnTo>
                  <a:pt x="10885" y="6530"/>
                </a:lnTo>
                <a:cubicBezTo>
                  <a:pt x="10540" y="6530"/>
                  <a:pt x="10540" y="7041"/>
                  <a:pt x="10885" y="7054"/>
                </a:cubicBezTo>
                <a:lnTo>
                  <a:pt x="11011" y="7054"/>
                </a:lnTo>
                <a:cubicBezTo>
                  <a:pt x="10885" y="9185"/>
                  <a:pt x="9169" y="10885"/>
                  <a:pt x="7054" y="11011"/>
                </a:cubicBezTo>
                <a:lnTo>
                  <a:pt x="7054" y="10898"/>
                </a:lnTo>
                <a:cubicBezTo>
                  <a:pt x="7054" y="10762"/>
                  <a:pt x="6958" y="10649"/>
                  <a:pt x="6819" y="10636"/>
                </a:cubicBezTo>
                <a:cubicBezTo>
                  <a:pt x="6805" y="10633"/>
                  <a:pt x="6791" y="10632"/>
                  <a:pt x="6777" y="10632"/>
                </a:cubicBezTo>
                <a:cubicBezTo>
                  <a:pt x="6639" y="10632"/>
                  <a:pt x="6513" y="10746"/>
                  <a:pt x="6513" y="10885"/>
                </a:cubicBezTo>
                <a:lnTo>
                  <a:pt x="6513" y="11011"/>
                </a:lnTo>
                <a:cubicBezTo>
                  <a:pt x="4399" y="10885"/>
                  <a:pt x="2683" y="9185"/>
                  <a:pt x="2560" y="7054"/>
                </a:cubicBezTo>
                <a:lnTo>
                  <a:pt x="2669" y="7054"/>
                </a:lnTo>
                <a:cubicBezTo>
                  <a:pt x="2809" y="7054"/>
                  <a:pt x="2918" y="6958"/>
                  <a:pt x="2945" y="6832"/>
                </a:cubicBezTo>
                <a:cubicBezTo>
                  <a:pt x="2961" y="6666"/>
                  <a:pt x="2835" y="6530"/>
                  <a:pt x="2683" y="6530"/>
                </a:cubicBezTo>
                <a:lnTo>
                  <a:pt x="2560" y="6530"/>
                </a:lnTo>
                <a:cubicBezTo>
                  <a:pt x="2683" y="4398"/>
                  <a:pt x="4399" y="2682"/>
                  <a:pt x="6513" y="2559"/>
                </a:cubicBezTo>
                <a:lnTo>
                  <a:pt x="6513" y="2669"/>
                </a:lnTo>
                <a:cubicBezTo>
                  <a:pt x="6513" y="2808"/>
                  <a:pt x="6613" y="2918"/>
                  <a:pt x="6749" y="2948"/>
                </a:cubicBezTo>
                <a:cubicBezTo>
                  <a:pt x="6757" y="2948"/>
                  <a:pt x="6765" y="2949"/>
                  <a:pt x="6773" y="2949"/>
                </a:cubicBezTo>
                <a:cubicBezTo>
                  <a:pt x="6928" y="2949"/>
                  <a:pt x="7054" y="2828"/>
                  <a:pt x="7054" y="2682"/>
                </a:cubicBezTo>
                <a:lnTo>
                  <a:pt x="7054" y="2559"/>
                </a:lnTo>
                <a:close/>
                <a:moveTo>
                  <a:pt x="7177" y="541"/>
                </a:moveTo>
                <a:lnTo>
                  <a:pt x="7177" y="996"/>
                </a:lnTo>
                <a:cubicBezTo>
                  <a:pt x="7177" y="1135"/>
                  <a:pt x="7290" y="1245"/>
                  <a:pt x="7413" y="1258"/>
                </a:cubicBezTo>
                <a:cubicBezTo>
                  <a:pt x="8605" y="1398"/>
                  <a:pt x="9684" y="1922"/>
                  <a:pt x="10540" y="2699"/>
                </a:cubicBezTo>
                <a:lnTo>
                  <a:pt x="9986" y="3250"/>
                </a:lnTo>
                <a:cubicBezTo>
                  <a:pt x="9199" y="2546"/>
                  <a:pt x="8173" y="2088"/>
                  <a:pt x="7054" y="2018"/>
                </a:cubicBezTo>
                <a:lnTo>
                  <a:pt x="7054" y="1839"/>
                </a:lnTo>
                <a:cubicBezTo>
                  <a:pt x="7054" y="1786"/>
                  <a:pt x="7028" y="1730"/>
                  <a:pt x="6971" y="1686"/>
                </a:cubicBezTo>
                <a:cubicBezTo>
                  <a:pt x="6910" y="1642"/>
                  <a:pt x="6845" y="1623"/>
                  <a:pt x="6784" y="1623"/>
                </a:cubicBezTo>
                <a:cubicBezTo>
                  <a:pt x="6638" y="1623"/>
                  <a:pt x="6513" y="1734"/>
                  <a:pt x="6513" y="1882"/>
                </a:cubicBezTo>
                <a:lnTo>
                  <a:pt x="6513" y="2018"/>
                </a:lnTo>
                <a:cubicBezTo>
                  <a:pt x="4107" y="2158"/>
                  <a:pt x="2158" y="4110"/>
                  <a:pt x="2019" y="6530"/>
                </a:cubicBezTo>
                <a:lnTo>
                  <a:pt x="1839" y="6530"/>
                </a:lnTo>
                <a:cubicBezTo>
                  <a:pt x="1783" y="6530"/>
                  <a:pt x="1730" y="6543"/>
                  <a:pt x="1687" y="6599"/>
                </a:cubicBezTo>
                <a:cubicBezTo>
                  <a:pt x="1521" y="6818"/>
                  <a:pt x="1673" y="7054"/>
                  <a:pt x="1883" y="7054"/>
                </a:cubicBezTo>
                <a:lnTo>
                  <a:pt x="2019" y="7054"/>
                </a:lnTo>
                <a:cubicBezTo>
                  <a:pt x="2158" y="9474"/>
                  <a:pt x="4107" y="11413"/>
                  <a:pt x="6513" y="11549"/>
                </a:cubicBezTo>
                <a:lnTo>
                  <a:pt x="6513" y="11728"/>
                </a:lnTo>
                <a:cubicBezTo>
                  <a:pt x="6513" y="11785"/>
                  <a:pt x="6543" y="11854"/>
                  <a:pt x="6596" y="11881"/>
                </a:cubicBezTo>
                <a:cubicBezTo>
                  <a:pt x="6662" y="11930"/>
                  <a:pt x="6730" y="11951"/>
                  <a:pt x="6792" y="11951"/>
                </a:cubicBezTo>
                <a:cubicBezTo>
                  <a:pt x="6938" y="11951"/>
                  <a:pt x="7054" y="11833"/>
                  <a:pt x="7054" y="11688"/>
                </a:cubicBezTo>
                <a:lnTo>
                  <a:pt x="7054" y="11549"/>
                </a:lnTo>
                <a:cubicBezTo>
                  <a:pt x="9474" y="11413"/>
                  <a:pt x="11410" y="9474"/>
                  <a:pt x="11549" y="7054"/>
                </a:cubicBezTo>
                <a:lnTo>
                  <a:pt x="11728" y="7054"/>
                </a:lnTo>
                <a:cubicBezTo>
                  <a:pt x="11785" y="7054"/>
                  <a:pt x="11855" y="7028"/>
                  <a:pt x="11881" y="6971"/>
                </a:cubicBezTo>
                <a:cubicBezTo>
                  <a:pt x="12047" y="6765"/>
                  <a:pt x="11894" y="6530"/>
                  <a:pt x="11689" y="6530"/>
                </a:cubicBezTo>
                <a:lnTo>
                  <a:pt x="11549" y="6530"/>
                </a:lnTo>
                <a:cubicBezTo>
                  <a:pt x="11479" y="5421"/>
                  <a:pt x="11051" y="4412"/>
                  <a:pt x="10361" y="3638"/>
                </a:cubicBezTo>
                <a:lnTo>
                  <a:pt x="10912" y="3084"/>
                </a:lnTo>
                <a:cubicBezTo>
                  <a:pt x="11659" y="3914"/>
                  <a:pt x="12173" y="4979"/>
                  <a:pt x="12296" y="6155"/>
                </a:cubicBezTo>
                <a:cubicBezTo>
                  <a:pt x="12309" y="6294"/>
                  <a:pt x="12436" y="6390"/>
                  <a:pt x="12558" y="6390"/>
                </a:cubicBezTo>
                <a:lnTo>
                  <a:pt x="13043" y="6390"/>
                </a:lnTo>
                <a:lnTo>
                  <a:pt x="13043" y="7180"/>
                </a:lnTo>
                <a:lnTo>
                  <a:pt x="12558" y="7180"/>
                </a:lnTo>
                <a:cubicBezTo>
                  <a:pt x="12436" y="7180"/>
                  <a:pt x="12309" y="7290"/>
                  <a:pt x="12296" y="7413"/>
                </a:cubicBezTo>
                <a:cubicBezTo>
                  <a:pt x="12021" y="9959"/>
                  <a:pt x="9959" y="12020"/>
                  <a:pt x="7413" y="12309"/>
                </a:cubicBezTo>
                <a:cubicBezTo>
                  <a:pt x="7290" y="12326"/>
                  <a:pt x="7177" y="12435"/>
                  <a:pt x="7177" y="12575"/>
                </a:cubicBezTo>
                <a:lnTo>
                  <a:pt x="7177" y="13043"/>
                </a:lnTo>
                <a:lnTo>
                  <a:pt x="6391" y="13043"/>
                </a:lnTo>
                <a:lnTo>
                  <a:pt x="6391" y="12575"/>
                </a:lnTo>
                <a:cubicBezTo>
                  <a:pt x="6391" y="12448"/>
                  <a:pt x="6294" y="12326"/>
                  <a:pt x="6155" y="12309"/>
                </a:cubicBezTo>
                <a:cubicBezTo>
                  <a:pt x="3595" y="12033"/>
                  <a:pt x="1534" y="9972"/>
                  <a:pt x="1245" y="7413"/>
                </a:cubicBezTo>
                <a:cubicBezTo>
                  <a:pt x="1232" y="7290"/>
                  <a:pt x="1119" y="7180"/>
                  <a:pt x="983" y="7180"/>
                </a:cubicBezTo>
                <a:lnTo>
                  <a:pt x="538" y="7180"/>
                </a:lnTo>
                <a:lnTo>
                  <a:pt x="538" y="6390"/>
                </a:lnTo>
                <a:lnTo>
                  <a:pt x="983" y="6390"/>
                </a:lnTo>
                <a:cubicBezTo>
                  <a:pt x="1119" y="6390"/>
                  <a:pt x="1232" y="6294"/>
                  <a:pt x="1245" y="6155"/>
                </a:cubicBezTo>
                <a:cubicBezTo>
                  <a:pt x="1534" y="3595"/>
                  <a:pt x="3595" y="1550"/>
                  <a:pt x="6155" y="1258"/>
                </a:cubicBezTo>
                <a:cubicBezTo>
                  <a:pt x="6294" y="1245"/>
                  <a:pt x="6391" y="1135"/>
                  <a:pt x="6391" y="996"/>
                </a:cubicBezTo>
                <a:lnTo>
                  <a:pt x="6391" y="541"/>
                </a:lnTo>
                <a:close/>
                <a:moveTo>
                  <a:pt x="6128" y="0"/>
                </a:moveTo>
                <a:cubicBezTo>
                  <a:pt x="5976" y="0"/>
                  <a:pt x="5866" y="126"/>
                  <a:pt x="5866" y="276"/>
                </a:cubicBezTo>
                <a:lnTo>
                  <a:pt x="5866" y="760"/>
                </a:lnTo>
                <a:cubicBezTo>
                  <a:pt x="3293" y="1122"/>
                  <a:pt x="1106" y="3293"/>
                  <a:pt x="747" y="5866"/>
                </a:cubicBezTo>
                <a:lnTo>
                  <a:pt x="263" y="5866"/>
                </a:lnTo>
                <a:cubicBezTo>
                  <a:pt x="123" y="5866"/>
                  <a:pt x="0" y="5975"/>
                  <a:pt x="0" y="6128"/>
                </a:cubicBezTo>
                <a:lnTo>
                  <a:pt x="0" y="7456"/>
                </a:lnTo>
                <a:cubicBezTo>
                  <a:pt x="0" y="7595"/>
                  <a:pt x="123" y="7718"/>
                  <a:pt x="263" y="7718"/>
                </a:cubicBezTo>
                <a:lnTo>
                  <a:pt x="747" y="7718"/>
                </a:lnTo>
                <a:cubicBezTo>
                  <a:pt x="1106" y="10291"/>
                  <a:pt x="3293" y="12448"/>
                  <a:pt x="5866" y="12807"/>
                </a:cubicBezTo>
                <a:lnTo>
                  <a:pt x="5866" y="13305"/>
                </a:lnTo>
                <a:cubicBezTo>
                  <a:pt x="5866" y="13444"/>
                  <a:pt x="5976" y="13570"/>
                  <a:pt x="6128" y="13570"/>
                </a:cubicBezTo>
                <a:lnTo>
                  <a:pt x="7443" y="13570"/>
                </a:lnTo>
                <a:cubicBezTo>
                  <a:pt x="7592" y="13570"/>
                  <a:pt x="7718" y="13444"/>
                  <a:pt x="7718" y="13305"/>
                </a:cubicBezTo>
                <a:lnTo>
                  <a:pt x="7718" y="12807"/>
                </a:lnTo>
                <a:cubicBezTo>
                  <a:pt x="10278" y="12435"/>
                  <a:pt x="12436" y="10277"/>
                  <a:pt x="12794" y="7718"/>
                </a:cubicBezTo>
                <a:lnTo>
                  <a:pt x="13305" y="7718"/>
                </a:lnTo>
                <a:cubicBezTo>
                  <a:pt x="13445" y="7718"/>
                  <a:pt x="13568" y="7595"/>
                  <a:pt x="13568" y="7456"/>
                </a:cubicBezTo>
                <a:lnTo>
                  <a:pt x="13568" y="6128"/>
                </a:lnTo>
                <a:cubicBezTo>
                  <a:pt x="13568" y="5975"/>
                  <a:pt x="13445" y="5866"/>
                  <a:pt x="13305" y="5866"/>
                </a:cubicBezTo>
                <a:lnTo>
                  <a:pt x="12794" y="5866"/>
                </a:lnTo>
                <a:cubicBezTo>
                  <a:pt x="12615" y="4691"/>
                  <a:pt x="12090" y="3582"/>
                  <a:pt x="11287" y="2699"/>
                </a:cubicBezTo>
                <a:lnTo>
                  <a:pt x="11576" y="2393"/>
                </a:lnTo>
                <a:cubicBezTo>
                  <a:pt x="11723" y="2476"/>
                  <a:pt x="11880" y="2514"/>
                  <a:pt x="12036" y="2514"/>
                </a:cubicBezTo>
                <a:cubicBezTo>
                  <a:pt x="12552" y="2514"/>
                  <a:pt x="13043" y="2095"/>
                  <a:pt x="13043" y="1520"/>
                </a:cubicBezTo>
                <a:cubicBezTo>
                  <a:pt x="13043" y="983"/>
                  <a:pt x="12588" y="541"/>
                  <a:pt x="12047" y="541"/>
                </a:cubicBezTo>
                <a:cubicBezTo>
                  <a:pt x="12040" y="541"/>
                  <a:pt x="12033" y="541"/>
                  <a:pt x="12026" y="541"/>
                </a:cubicBezTo>
                <a:cubicBezTo>
                  <a:pt x="11291" y="541"/>
                  <a:pt x="10806" y="1390"/>
                  <a:pt x="11191" y="2018"/>
                </a:cubicBezTo>
                <a:lnTo>
                  <a:pt x="10912" y="2310"/>
                </a:lnTo>
                <a:cubicBezTo>
                  <a:pt x="10029" y="1494"/>
                  <a:pt x="8907" y="956"/>
                  <a:pt x="7718" y="760"/>
                </a:cubicBezTo>
                <a:lnTo>
                  <a:pt x="7718" y="276"/>
                </a:lnTo>
                <a:cubicBezTo>
                  <a:pt x="7718" y="126"/>
                  <a:pt x="7592" y="0"/>
                  <a:pt x="7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58"/>
          <p:cNvGrpSpPr/>
          <p:nvPr/>
        </p:nvGrpSpPr>
        <p:grpSpPr>
          <a:xfrm>
            <a:off x="7340088" y="1297138"/>
            <a:ext cx="339200" cy="338875"/>
            <a:chOff x="4016825" y="3801400"/>
            <a:chExt cx="339200" cy="338875"/>
          </a:xfrm>
        </p:grpSpPr>
        <p:sp>
          <p:nvSpPr>
            <p:cNvPr id="1384" name="Google Shape;1384;p58"/>
            <p:cNvSpPr/>
            <p:nvPr/>
          </p:nvSpPr>
          <p:spPr>
            <a:xfrm>
              <a:off x="4016825" y="3801400"/>
              <a:ext cx="339200" cy="338875"/>
            </a:xfrm>
            <a:custGeom>
              <a:avLst/>
              <a:gdLst/>
              <a:ahLst/>
              <a:cxnLst/>
              <a:rect l="l" t="t" r="r" b="b"/>
              <a:pathLst>
                <a:path w="13568" h="13555" extrusionOk="0">
                  <a:moveTo>
                    <a:pt x="10125" y="525"/>
                  </a:moveTo>
                  <a:lnTo>
                    <a:pt x="10125" y="4233"/>
                  </a:lnTo>
                  <a:lnTo>
                    <a:pt x="8767" y="4233"/>
                  </a:lnTo>
                  <a:cubicBezTo>
                    <a:pt x="8701" y="4233"/>
                    <a:pt x="8645" y="4259"/>
                    <a:pt x="8588" y="4316"/>
                  </a:cubicBezTo>
                  <a:lnTo>
                    <a:pt x="8133" y="4771"/>
                  </a:lnTo>
                  <a:lnTo>
                    <a:pt x="7675" y="4316"/>
                  </a:lnTo>
                  <a:cubicBezTo>
                    <a:pt x="7635" y="4259"/>
                    <a:pt x="7566" y="4233"/>
                    <a:pt x="7496" y="4233"/>
                  </a:cubicBezTo>
                  <a:lnTo>
                    <a:pt x="6155" y="4233"/>
                  </a:lnTo>
                  <a:lnTo>
                    <a:pt x="6155" y="525"/>
                  </a:lnTo>
                  <a:close/>
                  <a:moveTo>
                    <a:pt x="11453" y="4024"/>
                  </a:moveTo>
                  <a:lnTo>
                    <a:pt x="11453" y="10650"/>
                  </a:lnTo>
                  <a:lnTo>
                    <a:pt x="2128" y="10650"/>
                  </a:lnTo>
                  <a:lnTo>
                    <a:pt x="2128" y="4024"/>
                  </a:lnTo>
                  <a:lnTo>
                    <a:pt x="5614" y="4024"/>
                  </a:lnTo>
                  <a:lnTo>
                    <a:pt x="5614" y="4233"/>
                  </a:lnTo>
                  <a:cubicBezTo>
                    <a:pt x="5614" y="4522"/>
                    <a:pt x="5850" y="4771"/>
                    <a:pt x="6155" y="4771"/>
                  </a:cubicBezTo>
                  <a:lnTo>
                    <a:pt x="7386" y="4771"/>
                  </a:lnTo>
                  <a:lnTo>
                    <a:pt x="7758" y="5146"/>
                  </a:lnTo>
                  <a:cubicBezTo>
                    <a:pt x="7855" y="5242"/>
                    <a:pt x="7994" y="5298"/>
                    <a:pt x="8133" y="5298"/>
                  </a:cubicBezTo>
                  <a:cubicBezTo>
                    <a:pt x="8270" y="5298"/>
                    <a:pt x="8409" y="5242"/>
                    <a:pt x="8505" y="5146"/>
                  </a:cubicBezTo>
                  <a:lnTo>
                    <a:pt x="8880" y="4771"/>
                  </a:lnTo>
                  <a:lnTo>
                    <a:pt x="10125" y="4771"/>
                  </a:lnTo>
                  <a:cubicBezTo>
                    <a:pt x="10414" y="4771"/>
                    <a:pt x="10650" y="4522"/>
                    <a:pt x="10650" y="4233"/>
                  </a:cubicBezTo>
                  <a:lnTo>
                    <a:pt x="10650" y="4024"/>
                  </a:lnTo>
                  <a:close/>
                  <a:moveTo>
                    <a:pt x="12240" y="2961"/>
                  </a:moveTo>
                  <a:cubicBezTo>
                    <a:pt x="12392" y="2961"/>
                    <a:pt x="12502" y="3084"/>
                    <a:pt x="12502" y="3224"/>
                  </a:cubicBezTo>
                  <a:lnTo>
                    <a:pt x="12502" y="11702"/>
                  </a:lnTo>
                  <a:lnTo>
                    <a:pt x="8369" y="11702"/>
                  </a:lnTo>
                  <a:cubicBezTo>
                    <a:pt x="8230" y="11702"/>
                    <a:pt x="8104" y="11825"/>
                    <a:pt x="8104" y="11964"/>
                  </a:cubicBezTo>
                  <a:lnTo>
                    <a:pt x="5464" y="11964"/>
                  </a:lnTo>
                  <a:cubicBezTo>
                    <a:pt x="5464" y="11825"/>
                    <a:pt x="5338" y="11702"/>
                    <a:pt x="5199" y="11702"/>
                  </a:cubicBezTo>
                  <a:lnTo>
                    <a:pt x="1066" y="11702"/>
                  </a:lnTo>
                  <a:lnTo>
                    <a:pt x="1066" y="3224"/>
                  </a:lnTo>
                  <a:cubicBezTo>
                    <a:pt x="1066" y="3084"/>
                    <a:pt x="1176" y="2961"/>
                    <a:pt x="1328" y="2961"/>
                  </a:cubicBezTo>
                  <a:lnTo>
                    <a:pt x="5614" y="2961"/>
                  </a:lnTo>
                  <a:lnTo>
                    <a:pt x="5614" y="3499"/>
                  </a:lnTo>
                  <a:lnTo>
                    <a:pt x="1853" y="3499"/>
                  </a:lnTo>
                  <a:cubicBezTo>
                    <a:pt x="1713" y="3499"/>
                    <a:pt x="1590" y="3609"/>
                    <a:pt x="1590" y="3761"/>
                  </a:cubicBezTo>
                  <a:lnTo>
                    <a:pt x="1590" y="10912"/>
                  </a:lnTo>
                  <a:cubicBezTo>
                    <a:pt x="1590" y="11051"/>
                    <a:pt x="1713" y="11177"/>
                    <a:pt x="1853" y="11177"/>
                  </a:cubicBezTo>
                  <a:lnTo>
                    <a:pt x="11715" y="11177"/>
                  </a:lnTo>
                  <a:cubicBezTo>
                    <a:pt x="11855" y="11177"/>
                    <a:pt x="11977" y="11051"/>
                    <a:pt x="11977" y="10912"/>
                  </a:cubicBezTo>
                  <a:lnTo>
                    <a:pt x="11977" y="3761"/>
                  </a:lnTo>
                  <a:cubicBezTo>
                    <a:pt x="11977" y="3609"/>
                    <a:pt x="11855" y="3499"/>
                    <a:pt x="11715" y="3499"/>
                  </a:cubicBezTo>
                  <a:lnTo>
                    <a:pt x="10650" y="3499"/>
                  </a:lnTo>
                  <a:lnTo>
                    <a:pt x="10650" y="2961"/>
                  </a:lnTo>
                  <a:close/>
                  <a:moveTo>
                    <a:pt x="13030" y="12240"/>
                  </a:moveTo>
                  <a:lnTo>
                    <a:pt x="13030" y="12767"/>
                  </a:lnTo>
                  <a:cubicBezTo>
                    <a:pt x="13030" y="12904"/>
                    <a:pt x="12917" y="13030"/>
                    <a:pt x="12768" y="13030"/>
                  </a:cubicBezTo>
                  <a:lnTo>
                    <a:pt x="800" y="13030"/>
                  </a:lnTo>
                  <a:cubicBezTo>
                    <a:pt x="651" y="13030"/>
                    <a:pt x="538" y="12904"/>
                    <a:pt x="538" y="12767"/>
                  </a:cubicBezTo>
                  <a:lnTo>
                    <a:pt x="538" y="12240"/>
                  </a:lnTo>
                  <a:lnTo>
                    <a:pt x="5006" y="12240"/>
                  </a:lnTo>
                  <a:cubicBezTo>
                    <a:pt x="5089" y="12392"/>
                    <a:pt x="5269" y="12505"/>
                    <a:pt x="5464" y="12505"/>
                  </a:cubicBezTo>
                  <a:lnTo>
                    <a:pt x="8104" y="12505"/>
                  </a:lnTo>
                  <a:cubicBezTo>
                    <a:pt x="8299" y="12505"/>
                    <a:pt x="8479" y="12392"/>
                    <a:pt x="8562" y="12240"/>
                  </a:cubicBezTo>
                  <a:close/>
                  <a:moveTo>
                    <a:pt x="6155" y="0"/>
                  </a:moveTo>
                  <a:cubicBezTo>
                    <a:pt x="5850" y="0"/>
                    <a:pt x="5614" y="236"/>
                    <a:pt x="5614" y="525"/>
                  </a:cubicBezTo>
                  <a:lnTo>
                    <a:pt x="5614" y="2434"/>
                  </a:lnTo>
                  <a:lnTo>
                    <a:pt x="1328" y="2434"/>
                  </a:lnTo>
                  <a:cubicBezTo>
                    <a:pt x="883" y="2434"/>
                    <a:pt x="538" y="2795"/>
                    <a:pt x="538" y="3224"/>
                  </a:cubicBezTo>
                  <a:lnTo>
                    <a:pt x="538" y="11702"/>
                  </a:lnTo>
                  <a:lnTo>
                    <a:pt x="263" y="11702"/>
                  </a:lnTo>
                  <a:cubicBezTo>
                    <a:pt x="123" y="11702"/>
                    <a:pt x="0" y="11825"/>
                    <a:pt x="0" y="11964"/>
                  </a:cubicBezTo>
                  <a:lnTo>
                    <a:pt x="0" y="12767"/>
                  </a:lnTo>
                  <a:cubicBezTo>
                    <a:pt x="0" y="13209"/>
                    <a:pt x="359" y="13554"/>
                    <a:pt x="800" y="13554"/>
                  </a:cubicBezTo>
                  <a:lnTo>
                    <a:pt x="12768" y="13554"/>
                  </a:lnTo>
                  <a:cubicBezTo>
                    <a:pt x="13209" y="13554"/>
                    <a:pt x="13568" y="13209"/>
                    <a:pt x="13568" y="12767"/>
                  </a:cubicBezTo>
                  <a:lnTo>
                    <a:pt x="13568" y="11964"/>
                  </a:lnTo>
                  <a:cubicBezTo>
                    <a:pt x="13568" y="11825"/>
                    <a:pt x="13445" y="11702"/>
                    <a:pt x="13305" y="11702"/>
                  </a:cubicBezTo>
                  <a:lnTo>
                    <a:pt x="13030" y="11702"/>
                  </a:lnTo>
                  <a:lnTo>
                    <a:pt x="13030" y="3224"/>
                  </a:lnTo>
                  <a:cubicBezTo>
                    <a:pt x="13030" y="2795"/>
                    <a:pt x="12685" y="2434"/>
                    <a:pt x="12240" y="2434"/>
                  </a:cubicBezTo>
                  <a:lnTo>
                    <a:pt x="10650" y="2434"/>
                  </a:lnTo>
                  <a:lnTo>
                    <a:pt x="10650" y="525"/>
                  </a:lnTo>
                  <a:cubicBezTo>
                    <a:pt x="10650" y="236"/>
                    <a:pt x="10414" y="0"/>
                    <a:pt x="10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4186625" y="3828025"/>
              <a:ext cx="67000" cy="66150"/>
            </a:xfrm>
            <a:custGeom>
              <a:avLst/>
              <a:gdLst/>
              <a:ahLst/>
              <a:cxnLst/>
              <a:rect l="l" t="t" r="r" b="b"/>
              <a:pathLst>
                <a:path w="2680" h="2646" extrusionOk="0">
                  <a:moveTo>
                    <a:pt x="1617" y="525"/>
                  </a:moveTo>
                  <a:cubicBezTo>
                    <a:pt x="1909" y="525"/>
                    <a:pt x="2141" y="761"/>
                    <a:pt x="2141" y="1067"/>
                  </a:cubicBezTo>
                  <a:cubicBezTo>
                    <a:pt x="2128" y="1412"/>
                    <a:pt x="1869" y="1584"/>
                    <a:pt x="1610" y="1584"/>
                  </a:cubicBezTo>
                  <a:cubicBezTo>
                    <a:pt x="1351" y="1584"/>
                    <a:pt x="1092" y="1412"/>
                    <a:pt x="1079" y="1067"/>
                  </a:cubicBezTo>
                  <a:cubicBezTo>
                    <a:pt x="1079" y="761"/>
                    <a:pt x="1312" y="525"/>
                    <a:pt x="1617" y="525"/>
                  </a:cubicBezTo>
                  <a:close/>
                  <a:moveTo>
                    <a:pt x="1600" y="1"/>
                  </a:moveTo>
                  <a:cubicBezTo>
                    <a:pt x="793" y="1"/>
                    <a:pt x="279" y="919"/>
                    <a:pt x="704" y="1604"/>
                  </a:cubicBezTo>
                  <a:lnTo>
                    <a:pt x="97" y="2199"/>
                  </a:lnTo>
                  <a:cubicBezTo>
                    <a:pt x="0" y="2295"/>
                    <a:pt x="0" y="2461"/>
                    <a:pt x="97" y="2574"/>
                  </a:cubicBezTo>
                  <a:cubicBezTo>
                    <a:pt x="151" y="2622"/>
                    <a:pt x="220" y="2646"/>
                    <a:pt x="287" y="2646"/>
                  </a:cubicBezTo>
                  <a:cubicBezTo>
                    <a:pt x="355" y="2646"/>
                    <a:pt x="420" y="2622"/>
                    <a:pt x="468" y="2574"/>
                  </a:cubicBezTo>
                  <a:lnTo>
                    <a:pt x="1079" y="1979"/>
                  </a:lnTo>
                  <a:cubicBezTo>
                    <a:pt x="1242" y="2079"/>
                    <a:pt x="1420" y="2125"/>
                    <a:pt x="1595" y="2125"/>
                  </a:cubicBezTo>
                  <a:cubicBezTo>
                    <a:pt x="2148" y="2125"/>
                    <a:pt x="2679" y="1674"/>
                    <a:pt x="2669" y="1067"/>
                  </a:cubicBezTo>
                  <a:cubicBezTo>
                    <a:pt x="2669" y="469"/>
                    <a:pt x="2198" y="1"/>
                    <a:pt x="1617" y="1"/>
                  </a:cubicBezTo>
                  <a:cubicBezTo>
                    <a:pt x="1611" y="1"/>
                    <a:pt x="1605" y="1"/>
                    <a:pt x="1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4083225" y="3928100"/>
              <a:ext cx="119275" cy="126100"/>
            </a:xfrm>
            <a:custGeom>
              <a:avLst/>
              <a:gdLst/>
              <a:ahLst/>
              <a:cxnLst/>
              <a:rect l="l" t="t" r="r" b="b"/>
              <a:pathLst>
                <a:path w="4771" h="5044" extrusionOk="0">
                  <a:moveTo>
                    <a:pt x="2390" y="541"/>
                  </a:moveTo>
                  <a:cubicBezTo>
                    <a:pt x="3188" y="541"/>
                    <a:pt x="3984" y="672"/>
                    <a:pt x="4233" y="934"/>
                  </a:cubicBezTo>
                  <a:cubicBezTo>
                    <a:pt x="3977" y="1190"/>
                    <a:pt x="3178" y="1318"/>
                    <a:pt x="2380" y="1318"/>
                  </a:cubicBezTo>
                  <a:cubicBezTo>
                    <a:pt x="1583" y="1318"/>
                    <a:pt x="787" y="1190"/>
                    <a:pt x="538" y="934"/>
                  </a:cubicBezTo>
                  <a:cubicBezTo>
                    <a:pt x="793" y="672"/>
                    <a:pt x="1593" y="541"/>
                    <a:pt x="2390" y="541"/>
                  </a:cubicBezTo>
                  <a:close/>
                  <a:moveTo>
                    <a:pt x="4233" y="1545"/>
                  </a:moveTo>
                  <a:lnTo>
                    <a:pt x="4233" y="1986"/>
                  </a:lnTo>
                  <a:cubicBezTo>
                    <a:pt x="3997" y="2249"/>
                    <a:pt x="3188" y="2380"/>
                    <a:pt x="2379" y="2380"/>
                  </a:cubicBezTo>
                  <a:cubicBezTo>
                    <a:pt x="1569" y="2380"/>
                    <a:pt x="760" y="2249"/>
                    <a:pt x="525" y="1986"/>
                  </a:cubicBezTo>
                  <a:lnTo>
                    <a:pt x="525" y="1545"/>
                  </a:lnTo>
                  <a:cubicBezTo>
                    <a:pt x="1057" y="1759"/>
                    <a:pt x="1721" y="1866"/>
                    <a:pt x="2384" y="1866"/>
                  </a:cubicBezTo>
                  <a:cubicBezTo>
                    <a:pt x="3046" y="1866"/>
                    <a:pt x="3706" y="1759"/>
                    <a:pt x="4233" y="1545"/>
                  </a:cubicBezTo>
                  <a:close/>
                  <a:moveTo>
                    <a:pt x="4233" y="2607"/>
                  </a:moveTo>
                  <a:lnTo>
                    <a:pt x="4233" y="3039"/>
                  </a:lnTo>
                  <a:cubicBezTo>
                    <a:pt x="3997" y="3308"/>
                    <a:pt x="3188" y="3442"/>
                    <a:pt x="2379" y="3442"/>
                  </a:cubicBezTo>
                  <a:cubicBezTo>
                    <a:pt x="1569" y="3442"/>
                    <a:pt x="760" y="3308"/>
                    <a:pt x="525" y="3039"/>
                  </a:cubicBezTo>
                  <a:lnTo>
                    <a:pt x="525" y="2607"/>
                  </a:lnTo>
                  <a:cubicBezTo>
                    <a:pt x="1057" y="2815"/>
                    <a:pt x="1721" y="2918"/>
                    <a:pt x="2384" y="2918"/>
                  </a:cubicBezTo>
                  <a:cubicBezTo>
                    <a:pt x="3046" y="2918"/>
                    <a:pt x="3706" y="2815"/>
                    <a:pt x="4233" y="2607"/>
                  </a:cubicBezTo>
                  <a:close/>
                  <a:moveTo>
                    <a:pt x="4233" y="3673"/>
                  </a:moveTo>
                  <a:lnTo>
                    <a:pt x="4233" y="4101"/>
                  </a:lnTo>
                  <a:cubicBezTo>
                    <a:pt x="4163" y="4214"/>
                    <a:pt x="3539" y="4503"/>
                    <a:pt x="2377" y="4503"/>
                  </a:cubicBezTo>
                  <a:cubicBezTo>
                    <a:pt x="1215" y="4503"/>
                    <a:pt x="594" y="4214"/>
                    <a:pt x="525" y="4101"/>
                  </a:cubicBezTo>
                  <a:lnTo>
                    <a:pt x="525" y="3673"/>
                  </a:lnTo>
                  <a:cubicBezTo>
                    <a:pt x="1057" y="3880"/>
                    <a:pt x="1721" y="3984"/>
                    <a:pt x="2384" y="3984"/>
                  </a:cubicBezTo>
                  <a:cubicBezTo>
                    <a:pt x="3046" y="3984"/>
                    <a:pt x="3706" y="3880"/>
                    <a:pt x="4233" y="3673"/>
                  </a:cubicBezTo>
                  <a:close/>
                  <a:moveTo>
                    <a:pt x="2380" y="1"/>
                  </a:moveTo>
                  <a:cubicBezTo>
                    <a:pt x="1189" y="1"/>
                    <a:pt x="0" y="312"/>
                    <a:pt x="0" y="934"/>
                  </a:cubicBezTo>
                  <a:lnTo>
                    <a:pt x="0" y="4101"/>
                  </a:lnTo>
                  <a:cubicBezTo>
                    <a:pt x="0" y="4835"/>
                    <a:pt x="1494" y="5044"/>
                    <a:pt x="2377" y="5044"/>
                  </a:cubicBezTo>
                  <a:cubicBezTo>
                    <a:pt x="3263" y="5044"/>
                    <a:pt x="4770" y="4835"/>
                    <a:pt x="4770" y="4101"/>
                  </a:cubicBezTo>
                  <a:lnTo>
                    <a:pt x="4770" y="934"/>
                  </a:lnTo>
                  <a:cubicBezTo>
                    <a:pt x="4764" y="312"/>
                    <a:pt x="3571" y="1"/>
                    <a:pt x="2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4216325" y="4024400"/>
              <a:ext cx="67425" cy="13200"/>
            </a:xfrm>
            <a:custGeom>
              <a:avLst/>
              <a:gdLst/>
              <a:ahLst/>
              <a:cxnLst/>
              <a:rect l="l" t="t" r="r" b="b"/>
              <a:pathLst>
                <a:path w="2697" h="528" extrusionOk="0">
                  <a:moveTo>
                    <a:pt x="346" y="0"/>
                  </a:moveTo>
                  <a:cubicBezTo>
                    <a:pt x="1" y="17"/>
                    <a:pt x="1" y="528"/>
                    <a:pt x="346" y="528"/>
                  </a:cubicBezTo>
                  <a:lnTo>
                    <a:pt x="2407" y="528"/>
                  </a:lnTo>
                  <a:cubicBezTo>
                    <a:pt x="2530" y="528"/>
                    <a:pt x="2656" y="445"/>
                    <a:pt x="2670" y="305"/>
                  </a:cubicBezTo>
                  <a:cubicBezTo>
                    <a:pt x="2696" y="140"/>
                    <a:pt x="2573" y="0"/>
                    <a:pt x="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4216325" y="3998175"/>
              <a:ext cx="67425" cy="13125"/>
            </a:xfrm>
            <a:custGeom>
              <a:avLst/>
              <a:gdLst/>
              <a:ahLst/>
              <a:cxnLst/>
              <a:rect l="l" t="t" r="r" b="b"/>
              <a:pathLst>
                <a:path w="2697" h="525" extrusionOk="0">
                  <a:moveTo>
                    <a:pt x="346" y="0"/>
                  </a:moveTo>
                  <a:cubicBezTo>
                    <a:pt x="1" y="0"/>
                    <a:pt x="1" y="511"/>
                    <a:pt x="346" y="525"/>
                  </a:cubicBezTo>
                  <a:lnTo>
                    <a:pt x="2407" y="525"/>
                  </a:lnTo>
                  <a:cubicBezTo>
                    <a:pt x="2530" y="525"/>
                    <a:pt x="2656" y="428"/>
                    <a:pt x="2670" y="302"/>
                  </a:cubicBezTo>
                  <a:cubicBezTo>
                    <a:pt x="2696" y="136"/>
                    <a:pt x="2573" y="0"/>
                    <a:pt x="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4216325" y="3971525"/>
              <a:ext cx="67425" cy="13125"/>
            </a:xfrm>
            <a:custGeom>
              <a:avLst/>
              <a:gdLst/>
              <a:ahLst/>
              <a:cxnLst/>
              <a:rect l="l" t="t" r="r" b="b"/>
              <a:pathLst>
                <a:path w="2697" h="525" extrusionOk="0">
                  <a:moveTo>
                    <a:pt x="346" y="1"/>
                  </a:moveTo>
                  <a:cubicBezTo>
                    <a:pt x="1" y="14"/>
                    <a:pt x="1" y="512"/>
                    <a:pt x="346" y="525"/>
                  </a:cubicBezTo>
                  <a:lnTo>
                    <a:pt x="2407" y="525"/>
                  </a:lnTo>
                  <a:cubicBezTo>
                    <a:pt x="2530" y="525"/>
                    <a:pt x="2656" y="429"/>
                    <a:pt x="2670" y="306"/>
                  </a:cubicBezTo>
                  <a:cubicBezTo>
                    <a:pt x="2696" y="140"/>
                    <a:pt x="2573" y="1"/>
                    <a:pt x="2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4216325" y="3944875"/>
              <a:ext cx="67425" cy="13575"/>
            </a:xfrm>
            <a:custGeom>
              <a:avLst/>
              <a:gdLst/>
              <a:ahLst/>
              <a:cxnLst/>
              <a:rect l="l" t="t" r="r" b="b"/>
              <a:pathLst>
                <a:path w="2697" h="543" extrusionOk="0">
                  <a:moveTo>
                    <a:pt x="346" y="1"/>
                  </a:moveTo>
                  <a:cubicBezTo>
                    <a:pt x="1" y="14"/>
                    <a:pt x="1" y="525"/>
                    <a:pt x="346" y="542"/>
                  </a:cubicBezTo>
                  <a:lnTo>
                    <a:pt x="2407" y="542"/>
                  </a:lnTo>
                  <a:cubicBezTo>
                    <a:pt x="2530" y="542"/>
                    <a:pt x="2656" y="442"/>
                    <a:pt x="2670" y="306"/>
                  </a:cubicBezTo>
                  <a:cubicBezTo>
                    <a:pt x="2696" y="154"/>
                    <a:pt x="2573" y="1"/>
                    <a:pt x="2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 name="Google Shape;1391;p58"/>
          <p:cNvGrpSpPr/>
          <p:nvPr/>
        </p:nvGrpSpPr>
        <p:grpSpPr>
          <a:xfrm>
            <a:off x="5376025" y="3183400"/>
            <a:ext cx="342025" cy="278050"/>
            <a:chOff x="3306175" y="3831850"/>
            <a:chExt cx="342025" cy="278050"/>
          </a:xfrm>
        </p:grpSpPr>
        <p:sp>
          <p:nvSpPr>
            <p:cNvPr id="1392" name="Google Shape;1392;p58"/>
            <p:cNvSpPr/>
            <p:nvPr/>
          </p:nvSpPr>
          <p:spPr>
            <a:xfrm>
              <a:off x="3306175" y="3937675"/>
              <a:ext cx="342025" cy="172225"/>
            </a:xfrm>
            <a:custGeom>
              <a:avLst/>
              <a:gdLst/>
              <a:ahLst/>
              <a:cxnLst/>
              <a:rect l="l" t="t" r="r" b="b"/>
              <a:pathLst>
                <a:path w="13681" h="6889" extrusionOk="0">
                  <a:moveTo>
                    <a:pt x="2036" y="2115"/>
                  </a:moveTo>
                  <a:lnTo>
                    <a:pt x="2036" y="6360"/>
                  </a:lnTo>
                  <a:lnTo>
                    <a:pt x="983" y="6360"/>
                  </a:lnTo>
                  <a:lnTo>
                    <a:pt x="983" y="2115"/>
                  </a:lnTo>
                  <a:close/>
                  <a:moveTo>
                    <a:pt x="4691" y="538"/>
                  </a:moveTo>
                  <a:lnTo>
                    <a:pt x="4691" y="6360"/>
                  </a:lnTo>
                  <a:lnTo>
                    <a:pt x="3626" y="6360"/>
                  </a:lnTo>
                  <a:lnTo>
                    <a:pt x="3626" y="538"/>
                  </a:lnTo>
                  <a:close/>
                  <a:moveTo>
                    <a:pt x="7334" y="3180"/>
                  </a:moveTo>
                  <a:lnTo>
                    <a:pt x="7334" y="6360"/>
                  </a:lnTo>
                  <a:lnTo>
                    <a:pt x="6281" y="6360"/>
                  </a:lnTo>
                  <a:lnTo>
                    <a:pt x="6281" y="3180"/>
                  </a:lnTo>
                  <a:close/>
                  <a:moveTo>
                    <a:pt x="9989" y="538"/>
                  </a:moveTo>
                  <a:lnTo>
                    <a:pt x="9989" y="6360"/>
                  </a:lnTo>
                  <a:lnTo>
                    <a:pt x="8924" y="6360"/>
                  </a:lnTo>
                  <a:lnTo>
                    <a:pt x="8924" y="538"/>
                  </a:lnTo>
                  <a:close/>
                  <a:moveTo>
                    <a:pt x="12629" y="2115"/>
                  </a:moveTo>
                  <a:lnTo>
                    <a:pt x="12629" y="6360"/>
                  </a:lnTo>
                  <a:lnTo>
                    <a:pt x="11580" y="6360"/>
                  </a:lnTo>
                  <a:lnTo>
                    <a:pt x="11580" y="2115"/>
                  </a:lnTo>
                  <a:close/>
                  <a:moveTo>
                    <a:pt x="3364" y="0"/>
                  </a:moveTo>
                  <a:cubicBezTo>
                    <a:pt x="3211" y="0"/>
                    <a:pt x="3101" y="123"/>
                    <a:pt x="3101" y="262"/>
                  </a:cubicBezTo>
                  <a:lnTo>
                    <a:pt x="3101" y="6360"/>
                  </a:lnTo>
                  <a:lnTo>
                    <a:pt x="2573" y="6360"/>
                  </a:lnTo>
                  <a:lnTo>
                    <a:pt x="2573" y="1852"/>
                  </a:lnTo>
                  <a:cubicBezTo>
                    <a:pt x="2573" y="1713"/>
                    <a:pt x="2451" y="1590"/>
                    <a:pt x="2298" y="1590"/>
                  </a:cubicBezTo>
                  <a:lnTo>
                    <a:pt x="708" y="1590"/>
                  </a:lnTo>
                  <a:cubicBezTo>
                    <a:pt x="568" y="1590"/>
                    <a:pt x="446" y="1713"/>
                    <a:pt x="446" y="1852"/>
                  </a:cubicBezTo>
                  <a:lnTo>
                    <a:pt x="446" y="6360"/>
                  </a:lnTo>
                  <a:lnTo>
                    <a:pt x="293" y="6360"/>
                  </a:lnTo>
                  <a:cubicBezTo>
                    <a:pt x="167" y="6360"/>
                    <a:pt x="44" y="6457"/>
                    <a:pt x="31" y="6583"/>
                  </a:cubicBezTo>
                  <a:cubicBezTo>
                    <a:pt x="1" y="6749"/>
                    <a:pt x="127" y="6888"/>
                    <a:pt x="293" y="6888"/>
                  </a:cubicBezTo>
                  <a:lnTo>
                    <a:pt x="13322" y="6888"/>
                  </a:lnTo>
                  <a:cubicBezTo>
                    <a:pt x="13668" y="6872"/>
                    <a:pt x="13681" y="6374"/>
                    <a:pt x="13322" y="6360"/>
                  </a:cubicBezTo>
                  <a:lnTo>
                    <a:pt x="13170" y="6360"/>
                  </a:lnTo>
                  <a:lnTo>
                    <a:pt x="13170" y="1852"/>
                  </a:lnTo>
                  <a:cubicBezTo>
                    <a:pt x="13170" y="1713"/>
                    <a:pt x="13043" y="1590"/>
                    <a:pt x="12894" y="1590"/>
                  </a:cubicBezTo>
                  <a:lnTo>
                    <a:pt x="11301" y="1590"/>
                  </a:lnTo>
                  <a:cubicBezTo>
                    <a:pt x="11165" y="1590"/>
                    <a:pt x="11038" y="1713"/>
                    <a:pt x="11038" y="1852"/>
                  </a:cubicBezTo>
                  <a:lnTo>
                    <a:pt x="11038" y="6360"/>
                  </a:lnTo>
                  <a:lnTo>
                    <a:pt x="10514" y="6360"/>
                  </a:lnTo>
                  <a:lnTo>
                    <a:pt x="10514" y="262"/>
                  </a:lnTo>
                  <a:cubicBezTo>
                    <a:pt x="10514" y="123"/>
                    <a:pt x="10388" y="0"/>
                    <a:pt x="10252" y="0"/>
                  </a:cubicBezTo>
                  <a:lnTo>
                    <a:pt x="8662" y="0"/>
                  </a:lnTo>
                  <a:cubicBezTo>
                    <a:pt x="8509" y="0"/>
                    <a:pt x="8396" y="123"/>
                    <a:pt x="8396" y="262"/>
                  </a:cubicBezTo>
                  <a:lnTo>
                    <a:pt x="8396" y="6360"/>
                  </a:lnTo>
                  <a:lnTo>
                    <a:pt x="7872" y="6360"/>
                  </a:lnTo>
                  <a:lnTo>
                    <a:pt x="7872" y="2918"/>
                  </a:lnTo>
                  <a:cubicBezTo>
                    <a:pt x="7872" y="2765"/>
                    <a:pt x="7749" y="2656"/>
                    <a:pt x="7596" y="2656"/>
                  </a:cubicBezTo>
                  <a:lnTo>
                    <a:pt x="6006" y="2656"/>
                  </a:lnTo>
                  <a:cubicBezTo>
                    <a:pt x="5867" y="2656"/>
                    <a:pt x="5740" y="2765"/>
                    <a:pt x="5740" y="2918"/>
                  </a:cubicBezTo>
                  <a:lnTo>
                    <a:pt x="5740" y="6360"/>
                  </a:lnTo>
                  <a:lnTo>
                    <a:pt x="5216" y="6360"/>
                  </a:lnTo>
                  <a:lnTo>
                    <a:pt x="5216" y="262"/>
                  </a:lnTo>
                  <a:cubicBezTo>
                    <a:pt x="5216" y="123"/>
                    <a:pt x="5093" y="0"/>
                    <a:pt x="4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320475" y="3831850"/>
              <a:ext cx="311475" cy="112400"/>
            </a:xfrm>
            <a:custGeom>
              <a:avLst/>
              <a:gdLst/>
              <a:ahLst/>
              <a:cxnLst/>
              <a:rect l="l" t="t" r="r" b="b"/>
              <a:pathLst>
                <a:path w="12459" h="4496" extrusionOk="0">
                  <a:moveTo>
                    <a:pt x="3578" y="525"/>
                  </a:moveTo>
                  <a:cubicBezTo>
                    <a:pt x="3801" y="525"/>
                    <a:pt x="3980" y="704"/>
                    <a:pt x="3980" y="927"/>
                  </a:cubicBezTo>
                  <a:cubicBezTo>
                    <a:pt x="3967" y="1189"/>
                    <a:pt x="3773" y="1320"/>
                    <a:pt x="3580" y="1320"/>
                  </a:cubicBezTo>
                  <a:cubicBezTo>
                    <a:pt x="3386" y="1320"/>
                    <a:pt x="3192" y="1189"/>
                    <a:pt x="3177" y="927"/>
                  </a:cubicBezTo>
                  <a:cubicBezTo>
                    <a:pt x="3177" y="704"/>
                    <a:pt x="3359" y="525"/>
                    <a:pt x="3578" y="525"/>
                  </a:cubicBezTo>
                  <a:close/>
                  <a:moveTo>
                    <a:pt x="8876" y="525"/>
                  </a:moveTo>
                  <a:cubicBezTo>
                    <a:pt x="9099" y="525"/>
                    <a:pt x="9278" y="704"/>
                    <a:pt x="9278" y="927"/>
                  </a:cubicBezTo>
                  <a:cubicBezTo>
                    <a:pt x="9265" y="1189"/>
                    <a:pt x="9071" y="1320"/>
                    <a:pt x="8878" y="1320"/>
                  </a:cubicBezTo>
                  <a:cubicBezTo>
                    <a:pt x="8684" y="1320"/>
                    <a:pt x="8490" y="1189"/>
                    <a:pt x="8475" y="927"/>
                  </a:cubicBezTo>
                  <a:cubicBezTo>
                    <a:pt x="8475" y="704"/>
                    <a:pt x="8654" y="525"/>
                    <a:pt x="8876" y="525"/>
                  </a:cubicBezTo>
                  <a:close/>
                  <a:moveTo>
                    <a:pt x="936" y="2115"/>
                  </a:moveTo>
                  <a:cubicBezTo>
                    <a:pt x="1145" y="2115"/>
                    <a:pt x="1324" y="2294"/>
                    <a:pt x="1324" y="2517"/>
                  </a:cubicBezTo>
                  <a:cubicBezTo>
                    <a:pt x="1318" y="2779"/>
                    <a:pt x="1124" y="2910"/>
                    <a:pt x="931" y="2910"/>
                  </a:cubicBezTo>
                  <a:cubicBezTo>
                    <a:pt x="738" y="2910"/>
                    <a:pt x="544" y="2779"/>
                    <a:pt x="538" y="2517"/>
                  </a:cubicBezTo>
                  <a:cubicBezTo>
                    <a:pt x="538" y="2294"/>
                    <a:pt x="717" y="2115"/>
                    <a:pt x="936" y="2115"/>
                  </a:cubicBezTo>
                  <a:close/>
                  <a:moveTo>
                    <a:pt x="11532" y="2115"/>
                  </a:moveTo>
                  <a:cubicBezTo>
                    <a:pt x="11754" y="2115"/>
                    <a:pt x="11920" y="2294"/>
                    <a:pt x="11920" y="2517"/>
                  </a:cubicBezTo>
                  <a:cubicBezTo>
                    <a:pt x="11914" y="2779"/>
                    <a:pt x="11720" y="2910"/>
                    <a:pt x="11525" y="2910"/>
                  </a:cubicBezTo>
                  <a:cubicBezTo>
                    <a:pt x="11331" y="2910"/>
                    <a:pt x="11137" y="2779"/>
                    <a:pt x="11130" y="2517"/>
                  </a:cubicBezTo>
                  <a:cubicBezTo>
                    <a:pt x="11130" y="2294"/>
                    <a:pt x="11310" y="2115"/>
                    <a:pt x="11532" y="2115"/>
                  </a:cubicBezTo>
                  <a:close/>
                  <a:moveTo>
                    <a:pt x="6234" y="3181"/>
                  </a:moveTo>
                  <a:cubicBezTo>
                    <a:pt x="6456" y="3181"/>
                    <a:pt x="6622" y="3360"/>
                    <a:pt x="6622" y="3569"/>
                  </a:cubicBezTo>
                  <a:cubicBezTo>
                    <a:pt x="6622" y="3788"/>
                    <a:pt x="6456" y="3968"/>
                    <a:pt x="6234" y="3968"/>
                  </a:cubicBezTo>
                  <a:cubicBezTo>
                    <a:pt x="5709" y="3954"/>
                    <a:pt x="5709" y="3194"/>
                    <a:pt x="6234" y="3181"/>
                  </a:cubicBezTo>
                  <a:close/>
                  <a:moveTo>
                    <a:pt x="3554" y="0"/>
                  </a:moveTo>
                  <a:cubicBezTo>
                    <a:pt x="2972" y="0"/>
                    <a:pt x="2531" y="589"/>
                    <a:pt x="2679" y="1163"/>
                  </a:cubicBezTo>
                  <a:lnTo>
                    <a:pt x="1560" y="1826"/>
                  </a:lnTo>
                  <a:cubicBezTo>
                    <a:pt x="1381" y="1660"/>
                    <a:pt x="1164" y="1585"/>
                    <a:pt x="949" y="1585"/>
                  </a:cubicBezTo>
                  <a:cubicBezTo>
                    <a:pt x="468" y="1585"/>
                    <a:pt x="1" y="1961"/>
                    <a:pt x="10" y="2517"/>
                  </a:cubicBezTo>
                  <a:cubicBezTo>
                    <a:pt x="10" y="3028"/>
                    <a:pt x="425" y="3443"/>
                    <a:pt x="936" y="3443"/>
                  </a:cubicBezTo>
                  <a:cubicBezTo>
                    <a:pt x="942" y="3443"/>
                    <a:pt x="949" y="3443"/>
                    <a:pt x="956" y="3443"/>
                  </a:cubicBezTo>
                  <a:cubicBezTo>
                    <a:pt x="1543" y="3443"/>
                    <a:pt x="1987" y="2856"/>
                    <a:pt x="1835" y="2281"/>
                  </a:cubicBezTo>
                  <a:lnTo>
                    <a:pt x="2958" y="1604"/>
                  </a:lnTo>
                  <a:cubicBezTo>
                    <a:pt x="3118" y="1765"/>
                    <a:pt x="3358" y="1853"/>
                    <a:pt x="3595" y="1853"/>
                  </a:cubicBezTo>
                  <a:cubicBezTo>
                    <a:pt x="3745" y="1853"/>
                    <a:pt x="3895" y="1818"/>
                    <a:pt x="4023" y="1743"/>
                  </a:cubicBezTo>
                  <a:lnTo>
                    <a:pt x="5417" y="3138"/>
                  </a:lnTo>
                  <a:cubicBezTo>
                    <a:pt x="5075" y="3730"/>
                    <a:pt x="5536" y="4496"/>
                    <a:pt x="6216" y="4496"/>
                  </a:cubicBezTo>
                  <a:cubicBezTo>
                    <a:pt x="6222" y="4496"/>
                    <a:pt x="6228" y="4495"/>
                    <a:pt x="6234" y="4495"/>
                  </a:cubicBezTo>
                  <a:cubicBezTo>
                    <a:pt x="6240" y="4495"/>
                    <a:pt x="6246" y="4496"/>
                    <a:pt x="6252" y="4496"/>
                  </a:cubicBezTo>
                  <a:cubicBezTo>
                    <a:pt x="6935" y="4496"/>
                    <a:pt x="7380" y="3730"/>
                    <a:pt x="7051" y="3138"/>
                  </a:cubicBezTo>
                  <a:lnTo>
                    <a:pt x="8435" y="1743"/>
                  </a:lnTo>
                  <a:cubicBezTo>
                    <a:pt x="8563" y="1818"/>
                    <a:pt x="8712" y="1853"/>
                    <a:pt x="8862" y="1853"/>
                  </a:cubicBezTo>
                  <a:cubicBezTo>
                    <a:pt x="9099" y="1853"/>
                    <a:pt x="9338" y="1765"/>
                    <a:pt x="9500" y="1604"/>
                  </a:cubicBezTo>
                  <a:lnTo>
                    <a:pt x="10632" y="2281"/>
                  </a:lnTo>
                  <a:cubicBezTo>
                    <a:pt x="10481" y="2856"/>
                    <a:pt x="10928" y="3443"/>
                    <a:pt x="11512" y="3443"/>
                  </a:cubicBezTo>
                  <a:cubicBezTo>
                    <a:pt x="11519" y="3443"/>
                    <a:pt x="11525" y="3443"/>
                    <a:pt x="11532" y="3443"/>
                  </a:cubicBezTo>
                  <a:cubicBezTo>
                    <a:pt x="12043" y="3443"/>
                    <a:pt x="12458" y="3028"/>
                    <a:pt x="12458" y="2517"/>
                  </a:cubicBezTo>
                  <a:cubicBezTo>
                    <a:pt x="12458" y="1961"/>
                    <a:pt x="11996" y="1585"/>
                    <a:pt x="11519" y="1585"/>
                  </a:cubicBezTo>
                  <a:cubicBezTo>
                    <a:pt x="11306" y="1585"/>
                    <a:pt x="11090" y="1660"/>
                    <a:pt x="10911" y="1826"/>
                  </a:cubicBezTo>
                  <a:lnTo>
                    <a:pt x="9776" y="1163"/>
                  </a:lnTo>
                  <a:cubicBezTo>
                    <a:pt x="9927" y="589"/>
                    <a:pt x="9483" y="0"/>
                    <a:pt x="8901" y="0"/>
                  </a:cubicBezTo>
                  <a:cubicBezTo>
                    <a:pt x="8892" y="0"/>
                    <a:pt x="8884" y="0"/>
                    <a:pt x="8876" y="1"/>
                  </a:cubicBezTo>
                  <a:cubicBezTo>
                    <a:pt x="8869" y="0"/>
                    <a:pt x="8862" y="0"/>
                    <a:pt x="8855" y="0"/>
                  </a:cubicBezTo>
                  <a:cubicBezTo>
                    <a:pt x="8176" y="0"/>
                    <a:pt x="7731" y="767"/>
                    <a:pt x="8060" y="1368"/>
                  </a:cubicBezTo>
                  <a:lnTo>
                    <a:pt x="6679" y="2766"/>
                  </a:lnTo>
                  <a:cubicBezTo>
                    <a:pt x="6546" y="2690"/>
                    <a:pt x="6387" y="2651"/>
                    <a:pt x="6229" y="2651"/>
                  </a:cubicBezTo>
                  <a:cubicBezTo>
                    <a:pt x="6072" y="2651"/>
                    <a:pt x="5917" y="2690"/>
                    <a:pt x="5792" y="2766"/>
                  </a:cubicBezTo>
                  <a:lnTo>
                    <a:pt x="4395" y="1368"/>
                  </a:lnTo>
                  <a:cubicBezTo>
                    <a:pt x="4723" y="767"/>
                    <a:pt x="4282" y="0"/>
                    <a:pt x="3600" y="0"/>
                  </a:cubicBezTo>
                  <a:cubicBezTo>
                    <a:pt x="3593" y="0"/>
                    <a:pt x="3586" y="0"/>
                    <a:pt x="3578" y="1"/>
                  </a:cubicBezTo>
                  <a:cubicBezTo>
                    <a:pt x="3570" y="0"/>
                    <a:pt x="3562" y="0"/>
                    <a:pt x="3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58"/>
          <p:cNvGrpSpPr/>
          <p:nvPr/>
        </p:nvGrpSpPr>
        <p:grpSpPr>
          <a:xfrm>
            <a:off x="1449813" y="3153063"/>
            <a:ext cx="338975" cy="338725"/>
            <a:chOff x="2528475" y="3801550"/>
            <a:chExt cx="338975" cy="338725"/>
          </a:xfrm>
        </p:grpSpPr>
        <p:sp>
          <p:nvSpPr>
            <p:cNvPr id="1395" name="Google Shape;1395;p58"/>
            <p:cNvSpPr/>
            <p:nvPr/>
          </p:nvSpPr>
          <p:spPr>
            <a:xfrm>
              <a:off x="2528475" y="3801550"/>
              <a:ext cx="338975" cy="338725"/>
            </a:xfrm>
            <a:custGeom>
              <a:avLst/>
              <a:gdLst/>
              <a:ahLst/>
              <a:cxnLst/>
              <a:rect l="l" t="t" r="r" b="b"/>
              <a:pathLst>
                <a:path w="13559" h="13549" extrusionOk="0">
                  <a:moveTo>
                    <a:pt x="9575" y="506"/>
                  </a:moveTo>
                  <a:cubicBezTo>
                    <a:pt x="10308" y="506"/>
                    <a:pt x="10902" y="1100"/>
                    <a:pt x="10902" y="1833"/>
                  </a:cubicBezTo>
                  <a:cubicBezTo>
                    <a:pt x="10902" y="2511"/>
                    <a:pt x="10099" y="3453"/>
                    <a:pt x="9575" y="4034"/>
                  </a:cubicBezTo>
                  <a:cubicBezTo>
                    <a:pt x="9063" y="3453"/>
                    <a:pt x="8260" y="2511"/>
                    <a:pt x="8260" y="1833"/>
                  </a:cubicBezTo>
                  <a:cubicBezTo>
                    <a:pt x="8260" y="1100"/>
                    <a:pt x="8854" y="506"/>
                    <a:pt x="9575" y="506"/>
                  </a:cubicBezTo>
                  <a:close/>
                  <a:moveTo>
                    <a:pt x="7845" y="2428"/>
                  </a:moveTo>
                  <a:cubicBezTo>
                    <a:pt x="7902" y="2594"/>
                    <a:pt x="7998" y="2773"/>
                    <a:pt x="8094" y="2955"/>
                  </a:cubicBezTo>
                  <a:lnTo>
                    <a:pt x="1329" y="2955"/>
                  </a:lnTo>
                  <a:cubicBezTo>
                    <a:pt x="1179" y="2955"/>
                    <a:pt x="1067" y="3065"/>
                    <a:pt x="1067" y="3218"/>
                  </a:cubicBezTo>
                  <a:lnTo>
                    <a:pt x="1067" y="9844"/>
                  </a:lnTo>
                  <a:lnTo>
                    <a:pt x="529" y="9844"/>
                  </a:lnTo>
                  <a:lnTo>
                    <a:pt x="529" y="2690"/>
                  </a:lnTo>
                  <a:cubicBezTo>
                    <a:pt x="529" y="2540"/>
                    <a:pt x="652" y="2428"/>
                    <a:pt x="791" y="2428"/>
                  </a:cubicBezTo>
                  <a:close/>
                  <a:moveTo>
                    <a:pt x="11981" y="3480"/>
                  </a:moveTo>
                  <a:lnTo>
                    <a:pt x="11981" y="9844"/>
                  </a:lnTo>
                  <a:lnTo>
                    <a:pt x="1594" y="9844"/>
                  </a:lnTo>
                  <a:lnTo>
                    <a:pt x="1594" y="3480"/>
                  </a:lnTo>
                  <a:lnTo>
                    <a:pt x="8439" y="3480"/>
                  </a:lnTo>
                  <a:cubicBezTo>
                    <a:pt x="8702" y="3838"/>
                    <a:pt x="8980" y="4170"/>
                    <a:pt x="9229" y="4433"/>
                  </a:cubicBezTo>
                  <a:lnTo>
                    <a:pt x="8038" y="5624"/>
                  </a:lnTo>
                  <a:lnTo>
                    <a:pt x="7194" y="4781"/>
                  </a:lnTo>
                  <a:cubicBezTo>
                    <a:pt x="7146" y="4731"/>
                    <a:pt x="7077" y="4707"/>
                    <a:pt x="7009" y="4707"/>
                  </a:cubicBezTo>
                  <a:cubicBezTo>
                    <a:pt x="6940" y="4707"/>
                    <a:pt x="6871" y="4731"/>
                    <a:pt x="6823" y="4781"/>
                  </a:cubicBezTo>
                  <a:lnTo>
                    <a:pt x="5063" y="6551"/>
                  </a:lnTo>
                  <a:lnTo>
                    <a:pt x="4220" y="5694"/>
                  </a:lnTo>
                  <a:cubicBezTo>
                    <a:pt x="4165" y="5644"/>
                    <a:pt x="4096" y="5619"/>
                    <a:pt x="4029" y="5619"/>
                  </a:cubicBezTo>
                  <a:cubicBezTo>
                    <a:pt x="3962" y="5619"/>
                    <a:pt x="3896" y="5644"/>
                    <a:pt x="3848" y="5694"/>
                  </a:cubicBezTo>
                  <a:lnTo>
                    <a:pt x="2643" y="6883"/>
                  </a:lnTo>
                  <a:lnTo>
                    <a:pt x="2643" y="4283"/>
                  </a:lnTo>
                  <a:cubicBezTo>
                    <a:pt x="2643" y="4157"/>
                    <a:pt x="2560" y="4034"/>
                    <a:pt x="2424" y="4018"/>
                  </a:cubicBezTo>
                  <a:cubicBezTo>
                    <a:pt x="2409" y="4015"/>
                    <a:pt x="2395" y="4014"/>
                    <a:pt x="2380" y="4014"/>
                  </a:cubicBezTo>
                  <a:cubicBezTo>
                    <a:pt x="2234" y="4014"/>
                    <a:pt x="2119" y="4132"/>
                    <a:pt x="2119" y="4283"/>
                  </a:cubicBezTo>
                  <a:lnTo>
                    <a:pt x="2119" y="9040"/>
                  </a:lnTo>
                  <a:cubicBezTo>
                    <a:pt x="2119" y="9193"/>
                    <a:pt x="2242" y="9302"/>
                    <a:pt x="2381" y="9302"/>
                  </a:cubicBezTo>
                  <a:lnTo>
                    <a:pt x="11178" y="9302"/>
                  </a:lnTo>
                  <a:cubicBezTo>
                    <a:pt x="11556" y="9290"/>
                    <a:pt x="11525" y="8777"/>
                    <a:pt x="11153" y="8777"/>
                  </a:cubicBezTo>
                  <a:cubicBezTo>
                    <a:pt x="11143" y="8777"/>
                    <a:pt x="11132" y="8777"/>
                    <a:pt x="11122" y="8778"/>
                  </a:cubicBezTo>
                  <a:lnTo>
                    <a:pt x="11122" y="8529"/>
                  </a:lnTo>
                  <a:cubicBezTo>
                    <a:pt x="11122" y="8390"/>
                    <a:pt x="11025" y="8267"/>
                    <a:pt x="10902" y="8250"/>
                  </a:cubicBezTo>
                  <a:cubicBezTo>
                    <a:pt x="10888" y="8248"/>
                    <a:pt x="10873" y="8247"/>
                    <a:pt x="10858" y="8247"/>
                  </a:cubicBezTo>
                  <a:cubicBezTo>
                    <a:pt x="10713" y="8247"/>
                    <a:pt x="10597" y="8365"/>
                    <a:pt x="10597" y="8516"/>
                  </a:cubicBezTo>
                  <a:lnTo>
                    <a:pt x="10597" y="8778"/>
                  </a:lnTo>
                  <a:lnTo>
                    <a:pt x="9907" y="8778"/>
                  </a:lnTo>
                  <a:lnTo>
                    <a:pt x="9907" y="8529"/>
                  </a:lnTo>
                  <a:cubicBezTo>
                    <a:pt x="9907" y="8390"/>
                    <a:pt x="9810" y="8267"/>
                    <a:pt x="9684" y="8250"/>
                  </a:cubicBezTo>
                  <a:cubicBezTo>
                    <a:pt x="9669" y="8248"/>
                    <a:pt x="9655" y="8247"/>
                    <a:pt x="9640" y="8247"/>
                  </a:cubicBezTo>
                  <a:cubicBezTo>
                    <a:pt x="9494" y="8247"/>
                    <a:pt x="9379" y="8365"/>
                    <a:pt x="9379" y="8516"/>
                  </a:cubicBezTo>
                  <a:lnTo>
                    <a:pt x="9379" y="8778"/>
                  </a:lnTo>
                  <a:lnTo>
                    <a:pt x="8688" y="8778"/>
                  </a:lnTo>
                  <a:lnTo>
                    <a:pt x="8688" y="8529"/>
                  </a:lnTo>
                  <a:cubicBezTo>
                    <a:pt x="8688" y="8390"/>
                    <a:pt x="8592" y="8267"/>
                    <a:pt x="8466" y="8250"/>
                  </a:cubicBezTo>
                  <a:cubicBezTo>
                    <a:pt x="8451" y="8248"/>
                    <a:pt x="8436" y="8247"/>
                    <a:pt x="8422" y="8247"/>
                  </a:cubicBezTo>
                  <a:cubicBezTo>
                    <a:pt x="8277" y="8247"/>
                    <a:pt x="8164" y="8365"/>
                    <a:pt x="8164" y="8516"/>
                  </a:cubicBezTo>
                  <a:lnTo>
                    <a:pt x="8164" y="8778"/>
                  </a:lnTo>
                  <a:lnTo>
                    <a:pt x="7470" y="8778"/>
                  </a:lnTo>
                  <a:lnTo>
                    <a:pt x="7470" y="8529"/>
                  </a:lnTo>
                  <a:cubicBezTo>
                    <a:pt x="7470" y="8390"/>
                    <a:pt x="7374" y="8267"/>
                    <a:pt x="7251" y="8250"/>
                  </a:cubicBezTo>
                  <a:cubicBezTo>
                    <a:pt x="7236" y="8248"/>
                    <a:pt x="7221" y="8247"/>
                    <a:pt x="7207" y="8247"/>
                  </a:cubicBezTo>
                  <a:cubicBezTo>
                    <a:pt x="7061" y="8247"/>
                    <a:pt x="6946" y="8365"/>
                    <a:pt x="6946" y="8516"/>
                  </a:cubicBezTo>
                  <a:lnTo>
                    <a:pt x="6946" y="8778"/>
                  </a:lnTo>
                  <a:lnTo>
                    <a:pt x="6282" y="8778"/>
                  </a:lnTo>
                  <a:lnTo>
                    <a:pt x="6282" y="8529"/>
                  </a:lnTo>
                  <a:cubicBezTo>
                    <a:pt x="6282" y="8390"/>
                    <a:pt x="6185" y="8267"/>
                    <a:pt x="6059" y="8250"/>
                  </a:cubicBezTo>
                  <a:cubicBezTo>
                    <a:pt x="6044" y="8248"/>
                    <a:pt x="6030" y="8247"/>
                    <a:pt x="6015" y="8247"/>
                  </a:cubicBezTo>
                  <a:cubicBezTo>
                    <a:pt x="5870" y="8247"/>
                    <a:pt x="5757" y="8365"/>
                    <a:pt x="5757" y="8516"/>
                  </a:cubicBezTo>
                  <a:lnTo>
                    <a:pt x="5757" y="8778"/>
                  </a:lnTo>
                  <a:lnTo>
                    <a:pt x="5063" y="8778"/>
                  </a:lnTo>
                  <a:lnTo>
                    <a:pt x="5063" y="8529"/>
                  </a:lnTo>
                  <a:cubicBezTo>
                    <a:pt x="5063" y="8390"/>
                    <a:pt x="4967" y="8267"/>
                    <a:pt x="4831" y="8250"/>
                  </a:cubicBezTo>
                  <a:cubicBezTo>
                    <a:pt x="4817" y="8248"/>
                    <a:pt x="4803" y="8247"/>
                    <a:pt x="4790" y="8247"/>
                  </a:cubicBezTo>
                  <a:cubicBezTo>
                    <a:pt x="4652" y="8247"/>
                    <a:pt x="4526" y="8365"/>
                    <a:pt x="4526" y="8516"/>
                  </a:cubicBezTo>
                  <a:lnTo>
                    <a:pt x="4526" y="8778"/>
                  </a:lnTo>
                  <a:lnTo>
                    <a:pt x="3848" y="8778"/>
                  </a:lnTo>
                  <a:lnTo>
                    <a:pt x="3848" y="8529"/>
                  </a:lnTo>
                  <a:cubicBezTo>
                    <a:pt x="3848" y="8390"/>
                    <a:pt x="3752" y="8267"/>
                    <a:pt x="3613" y="8250"/>
                  </a:cubicBezTo>
                  <a:cubicBezTo>
                    <a:pt x="3599" y="8248"/>
                    <a:pt x="3585" y="8247"/>
                    <a:pt x="3572" y="8247"/>
                  </a:cubicBezTo>
                  <a:cubicBezTo>
                    <a:pt x="3434" y="8247"/>
                    <a:pt x="3307" y="8365"/>
                    <a:pt x="3307" y="8516"/>
                  </a:cubicBezTo>
                  <a:lnTo>
                    <a:pt x="3307" y="8778"/>
                  </a:lnTo>
                  <a:lnTo>
                    <a:pt x="2630" y="8778"/>
                  </a:lnTo>
                  <a:lnTo>
                    <a:pt x="2630" y="7629"/>
                  </a:lnTo>
                  <a:lnTo>
                    <a:pt x="4014" y="6245"/>
                  </a:lnTo>
                  <a:lnTo>
                    <a:pt x="4858" y="7088"/>
                  </a:lnTo>
                  <a:cubicBezTo>
                    <a:pt x="4912" y="7145"/>
                    <a:pt x="4981" y="7173"/>
                    <a:pt x="5050" y="7173"/>
                  </a:cubicBezTo>
                  <a:cubicBezTo>
                    <a:pt x="5120" y="7173"/>
                    <a:pt x="5189" y="7145"/>
                    <a:pt x="5246" y="7088"/>
                  </a:cubicBezTo>
                  <a:lnTo>
                    <a:pt x="7002" y="5332"/>
                  </a:lnTo>
                  <a:lnTo>
                    <a:pt x="7845" y="6175"/>
                  </a:lnTo>
                  <a:cubicBezTo>
                    <a:pt x="7893" y="6232"/>
                    <a:pt x="7959" y="6260"/>
                    <a:pt x="8026" y="6260"/>
                  </a:cubicBezTo>
                  <a:cubicBezTo>
                    <a:pt x="8093" y="6260"/>
                    <a:pt x="8162" y="6232"/>
                    <a:pt x="8217" y="6175"/>
                  </a:cubicBezTo>
                  <a:cubicBezTo>
                    <a:pt x="8937" y="5458"/>
                    <a:pt x="10736" y="3480"/>
                    <a:pt x="10736" y="3480"/>
                  </a:cubicBezTo>
                  <a:close/>
                  <a:moveTo>
                    <a:pt x="12768" y="2428"/>
                  </a:moveTo>
                  <a:cubicBezTo>
                    <a:pt x="12921" y="2428"/>
                    <a:pt x="13030" y="2540"/>
                    <a:pt x="13030" y="2690"/>
                  </a:cubicBezTo>
                  <a:lnTo>
                    <a:pt x="13030" y="9844"/>
                  </a:lnTo>
                  <a:lnTo>
                    <a:pt x="12506" y="9844"/>
                  </a:lnTo>
                  <a:lnTo>
                    <a:pt x="12506" y="3218"/>
                  </a:lnTo>
                  <a:cubicBezTo>
                    <a:pt x="12506" y="3065"/>
                    <a:pt x="12383" y="2955"/>
                    <a:pt x="12244" y="2955"/>
                  </a:cubicBezTo>
                  <a:lnTo>
                    <a:pt x="11095" y="2955"/>
                  </a:lnTo>
                  <a:cubicBezTo>
                    <a:pt x="11191" y="2773"/>
                    <a:pt x="11274" y="2594"/>
                    <a:pt x="11331" y="2428"/>
                  </a:cubicBezTo>
                  <a:close/>
                  <a:moveTo>
                    <a:pt x="13030" y="10368"/>
                  </a:moveTo>
                  <a:lnTo>
                    <a:pt x="13030" y="10630"/>
                  </a:lnTo>
                  <a:cubicBezTo>
                    <a:pt x="13030" y="10783"/>
                    <a:pt x="12921" y="10893"/>
                    <a:pt x="12768" y="10893"/>
                  </a:cubicBezTo>
                  <a:lnTo>
                    <a:pt x="791" y="10893"/>
                  </a:lnTo>
                  <a:cubicBezTo>
                    <a:pt x="652" y="10893"/>
                    <a:pt x="529" y="10783"/>
                    <a:pt x="529" y="10630"/>
                  </a:cubicBezTo>
                  <a:lnTo>
                    <a:pt x="529" y="10368"/>
                  </a:lnTo>
                  <a:close/>
                  <a:moveTo>
                    <a:pt x="7596" y="11434"/>
                  </a:moveTo>
                  <a:lnTo>
                    <a:pt x="8011" y="13024"/>
                  </a:lnTo>
                  <a:lnTo>
                    <a:pt x="5535" y="13024"/>
                  </a:lnTo>
                  <a:lnTo>
                    <a:pt x="5950" y="11434"/>
                  </a:lnTo>
                  <a:close/>
                  <a:moveTo>
                    <a:pt x="9593" y="0"/>
                  </a:moveTo>
                  <a:cubicBezTo>
                    <a:pt x="8675" y="0"/>
                    <a:pt x="7756" y="630"/>
                    <a:pt x="7736" y="1890"/>
                  </a:cubicBezTo>
                  <a:lnTo>
                    <a:pt x="791" y="1890"/>
                  </a:lnTo>
                  <a:cubicBezTo>
                    <a:pt x="363" y="1890"/>
                    <a:pt x="1" y="2248"/>
                    <a:pt x="1" y="2690"/>
                  </a:cubicBezTo>
                  <a:lnTo>
                    <a:pt x="1" y="10630"/>
                  </a:lnTo>
                  <a:cubicBezTo>
                    <a:pt x="1" y="11072"/>
                    <a:pt x="363" y="11434"/>
                    <a:pt x="791" y="11434"/>
                  </a:cubicBezTo>
                  <a:lnTo>
                    <a:pt x="5412" y="11434"/>
                  </a:lnTo>
                  <a:lnTo>
                    <a:pt x="4997" y="13024"/>
                  </a:lnTo>
                  <a:lnTo>
                    <a:pt x="4648" y="13024"/>
                  </a:lnTo>
                  <a:cubicBezTo>
                    <a:pt x="4303" y="13024"/>
                    <a:pt x="4303" y="13535"/>
                    <a:pt x="4648" y="13548"/>
                  </a:cubicBezTo>
                  <a:lnTo>
                    <a:pt x="8897" y="13548"/>
                  </a:lnTo>
                  <a:cubicBezTo>
                    <a:pt x="9243" y="13535"/>
                    <a:pt x="9243" y="13037"/>
                    <a:pt x="8897" y="13024"/>
                  </a:cubicBezTo>
                  <a:lnTo>
                    <a:pt x="8565" y="13024"/>
                  </a:lnTo>
                  <a:lnTo>
                    <a:pt x="8134" y="11434"/>
                  </a:lnTo>
                  <a:lnTo>
                    <a:pt x="12768" y="11434"/>
                  </a:lnTo>
                  <a:cubicBezTo>
                    <a:pt x="13213" y="11434"/>
                    <a:pt x="13558" y="11072"/>
                    <a:pt x="13558" y="10630"/>
                  </a:cubicBezTo>
                  <a:lnTo>
                    <a:pt x="13558" y="2690"/>
                  </a:lnTo>
                  <a:cubicBezTo>
                    <a:pt x="13558" y="2248"/>
                    <a:pt x="13213" y="1890"/>
                    <a:pt x="12768" y="1890"/>
                  </a:cubicBezTo>
                  <a:lnTo>
                    <a:pt x="11440" y="1890"/>
                  </a:lnTo>
                  <a:cubicBezTo>
                    <a:pt x="11427" y="630"/>
                    <a:pt x="10511" y="0"/>
                    <a:pt x="9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2741525" y="3827300"/>
              <a:ext cx="46325" cy="39850"/>
            </a:xfrm>
            <a:custGeom>
              <a:avLst/>
              <a:gdLst/>
              <a:ahLst/>
              <a:cxnLst/>
              <a:rect l="l" t="t" r="r" b="b"/>
              <a:pathLst>
                <a:path w="1853" h="1594" extrusionOk="0">
                  <a:moveTo>
                    <a:pt x="1053" y="528"/>
                  </a:moveTo>
                  <a:cubicBezTo>
                    <a:pt x="1411" y="541"/>
                    <a:pt x="1411" y="1052"/>
                    <a:pt x="1053" y="1066"/>
                  </a:cubicBezTo>
                  <a:cubicBezTo>
                    <a:pt x="913" y="1066"/>
                    <a:pt x="790" y="943"/>
                    <a:pt x="790" y="803"/>
                  </a:cubicBezTo>
                  <a:cubicBezTo>
                    <a:pt x="790" y="651"/>
                    <a:pt x="913" y="528"/>
                    <a:pt x="1053" y="528"/>
                  </a:cubicBezTo>
                  <a:close/>
                  <a:moveTo>
                    <a:pt x="1053" y="0"/>
                  </a:moveTo>
                  <a:cubicBezTo>
                    <a:pt x="0" y="43"/>
                    <a:pt x="0" y="1550"/>
                    <a:pt x="1053" y="1593"/>
                  </a:cubicBezTo>
                  <a:cubicBezTo>
                    <a:pt x="1494" y="1593"/>
                    <a:pt x="1853" y="1232"/>
                    <a:pt x="1853" y="803"/>
                  </a:cubicBezTo>
                  <a:cubicBezTo>
                    <a:pt x="1853" y="362"/>
                    <a:pt x="1494" y="0"/>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58"/>
          <p:cNvGrpSpPr/>
          <p:nvPr/>
        </p:nvGrpSpPr>
        <p:grpSpPr>
          <a:xfrm>
            <a:off x="3427700" y="3152988"/>
            <a:ext cx="310900" cy="338875"/>
            <a:chOff x="1823825" y="3801400"/>
            <a:chExt cx="310900" cy="338875"/>
          </a:xfrm>
        </p:grpSpPr>
        <p:sp>
          <p:nvSpPr>
            <p:cNvPr id="1398" name="Google Shape;1398;p58"/>
            <p:cNvSpPr/>
            <p:nvPr/>
          </p:nvSpPr>
          <p:spPr>
            <a:xfrm>
              <a:off x="1823825" y="3801400"/>
              <a:ext cx="310900" cy="338875"/>
            </a:xfrm>
            <a:custGeom>
              <a:avLst/>
              <a:gdLst/>
              <a:ahLst/>
              <a:cxnLst/>
              <a:rect l="l" t="t" r="r" b="b"/>
              <a:pathLst>
                <a:path w="12436" h="13555" extrusionOk="0">
                  <a:moveTo>
                    <a:pt x="7689" y="525"/>
                  </a:moveTo>
                  <a:cubicBezTo>
                    <a:pt x="7828" y="525"/>
                    <a:pt x="7954" y="651"/>
                    <a:pt x="7954" y="787"/>
                  </a:cubicBezTo>
                  <a:lnTo>
                    <a:pt x="7954" y="1053"/>
                  </a:lnTo>
                  <a:lnTo>
                    <a:pt x="5823" y="1053"/>
                  </a:lnTo>
                  <a:cubicBezTo>
                    <a:pt x="5683" y="1053"/>
                    <a:pt x="5574" y="1176"/>
                    <a:pt x="5561" y="1328"/>
                  </a:cubicBezTo>
                  <a:cubicBezTo>
                    <a:pt x="5561" y="1468"/>
                    <a:pt x="5448" y="1590"/>
                    <a:pt x="5298" y="1590"/>
                  </a:cubicBezTo>
                  <a:lnTo>
                    <a:pt x="3181" y="1590"/>
                  </a:lnTo>
                  <a:cubicBezTo>
                    <a:pt x="3028" y="1590"/>
                    <a:pt x="2918" y="1468"/>
                    <a:pt x="2918" y="1315"/>
                  </a:cubicBezTo>
                  <a:cubicBezTo>
                    <a:pt x="2918" y="1176"/>
                    <a:pt x="2792" y="1053"/>
                    <a:pt x="2656" y="1053"/>
                  </a:cubicBezTo>
                  <a:lnTo>
                    <a:pt x="538" y="1053"/>
                  </a:lnTo>
                  <a:lnTo>
                    <a:pt x="538" y="787"/>
                  </a:lnTo>
                  <a:cubicBezTo>
                    <a:pt x="538" y="651"/>
                    <a:pt x="651" y="525"/>
                    <a:pt x="800" y="525"/>
                  </a:cubicBezTo>
                  <a:close/>
                  <a:moveTo>
                    <a:pt x="6098" y="5298"/>
                  </a:moveTo>
                  <a:lnTo>
                    <a:pt x="6098" y="10165"/>
                  </a:lnTo>
                  <a:lnTo>
                    <a:pt x="5033" y="10165"/>
                  </a:lnTo>
                  <a:lnTo>
                    <a:pt x="5033" y="5298"/>
                  </a:lnTo>
                  <a:close/>
                  <a:moveTo>
                    <a:pt x="8741" y="3390"/>
                  </a:moveTo>
                  <a:lnTo>
                    <a:pt x="8741" y="10165"/>
                  </a:lnTo>
                  <a:lnTo>
                    <a:pt x="7689" y="10165"/>
                  </a:lnTo>
                  <a:lnTo>
                    <a:pt x="7689" y="3390"/>
                  </a:lnTo>
                  <a:close/>
                  <a:moveTo>
                    <a:pt x="11396" y="7207"/>
                  </a:moveTo>
                  <a:lnTo>
                    <a:pt x="11396" y="10165"/>
                  </a:lnTo>
                  <a:lnTo>
                    <a:pt x="10331" y="10165"/>
                  </a:lnTo>
                  <a:lnTo>
                    <a:pt x="10331" y="7207"/>
                  </a:lnTo>
                  <a:close/>
                  <a:moveTo>
                    <a:pt x="7954" y="1590"/>
                  </a:moveTo>
                  <a:lnTo>
                    <a:pt x="7954" y="2862"/>
                  </a:lnTo>
                  <a:lnTo>
                    <a:pt x="7413" y="2862"/>
                  </a:lnTo>
                  <a:cubicBezTo>
                    <a:pt x="7274" y="2862"/>
                    <a:pt x="7151" y="2975"/>
                    <a:pt x="7151" y="3127"/>
                  </a:cubicBezTo>
                  <a:lnTo>
                    <a:pt x="7151" y="10165"/>
                  </a:lnTo>
                  <a:lnTo>
                    <a:pt x="6626" y="10165"/>
                  </a:lnTo>
                  <a:lnTo>
                    <a:pt x="6626" y="5036"/>
                  </a:lnTo>
                  <a:cubicBezTo>
                    <a:pt x="6626" y="4883"/>
                    <a:pt x="6500" y="4771"/>
                    <a:pt x="6361" y="4771"/>
                  </a:cubicBezTo>
                  <a:lnTo>
                    <a:pt x="4771" y="4771"/>
                  </a:lnTo>
                  <a:cubicBezTo>
                    <a:pt x="4618" y="4771"/>
                    <a:pt x="4508" y="4883"/>
                    <a:pt x="4508" y="5036"/>
                  </a:cubicBezTo>
                  <a:lnTo>
                    <a:pt x="4508" y="10165"/>
                  </a:lnTo>
                  <a:lnTo>
                    <a:pt x="4356" y="10165"/>
                  </a:lnTo>
                  <a:cubicBezTo>
                    <a:pt x="4220" y="10165"/>
                    <a:pt x="4107" y="10265"/>
                    <a:pt x="4080" y="10387"/>
                  </a:cubicBezTo>
                  <a:cubicBezTo>
                    <a:pt x="4067" y="10553"/>
                    <a:pt x="4190" y="10693"/>
                    <a:pt x="4342" y="10693"/>
                  </a:cubicBezTo>
                  <a:lnTo>
                    <a:pt x="7954" y="10693"/>
                  </a:lnTo>
                  <a:lnTo>
                    <a:pt x="7954" y="11964"/>
                  </a:lnTo>
                  <a:lnTo>
                    <a:pt x="538" y="11964"/>
                  </a:lnTo>
                  <a:lnTo>
                    <a:pt x="538" y="1590"/>
                  </a:lnTo>
                  <a:lnTo>
                    <a:pt x="2434" y="1590"/>
                  </a:lnTo>
                  <a:cubicBezTo>
                    <a:pt x="2543" y="1896"/>
                    <a:pt x="2835" y="2115"/>
                    <a:pt x="3181" y="2115"/>
                  </a:cubicBezTo>
                  <a:lnTo>
                    <a:pt x="5298" y="2115"/>
                  </a:lnTo>
                  <a:cubicBezTo>
                    <a:pt x="5644" y="2115"/>
                    <a:pt x="5946" y="1896"/>
                    <a:pt x="6045" y="1590"/>
                  </a:cubicBezTo>
                  <a:close/>
                  <a:moveTo>
                    <a:pt x="7954" y="12505"/>
                  </a:moveTo>
                  <a:lnTo>
                    <a:pt x="7954" y="12767"/>
                  </a:lnTo>
                  <a:cubicBezTo>
                    <a:pt x="7954" y="12904"/>
                    <a:pt x="7828" y="13030"/>
                    <a:pt x="7689" y="13030"/>
                  </a:cubicBezTo>
                  <a:lnTo>
                    <a:pt x="800" y="13030"/>
                  </a:lnTo>
                  <a:cubicBezTo>
                    <a:pt x="651" y="13030"/>
                    <a:pt x="538" y="12904"/>
                    <a:pt x="538" y="12767"/>
                  </a:cubicBezTo>
                  <a:lnTo>
                    <a:pt x="538" y="12505"/>
                  </a:lnTo>
                  <a:close/>
                  <a:moveTo>
                    <a:pt x="800" y="0"/>
                  </a:moveTo>
                  <a:cubicBezTo>
                    <a:pt x="359" y="0"/>
                    <a:pt x="0" y="359"/>
                    <a:pt x="0" y="787"/>
                  </a:cubicBezTo>
                  <a:lnTo>
                    <a:pt x="0" y="12767"/>
                  </a:lnTo>
                  <a:cubicBezTo>
                    <a:pt x="0" y="13209"/>
                    <a:pt x="359" y="13554"/>
                    <a:pt x="800" y="13554"/>
                  </a:cubicBezTo>
                  <a:lnTo>
                    <a:pt x="7689" y="13554"/>
                  </a:lnTo>
                  <a:cubicBezTo>
                    <a:pt x="8120" y="13554"/>
                    <a:pt x="8479" y="13209"/>
                    <a:pt x="8479" y="12767"/>
                  </a:cubicBezTo>
                  <a:lnTo>
                    <a:pt x="8479" y="10693"/>
                  </a:lnTo>
                  <a:lnTo>
                    <a:pt x="12087" y="10693"/>
                  </a:lnTo>
                  <a:cubicBezTo>
                    <a:pt x="12436" y="10693"/>
                    <a:pt x="12436" y="10182"/>
                    <a:pt x="12087" y="10165"/>
                  </a:cubicBezTo>
                  <a:lnTo>
                    <a:pt x="11921" y="10165"/>
                  </a:lnTo>
                  <a:lnTo>
                    <a:pt x="11921" y="6945"/>
                  </a:lnTo>
                  <a:cubicBezTo>
                    <a:pt x="11921" y="6792"/>
                    <a:pt x="11798" y="6666"/>
                    <a:pt x="11659" y="6666"/>
                  </a:cubicBezTo>
                  <a:lnTo>
                    <a:pt x="10069" y="6666"/>
                  </a:lnTo>
                  <a:cubicBezTo>
                    <a:pt x="9916" y="6666"/>
                    <a:pt x="9806" y="6792"/>
                    <a:pt x="9806" y="6945"/>
                  </a:cubicBezTo>
                  <a:lnTo>
                    <a:pt x="9806" y="10165"/>
                  </a:lnTo>
                  <a:lnTo>
                    <a:pt x="9282" y="10165"/>
                  </a:lnTo>
                  <a:lnTo>
                    <a:pt x="9282" y="3127"/>
                  </a:lnTo>
                  <a:cubicBezTo>
                    <a:pt x="9282" y="2975"/>
                    <a:pt x="9156" y="2862"/>
                    <a:pt x="9003" y="2862"/>
                  </a:cubicBezTo>
                  <a:lnTo>
                    <a:pt x="8479" y="2862"/>
                  </a:lnTo>
                  <a:lnTo>
                    <a:pt x="8479" y="787"/>
                  </a:lnTo>
                  <a:cubicBezTo>
                    <a:pt x="8479" y="359"/>
                    <a:pt x="8120" y="0"/>
                    <a:pt x="7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1847975" y="3872925"/>
              <a:ext cx="102100" cy="13225"/>
            </a:xfrm>
            <a:custGeom>
              <a:avLst/>
              <a:gdLst/>
              <a:ahLst/>
              <a:cxnLst/>
              <a:rect l="l" t="t" r="r" b="b"/>
              <a:pathLst>
                <a:path w="4084" h="529" extrusionOk="0">
                  <a:moveTo>
                    <a:pt x="362" y="1"/>
                  </a:moveTo>
                  <a:cubicBezTo>
                    <a:pt x="0" y="17"/>
                    <a:pt x="0" y="515"/>
                    <a:pt x="362" y="529"/>
                  </a:cubicBezTo>
                  <a:lnTo>
                    <a:pt x="3791" y="529"/>
                  </a:lnTo>
                  <a:cubicBezTo>
                    <a:pt x="3931" y="529"/>
                    <a:pt x="4040" y="432"/>
                    <a:pt x="4067" y="306"/>
                  </a:cubicBezTo>
                  <a:cubicBezTo>
                    <a:pt x="4083" y="140"/>
                    <a:pt x="3957" y="1"/>
                    <a:pt x="3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1847975" y="3903400"/>
              <a:ext cx="65075" cy="13125"/>
            </a:xfrm>
            <a:custGeom>
              <a:avLst/>
              <a:gdLst/>
              <a:ahLst/>
              <a:cxnLst/>
              <a:rect l="l" t="t" r="r" b="b"/>
              <a:pathLst>
                <a:path w="2603" h="525" extrusionOk="0">
                  <a:moveTo>
                    <a:pt x="362" y="0"/>
                  </a:moveTo>
                  <a:cubicBezTo>
                    <a:pt x="0" y="13"/>
                    <a:pt x="0" y="511"/>
                    <a:pt x="362" y="525"/>
                  </a:cubicBezTo>
                  <a:lnTo>
                    <a:pt x="2311" y="525"/>
                  </a:lnTo>
                  <a:cubicBezTo>
                    <a:pt x="2477" y="525"/>
                    <a:pt x="2603" y="389"/>
                    <a:pt x="2573" y="223"/>
                  </a:cubicBezTo>
                  <a:cubicBezTo>
                    <a:pt x="2560" y="96"/>
                    <a:pt x="2437" y="0"/>
                    <a:pt x="2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1847975" y="3933850"/>
              <a:ext cx="65075" cy="13125"/>
            </a:xfrm>
            <a:custGeom>
              <a:avLst/>
              <a:gdLst/>
              <a:ahLst/>
              <a:cxnLst/>
              <a:rect l="l" t="t" r="r" b="b"/>
              <a:pathLst>
                <a:path w="2603" h="525" extrusionOk="0">
                  <a:moveTo>
                    <a:pt x="362" y="0"/>
                  </a:moveTo>
                  <a:cubicBezTo>
                    <a:pt x="0" y="14"/>
                    <a:pt x="0" y="512"/>
                    <a:pt x="362" y="525"/>
                  </a:cubicBezTo>
                  <a:lnTo>
                    <a:pt x="2311" y="525"/>
                  </a:lnTo>
                  <a:cubicBezTo>
                    <a:pt x="2477" y="525"/>
                    <a:pt x="2603" y="385"/>
                    <a:pt x="2573" y="220"/>
                  </a:cubicBezTo>
                  <a:cubicBezTo>
                    <a:pt x="2560" y="97"/>
                    <a:pt x="2437" y="0"/>
                    <a:pt x="2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1847975" y="3964225"/>
              <a:ext cx="65075" cy="13225"/>
            </a:xfrm>
            <a:custGeom>
              <a:avLst/>
              <a:gdLst/>
              <a:ahLst/>
              <a:cxnLst/>
              <a:rect l="l" t="t" r="r" b="b"/>
              <a:pathLst>
                <a:path w="2603" h="529" extrusionOk="0">
                  <a:moveTo>
                    <a:pt x="362" y="0"/>
                  </a:moveTo>
                  <a:cubicBezTo>
                    <a:pt x="0" y="17"/>
                    <a:pt x="0" y="515"/>
                    <a:pt x="362" y="528"/>
                  </a:cubicBezTo>
                  <a:lnTo>
                    <a:pt x="2311" y="528"/>
                  </a:lnTo>
                  <a:cubicBezTo>
                    <a:pt x="2477" y="528"/>
                    <a:pt x="2603" y="389"/>
                    <a:pt x="2573" y="223"/>
                  </a:cubicBezTo>
                  <a:cubicBezTo>
                    <a:pt x="2560" y="100"/>
                    <a:pt x="2437" y="0"/>
                    <a:pt x="2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1847975" y="3994675"/>
              <a:ext cx="65075" cy="13150"/>
            </a:xfrm>
            <a:custGeom>
              <a:avLst/>
              <a:gdLst/>
              <a:ahLst/>
              <a:cxnLst/>
              <a:rect l="l" t="t" r="r" b="b"/>
              <a:pathLst>
                <a:path w="2603" h="526" extrusionOk="0">
                  <a:moveTo>
                    <a:pt x="362" y="1"/>
                  </a:moveTo>
                  <a:cubicBezTo>
                    <a:pt x="0" y="14"/>
                    <a:pt x="0" y="512"/>
                    <a:pt x="362" y="525"/>
                  </a:cubicBezTo>
                  <a:lnTo>
                    <a:pt x="2311" y="525"/>
                  </a:lnTo>
                  <a:cubicBezTo>
                    <a:pt x="2477" y="525"/>
                    <a:pt x="2603" y="389"/>
                    <a:pt x="2573" y="223"/>
                  </a:cubicBezTo>
                  <a:cubicBezTo>
                    <a:pt x="2560" y="97"/>
                    <a:pt x="2437" y="1"/>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1847975" y="4025125"/>
              <a:ext cx="65075" cy="13150"/>
            </a:xfrm>
            <a:custGeom>
              <a:avLst/>
              <a:gdLst/>
              <a:ahLst/>
              <a:cxnLst/>
              <a:rect l="l" t="t" r="r" b="b"/>
              <a:pathLst>
                <a:path w="2603" h="526" extrusionOk="0">
                  <a:moveTo>
                    <a:pt x="362" y="1"/>
                  </a:moveTo>
                  <a:cubicBezTo>
                    <a:pt x="0" y="14"/>
                    <a:pt x="0" y="512"/>
                    <a:pt x="362" y="525"/>
                  </a:cubicBezTo>
                  <a:lnTo>
                    <a:pt x="2311" y="525"/>
                  </a:lnTo>
                  <a:cubicBezTo>
                    <a:pt x="2477" y="525"/>
                    <a:pt x="2603" y="386"/>
                    <a:pt x="2573" y="220"/>
                  </a:cubicBezTo>
                  <a:cubicBezTo>
                    <a:pt x="2560" y="97"/>
                    <a:pt x="2437" y="1"/>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1847975" y="4055500"/>
              <a:ext cx="65075" cy="13225"/>
            </a:xfrm>
            <a:custGeom>
              <a:avLst/>
              <a:gdLst/>
              <a:ahLst/>
              <a:cxnLst/>
              <a:rect l="l" t="t" r="r" b="b"/>
              <a:pathLst>
                <a:path w="2603" h="529" extrusionOk="0">
                  <a:moveTo>
                    <a:pt x="362" y="1"/>
                  </a:moveTo>
                  <a:cubicBezTo>
                    <a:pt x="0" y="18"/>
                    <a:pt x="0" y="529"/>
                    <a:pt x="362" y="529"/>
                  </a:cubicBezTo>
                  <a:lnTo>
                    <a:pt x="2311" y="529"/>
                  </a:lnTo>
                  <a:cubicBezTo>
                    <a:pt x="2477" y="529"/>
                    <a:pt x="2603" y="389"/>
                    <a:pt x="2573" y="223"/>
                  </a:cubicBezTo>
                  <a:cubicBezTo>
                    <a:pt x="2560" y="101"/>
                    <a:pt x="2437" y="1"/>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 name="Google Shape;1406;p58"/>
          <p:cNvSpPr/>
          <p:nvPr/>
        </p:nvSpPr>
        <p:spPr>
          <a:xfrm>
            <a:off x="7339950" y="3152975"/>
            <a:ext cx="341675" cy="338900"/>
          </a:xfrm>
          <a:custGeom>
            <a:avLst/>
            <a:gdLst/>
            <a:ahLst/>
            <a:cxnLst/>
            <a:rect l="l" t="t" r="r" b="b"/>
            <a:pathLst>
              <a:path w="13667" h="13556" extrusionOk="0">
                <a:moveTo>
                  <a:pt x="7857" y="3499"/>
                </a:moveTo>
                <a:cubicBezTo>
                  <a:pt x="8037" y="3556"/>
                  <a:pt x="8216" y="3639"/>
                  <a:pt x="8382" y="3722"/>
                </a:cubicBezTo>
                <a:lnTo>
                  <a:pt x="8382" y="4329"/>
                </a:lnTo>
                <a:cubicBezTo>
                  <a:pt x="8216" y="4220"/>
                  <a:pt x="8037" y="4137"/>
                  <a:pt x="7857" y="4067"/>
                </a:cubicBezTo>
                <a:lnTo>
                  <a:pt x="7857" y="3499"/>
                </a:lnTo>
                <a:close/>
                <a:moveTo>
                  <a:pt x="7330" y="2434"/>
                </a:moveTo>
                <a:lnTo>
                  <a:pt x="7330" y="7304"/>
                </a:lnTo>
                <a:lnTo>
                  <a:pt x="6267" y="7304"/>
                </a:lnTo>
                <a:lnTo>
                  <a:pt x="6267" y="2434"/>
                </a:lnTo>
                <a:close/>
                <a:moveTo>
                  <a:pt x="7857" y="4648"/>
                </a:moveTo>
                <a:cubicBezTo>
                  <a:pt x="8050" y="4731"/>
                  <a:pt x="8229" y="4854"/>
                  <a:pt x="8382" y="4993"/>
                </a:cubicBezTo>
                <a:lnTo>
                  <a:pt x="8382" y="7304"/>
                </a:lnTo>
                <a:lnTo>
                  <a:pt x="7857" y="7304"/>
                </a:lnTo>
                <a:lnTo>
                  <a:pt x="7857" y="4648"/>
                </a:lnTo>
                <a:close/>
                <a:moveTo>
                  <a:pt x="9972" y="525"/>
                </a:moveTo>
                <a:lnTo>
                  <a:pt x="9972" y="7304"/>
                </a:lnTo>
                <a:lnTo>
                  <a:pt x="8923" y="7304"/>
                </a:lnTo>
                <a:lnTo>
                  <a:pt x="8923" y="525"/>
                </a:lnTo>
                <a:close/>
                <a:moveTo>
                  <a:pt x="12628" y="4343"/>
                </a:moveTo>
                <a:lnTo>
                  <a:pt x="12628" y="7304"/>
                </a:lnTo>
                <a:lnTo>
                  <a:pt x="11562" y="7304"/>
                </a:lnTo>
                <a:lnTo>
                  <a:pt x="11562" y="4343"/>
                </a:lnTo>
                <a:close/>
                <a:moveTo>
                  <a:pt x="5740" y="4648"/>
                </a:moveTo>
                <a:lnTo>
                  <a:pt x="5740" y="7304"/>
                </a:lnTo>
                <a:lnTo>
                  <a:pt x="5587" y="7304"/>
                </a:lnTo>
                <a:cubicBezTo>
                  <a:pt x="5451" y="7304"/>
                  <a:pt x="5338" y="7400"/>
                  <a:pt x="5311" y="7539"/>
                </a:cubicBezTo>
                <a:cubicBezTo>
                  <a:pt x="5298" y="7705"/>
                  <a:pt x="5421" y="7841"/>
                  <a:pt x="5574" y="7841"/>
                </a:cubicBezTo>
                <a:lnTo>
                  <a:pt x="8936" y="7841"/>
                </a:lnTo>
                <a:cubicBezTo>
                  <a:pt x="8535" y="8645"/>
                  <a:pt x="7718" y="9156"/>
                  <a:pt x="6805" y="9156"/>
                </a:cubicBezTo>
                <a:cubicBezTo>
                  <a:pt x="4289" y="9143"/>
                  <a:pt x="3512" y="5767"/>
                  <a:pt x="5740" y="4648"/>
                </a:cubicBezTo>
                <a:close/>
                <a:moveTo>
                  <a:pt x="3804" y="9365"/>
                </a:moveTo>
                <a:cubicBezTo>
                  <a:pt x="3927" y="9515"/>
                  <a:pt x="4066" y="9654"/>
                  <a:pt x="4219" y="9780"/>
                </a:cubicBezTo>
                <a:lnTo>
                  <a:pt x="3844" y="10165"/>
                </a:lnTo>
                <a:lnTo>
                  <a:pt x="3416" y="9737"/>
                </a:lnTo>
                <a:lnTo>
                  <a:pt x="3804" y="9365"/>
                </a:lnTo>
                <a:close/>
                <a:moveTo>
                  <a:pt x="5740" y="3499"/>
                </a:moveTo>
                <a:lnTo>
                  <a:pt x="5740" y="4067"/>
                </a:lnTo>
                <a:cubicBezTo>
                  <a:pt x="4621" y="4495"/>
                  <a:pt x="3887" y="5574"/>
                  <a:pt x="3887" y="6776"/>
                </a:cubicBezTo>
                <a:cubicBezTo>
                  <a:pt x="3910" y="8622"/>
                  <a:pt x="5374" y="9676"/>
                  <a:pt x="6841" y="9676"/>
                </a:cubicBezTo>
                <a:cubicBezTo>
                  <a:pt x="7925" y="9676"/>
                  <a:pt x="9011" y="9100"/>
                  <a:pt x="9517" y="7841"/>
                </a:cubicBezTo>
                <a:lnTo>
                  <a:pt x="10085" y="7841"/>
                </a:lnTo>
                <a:cubicBezTo>
                  <a:pt x="9627" y="9252"/>
                  <a:pt x="8312" y="10222"/>
                  <a:pt x="6805" y="10222"/>
                </a:cubicBezTo>
                <a:cubicBezTo>
                  <a:pt x="2891" y="10165"/>
                  <a:pt x="2048" y="4744"/>
                  <a:pt x="5740" y="3499"/>
                </a:cubicBezTo>
                <a:close/>
                <a:moveTo>
                  <a:pt x="3031" y="10095"/>
                </a:moveTo>
                <a:lnTo>
                  <a:pt x="3486" y="10554"/>
                </a:lnTo>
                <a:lnTo>
                  <a:pt x="1288" y="12904"/>
                </a:lnTo>
                <a:cubicBezTo>
                  <a:pt x="1213" y="12985"/>
                  <a:pt x="1102" y="13023"/>
                  <a:pt x="990" y="13023"/>
                </a:cubicBezTo>
                <a:cubicBezTo>
                  <a:pt x="873" y="13023"/>
                  <a:pt x="755" y="12982"/>
                  <a:pt x="677" y="12904"/>
                </a:cubicBezTo>
                <a:cubicBezTo>
                  <a:pt x="524" y="12751"/>
                  <a:pt x="511" y="12449"/>
                  <a:pt x="677" y="12296"/>
                </a:cubicBezTo>
                <a:lnTo>
                  <a:pt x="3031" y="10095"/>
                </a:lnTo>
                <a:close/>
                <a:moveTo>
                  <a:pt x="8657" y="1"/>
                </a:moveTo>
                <a:cubicBezTo>
                  <a:pt x="8508" y="1"/>
                  <a:pt x="8382" y="110"/>
                  <a:pt x="8382" y="263"/>
                </a:cubicBezTo>
                <a:lnTo>
                  <a:pt x="8382" y="3124"/>
                </a:lnTo>
                <a:cubicBezTo>
                  <a:pt x="8216" y="3058"/>
                  <a:pt x="8037" y="3002"/>
                  <a:pt x="7857" y="2945"/>
                </a:cubicBezTo>
                <a:lnTo>
                  <a:pt x="7857" y="2172"/>
                </a:lnTo>
                <a:cubicBezTo>
                  <a:pt x="7857" y="2019"/>
                  <a:pt x="7745" y="1909"/>
                  <a:pt x="7595" y="1909"/>
                </a:cubicBezTo>
                <a:lnTo>
                  <a:pt x="6002" y="1909"/>
                </a:lnTo>
                <a:cubicBezTo>
                  <a:pt x="5852" y="1909"/>
                  <a:pt x="5740" y="2019"/>
                  <a:pt x="5740" y="2172"/>
                </a:cubicBezTo>
                <a:lnTo>
                  <a:pt x="5740" y="2945"/>
                </a:lnTo>
                <a:cubicBezTo>
                  <a:pt x="3167" y="3639"/>
                  <a:pt x="2005" y="6749"/>
                  <a:pt x="3472" y="8950"/>
                </a:cubicBezTo>
                <a:lnTo>
                  <a:pt x="305" y="11921"/>
                </a:lnTo>
                <a:cubicBezTo>
                  <a:pt x="126" y="12087"/>
                  <a:pt x="27" y="12323"/>
                  <a:pt x="13" y="12572"/>
                </a:cubicBezTo>
                <a:cubicBezTo>
                  <a:pt x="0" y="13098"/>
                  <a:pt x="446" y="13556"/>
                  <a:pt x="953" y="13556"/>
                </a:cubicBezTo>
                <a:cubicBezTo>
                  <a:pt x="967" y="13556"/>
                  <a:pt x="982" y="13555"/>
                  <a:pt x="996" y="13554"/>
                </a:cubicBezTo>
                <a:cubicBezTo>
                  <a:pt x="1258" y="13554"/>
                  <a:pt x="1494" y="13458"/>
                  <a:pt x="1660" y="13279"/>
                </a:cubicBezTo>
                <a:lnTo>
                  <a:pt x="4634" y="10112"/>
                </a:lnTo>
                <a:cubicBezTo>
                  <a:pt x="5292" y="10551"/>
                  <a:pt x="6033" y="10753"/>
                  <a:pt x="6766" y="10753"/>
                </a:cubicBezTo>
                <a:cubicBezTo>
                  <a:pt x="8480" y="10753"/>
                  <a:pt x="10152" y="9644"/>
                  <a:pt x="10636" y="7841"/>
                </a:cubicBezTo>
                <a:lnTo>
                  <a:pt x="13322" y="7841"/>
                </a:lnTo>
                <a:cubicBezTo>
                  <a:pt x="13667" y="7828"/>
                  <a:pt x="13667" y="7317"/>
                  <a:pt x="13322" y="7304"/>
                </a:cubicBezTo>
                <a:lnTo>
                  <a:pt x="13156" y="7304"/>
                </a:lnTo>
                <a:lnTo>
                  <a:pt x="13156" y="4080"/>
                </a:lnTo>
                <a:cubicBezTo>
                  <a:pt x="13156" y="3928"/>
                  <a:pt x="13043" y="3818"/>
                  <a:pt x="12890" y="3818"/>
                </a:cubicBezTo>
                <a:lnTo>
                  <a:pt x="11300" y="3818"/>
                </a:lnTo>
                <a:cubicBezTo>
                  <a:pt x="11147" y="3818"/>
                  <a:pt x="11038" y="3928"/>
                  <a:pt x="11038" y="4080"/>
                </a:cubicBezTo>
                <a:lnTo>
                  <a:pt x="11038" y="7304"/>
                </a:lnTo>
                <a:lnTo>
                  <a:pt x="10513" y="7304"/>
                </a:lnTo>
                <a:lnTo>
                  <a:pt x="10513" y="263"/>
                </a:lnTo>
                <a:cubicBezTo>
                  <a:pt x="10513" y="110"/>
                  <a:pt x="10387" y="1"/>
                  <a:pt x="10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11" name="Google Shape;1411;p59"/>
          <p:cNvSpPr/>
          <p:nvPr/>
        </p:nvSpPr>
        <p:spPr>
          <a:xfrm>
            <a:off x="6063700" y="1288800"/>
            <a:ext cx="430500" cy="43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a:ea typeface="Poppins"/>
                <a:cs typeface="Poppins"/>
                <a:sym typeface="Poppins"/>
              </a:rPr>
              <a:t>B</a:t>
            </a:r>
            <a:endParaRPr>
              <a:solidFill>
                <a:schemeClr val="dk1"/>
              </a:solidFill>
              <a:latin typeface="Poppins"/>
              <a:ea typeface="Poppins"/>
              <a:cs typeface="Poppins"/>
              <a:sym typeface="Poppins"/>
            </a:endParaRPr>
          </a:p>
        </p:txBody>
      </p:sp>
      <p:sp>
        <p:nvSpPr>
          <p:cNvPr id="1412" name="Google Shape;1412;p59"/>
          <p:cNvSpPr/>
          <p:nvPr/>
        </p:nvSpPr>
        <p:spPr>
          <a:xfrm>
            <a:off x="2686350" y="3742700"/>
            <a:ext cx="430500" cy="43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a:ea typeface="Poppins"/>
                <a:cs typeface="Poppins"/>
                <a:sym typeface="Poppins"/>
              </a:rPr>
              <a:t>G</a:t>
            </a:r>
            <a:endParaRPr>
              <a:solidFill>
                <a:schemeClr val="dk1"/>
              </a:solidFill>
              <a:latin typeface="Poppins"/>
              <a:ea typeface="Poppins"/>
              <a:cs typeface="Poppins"/>
              <a:sym typeface="Poppins"/>
            </a:endParaRPr>
          </a:p>
        </p:txBody>
      </p:sp>
      <p:sp>
        <p:nvSpPr>
          <p:cNvPr id="1413" name="Google Shape;1413;p59"/>
          <p:cNvSpPr/>
          <p:nvPr/>
        </p:nvSpPr>
        <p:spPr>
          <a:xfrm>
            <a:off x="6063700" y="3742700"/>
            <a:ext cx="430500" cy="43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a:ea typeface="Poppins"/>
                <a:cs typeface="Poppins"/>
                <a:sym typeface="Poppins"/>
              </a:rPr>
              <a:t>H</a:t>
            </a:r>
            <a:endParaRPr>
              <a:solidFill>
                <a:schemeClr val="dk1"/>
              </a:solidFill>
              <a:latin typeface="Poppins"/>
              <a:ea typeface="Poppins"/>
              <a:cs typeface="Poppins"/>
              <a:sym typeface="Poppins"/>
            </a:endParaRPr>
          </a:p>
        </p:txBody>
      </p:sp>
      <p:sp>
        <p:nvSpPr>
          <p:cNvPr id="1414" name="Google Shape;1414;p59"/>
          <p:cNvSpPr/>
          <p:nvPr/>
        </p:nvSpPr>
        <p:spPr>
          <a:xfrm>
            <a:off x="2686350" y="1288800"/>
            <a:ext cx="430500" cy="43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a:ea typeface="Poppins"/>
                <a:cs typeface="Poppins"/>
                <a:sym typeface="Poppins"/>
              </a:rPr>
              <a:t>A</a:t>
            </a:r>
            <a:endParaRPr>
              <a:solidFill>
                <a:schemeClr val="dk1"/>
              </a:solidFill>
              <a:latin typeface="Poppins"/>
              <a:ea typeface="Poppins"/>
              <a:cs typeface="Poppins"/>
              <a:sym typeface="Poppins"/>
            </a:endParaRPr>
          </a:p>
        </p:txBody>
      </p:sp>
      <p:sp>
        <p:nvSpPr>
          <p:cNvPr id="1415" name="Google Shape;1415;p59"/>
          <p:cNvSpPr txBox="1"/>
          <p:nvPr/>
        </p:nvSpPr>
        <p:spPr>
          <a:xfrm>
            <a:off x="948600" y="1224600"/>
            <a:ext cx="1657800" cy="5589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Poppins ExtraBold"/>
                <a:ea typeface="Poppins ExtraBold"/>
                <a:cs typeface="Poppins ExtraBold"/>
                <a:sym typeface="Poppins ExtraBold"/>
              </a:rPr>
              <a:t>Mars</a:t>
            </a:r>
            <a:endParaRPr sz="2000">
              <a:solidFill>
                <a:schemeClr val="dk1"/>
              </a:solidFill>
              <a:latin typeface="Poppins ExtraBold"/>
              <a:ea typeface="Poppins ExtraBold"/>
              <a:cs typeface="Poppins ExtraBold"/>
              <a:sym typeface="Poppins ExtraBold"/>
            </a:endParaRPr>
          </a:p>
        </p:txBody>
      </p:sp>
      <p:sp>
        <p:nvSpPr>
          <p:cNvPr id="1416" name="Google Shape;1416;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ARE USEFUL</a:t>
            </a:r>
            <a:endParaRPr/>
          </a:p>
        </p:txBody>
      </p:sp>
      <p:sp>
        <p:nvSpPr>
          <p:cNvPr id="1417" name="Google Shape;1417;p59"/>
          <p:cNvSpPr txBox="1"/>
          <p:nvPr/>
        </p:nvSpPr>
        <p:spPr>
          <a:xfrm>
            <a:off x="3664875" y="2266050"/>
            <a:ext cx="1814400" cy="880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000">
                <a:solidFill>
                  <a:schemeClr val="dk1"/>
                </a:solidFill>
                <a:latin typeface="Poppins ExtraBold"/>
                <a:ea typeface="Poppins ExtraBold"/>
                <a:cs typeface="Poppins ExtraBold"/>
                <a:sym typeface="Poppins ExtraBold"/>
              </a:rPr>
              <a:t>Solar System</a:t>
            </a:r>
            <a:endParaRPr sz="2000">
              <a:solidFill>
                <a:schemeClr val="dk1"/>
              </a:solidFill>
              <a:latin typeface="Poppins ExtraBold"/>
              <a:ea typeface="Poppins ExtraBold"/>
              <a:cs typeface="Poppins ExtraBold"/>
              <a:sym typeface="Poppins ExtraBold"/>
            </a:endParaRPr>
          </a:p>
        </p:txBody>
      </p:sp>
      <p:cxnSp>
        <p:nvCxnSpPr>
          <p:cNvPr id="1418" name="Google Shape;1418;p59"/>
          <p:cNvCxnSpPr>
            <a:stCxn id="1417" idx="0"/>
            <a:endCxn id="1411" idx="1"/>
          </p:cNvCxnSpPr>
          <p:nvPr/>
        </p:nvCxnSpPr>
        <p:spPr>
          <a:xfrm rot="-5400000">
            <a:off x="4936875" y="1139250"/>
            <a:ext cx="762000" cy="1491600"/>
          </a:xfrm>
          <a:prstGeom prst="bentConnector2">
            <a:avLst/>
          </a:prstGeom>
          <a:noFill/>
          <a:ln w="9525" cap="flat" cmpd="sng">
            <a:solidFill>
              <a:schemeClr val="dk1"/>
            </a:solidFill>
            <a:prstDash val="solid"/>
            <a:round/>
            <a:headEnd type="none" w="med" len="med"/>
            <a:tailEnd type="diamond" w="med" len="med"/>
          </a:ln>
        </p:spPr>
      </p:cxnSp>
      <p:cxnSp>
        <p:nvCxnSpPr>
          <p:cNvPr id="1419" name="Google Shape;1419;p59"/>
          <p:cNvCxnSpPr>
            <a:stCxn id="1417" idx="2"/>
            <a:endCxn id="1413" idx="1"/>
          </p:cNvCxnSpPr>
          <p:nvPr/>
        </p:nvCxnSpPr>
        <p:spPr>
          <a:xfrm rot="-5400000" flipH="1">
            <a:off x="4912125" y="2806500"/>
            <a:ext cx="811500" cy="1491600"/>
          </a:xfrm>
          <a:prstGeom prst="bentConnector2">
            <a:avLst/>
          </a:prstGeom>
          <a:noFill/>
          <a:ln w="9525" cap="flat" cmpd="sng">
            <a:solidFill>
              <a:schemeClr val="dk1"/>
            </a:solidFill>
            <a:prstDash val="solid"/>
            <a:round/>
            <a:headEnd type="none" w="med" len="med"/>
            <a:tailEnd type="diamond" w="med" len="med"/>
          </a:ln>
        </p:spPr>
      </p:cxnSp>
      <p:sp>
        <p:nvSpPr>
          <p:cNvPr id="1420" name="Google Shape;1420;p59"/>
          <p:cNvSpPr txBox="1"/>
          <p:nvPr/>
        </p:nvSpPr>
        <p:spPr>
          <a:xfrm>
            <a:off x="948600" y="3678526"/>
            <a:ext cx="1657800" cy="5589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Poppins ExtraBold"/>
                <a:ea typeface="Poppins ExtraBold"/>
                <a:cs typeface="Poppins ExtraBold"/>
                <a:sym typeface="Poppins ExtraBold"/>
              </a:rPr>
              <a:t>Mercury</a:t>
            </a:r>
            <a:endParaRPr sz="2000">
              <a:solidFill>
                <a:schemeClr val="dk1"/>
              </a:solidFill>
              <a:latin typeface="Poppins ExtraBold"/>
              <a:ea typeface="Poppins ExtraBold"/>
              <a:cs typeface="Poppins ExtraBold"/>
              <a:sym typeface="Poppins ExtraBold"/>
            </a:endParaRPr>
          </a:p>
        </p:txBody>
      </p:sp>
      <p:sp>
        <p:nvSpPr>
          <p:cNvPr id="1421" name="Google Shape;1421;p59"/>
          <p:cNvSpPr txBox="1"/>
          <p:nvPr/>
        </p:nvSpPr>
        <p:spPr>
          <a:xfrm>
            <a:off x="6537700" y="1224600"/>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solidFill>
                  <a:schemeClr val="dk1"/>
                </a:solidFill>
                <a:latin typeface="Poppins ExtraBold"/>
                <a:ea typeface="Poppins ExtraBold"/>
                <a:cs typeface="Poppins ExtraBold"/>
                <a:sym typeface="Poppins ExtraBold"/>
              </a:rPr>
              <a:t>Venus</a:t>
            </a:r>
            <a:endParaRPr sz="2000">
              <a:solidFill>
                <a:schemeClr val="dk1"/>
              </a:solidFill>
              <a:latin typeface="Poppins ExtraBold"/>
              <a:ea typeface="Poppins ExtraBold"/>
              <a:cs typeface="Poppins ExtraBold"/>
              <a:sym typeface="Poppins ExtraBold"/>
            </a:endParaRPr>
          </a:p>
        </p:txBody>
      </p:sp>
      <p:sp>
        <p:nvSpPr>
          <p:cNvPr id="1422" name="Google Shape;1422;p59"/>
          <p:cNvSpPr txBox="1"/>
          <p:nvPr/>
        </p:nvSpPr>
        <p:spPr>
          <a:xfrm>
            <a:off x="6537700" y="3678526"/>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solidFill>
                  <a:schemeClr val="dk1"/>
                </a:solidFill>
                <a:latin typeface="Poppins ExtraBold"/>
                <a:ea typeface="Poppins ExtraBold"/>
                <a:cs typeface="Poppins ExtraBold"/>
                <a:sym typeface="Poppins ExtraBold"/>
              </a:rPr>
              <a:t>Neptune</a:t>
            </a:r>
            <a:endParaRPr sz="2000">
              <a:solidFill>
                <a:schemeClr val="dk1"/>
              </a:solidFill>
              <a:latin typeface="Poppins ExtraBold"/>
              <a:ea typeface="Poppins ExtraBold"/>
              <a:cs typeface="Poppins ExtraBold"/>
              <a:sym typeface="Poppins ExtraBold"/>
            </a:endParaRPr>
          </a:p>
        </p:txBody>
      </p:sp>
      <p:cxnSp>
        <p:nvCxnSpPr>
          <p:cNvPr id="1423" name="Google Shape;1423;p59"/>
          <p:cNvCxnSpPr>
            <a:stCxn id="1417" idx="0"/>
            <a:endCxn id="1414" idx="3"/>
          </p:cNvCxnSpPr>
          <p:nvPr/>
        </p:nvCxnSpPr>
        <p:spPr>
          <a:xfrm rot="5400000" flipH="1">
            <a:off x="3463425" y="1157400"/>
            <a:ext cx="762000" cy="1455300"/>
          </a:xfrm>
          <a:prstGeom prst="bentConnector2">
            <a:avLst/>
          </a:prstGeom>
          <a:noFill/>
          <a:ln w="9525" cap="flat" cmpd="sng">
            <a:solidFill>
              <a:schemeClr val="dk1"/>
            </a:solidFill>
            <a:prstDash val="solid"/>
            <a:round/>
            <a:headEnd type="none" w="med" len="med"/>
            <a:tailEnd type="diamond" w="med" len="med"/>
          </a:ln>
        </p:spPr>
      </p:cxnSp>
      <p:cxnSp>
        <p:nvCxnSpPr>
          <p:cNvPr id="1424" name="Google Shape;1424;p59"/>
          <p:cNvCxnSpPr>
            <a:stCxn id="1417" idx="2"/>
            <a:endCxn id="1412" idx="3"/>
          </p:cNvCxnSpPr>
          <p:nvPr/>
        </p:nvCxnSpPr>
        <p:spPr>
          <a:xfrm rot="5400000">
            <a:off x="3438675" y="2824650"/>
            <a:ext cx="811500" cy="1455300"/>
          </a:xfrm>
          <a:prstGeom prst="bentConnector2">
            <a:avLst/>
          </a:prstGeom>
          <a:noFill/>
          <a:ln w="9525" cap="flat" cmpd="sng">
            <a:solidFill>
              <a:schemeClr val="dk1"/>
            </a:solidFill>
            <a:prstDash val="solid"/>
            <a:round/>
            <a:headEnd type="none" w="med" len="med"/>
            <a:tailEnd type="diamond" w="med" len="med"/>
          </a:ln>
        </p:spPr>
      </p:cxnSp>
      <p:sp>
        <p:nvSpPr>
          <p:cNvPr id="1425" name="Google Shape;1425;p59"/>
          <p:cNvSpPr txBox="1"/>
          <p:nvPr/>
        </p:nvSpPr>
        <p:spPr>
          <a:xfrm>
            <a:off x="948600" y="2042575"/>
            <a:ext cx="1657800" cy="5589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Poppins ExtraBold"/>
                <a:ea typeface="Poppins ExtraBold"/>
                <a:cs typeface="Poppins ExtraBold"/>
                <a:sym typeface="Poppins ExtraBold"/>
              </a:rPr>
              <a:t>Jupiter</a:t>
            </a:r>
            <a:endParaRPr sz="2000">
              <a:solidFill>
                <a:schemeClr val="dk1"/>
              </a:solidFill>
              <a:latin typeface="Poppins ExtraBold"/>
              <a:ea typeface="Poppins ExtraBold"/>
              <a:cs typeface="Poppins ExtraBold"/>
              <a:sym typeface="Poppins ExtraBold"/>
            </a:endParaRPr>
          </a:p>
        </p:txBody>
      </p:sp>
      <p:sp>
        <p:nvSpPr>
          <p:cNvPr id="1426" name="Google Shape;1426;p59"/>
          <p:cNvSpPr txBox="1"/>
          <p:nvPr/>
        </p:nvSpPr>
        <p:spPr>
          <a:xfrm>
            <a:off x="948600" y="2860551"/>
            <a:ext cx="1657800" cy="5589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Poppins ExtraBold"/>
                <a:ea typeface="Poppins ExtraBold"/>
                <a:cs typeface="Poppins ExtraBold"/>
                <a:sym typeface="Poppins ExtraBold"/>
              </a:rPr>
              <a:t>Earth</a:t>
            </a:r>
            <a:endParaRPr sz="2000">
              <a:solidFill>
                <a:schemeClr val="dk1"/>
              </a:solidFill>
              <a:latin typeface="Poppins ExtraBold"/>
              <a:ea typeface="Poppins ExtraBold"/>
              <a:cs typeface="Poppins ExtraBold"/>
              <a:sym typeface="Poppins ExtraBold"/>
            </a:endParaRPr>
          </a:p>
        </p:txBody>
      </p:sp>
      <p:sp>
        <p:nvSpPr>
          <p:cNvPr id="1427" name="Google Shape;1427;p59"/>
          <p:cNvSpPr txBox="1"/>
          <p:nvPr/>
        </p:nvSpPr>
        <p:spPr>
          <a:xfrm>
            <a:off x="6537782" y="2042575"/>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solidFill>
                  <a:schemeClr val="dk1"/>
                </a:solidFill>
                <a:latin typeface="Poppins ExtraBold"/>
                <a:ea typeface="Poppins ExtraBold"/>
                <a:cs typeface="Poppins ExtraBold"/>
                <a:sym typeface="Poppins ExtraBold"/>
              </a:rPr>
              <a:t>Saturn</a:t>
            </a:r>
            <a:endParaRPr sz="2000">
              <a:solidFill>
                <a:schemeClr val="dk1"/>
              </a:solidFill>
              <a:latin typeface="Poppins ExtraBold"/>
              <a:ea typeface="Poppins ExtraBold"/>
              <a:cs typeface="Poppins ExtraBold"/>
              <a:sym typeface="Poppins ExtraBold"/>
            </a:endParaRPr>
          </a:p>
        </p:txBody>
      </p:sp>
      <p:sp>
        <p:nvSpPr>
          <p:cNvPr id="1428" name="Google Shape;1428;p59"/>
          <p:cNvSpPr txBox="1"/>
          <p:nvPr/>
        </p:nvSpPr>
        <p:spPr>
          <a:xfrm>
            <a:off x="6537782" y="2860551"/>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solidFill>
                  <a:schemeClr val="dk1"/>
                </a:solidFill>
                <a:latin typeface="Poppins ExtraBold"/>
                <a:ea typeface="Poppins ExtraBold"/>
                <a:cs typeface="Poppins ExtraBold"/>
                <a:sym typeface="Poppins ExtraBold"/>
              </a:rPr>
              <a:t>Uranus</a:t>
            </a:r>
            <a:endParaRPr sz="2000">
              <a:solidFill>
                <a:schemeClr val="dk1"/>
              </a:solidFill>
              <a:latin typeface="Poppins ExtraBold"/>
              <a:ea typeface="Poppins ExtraBold"/>
              <a:cs typeface="Poppins ExtraBold"/>
              <a:sym typeface="Poppins ExtraBold"/>
            </a:endParaRPr>
          </a:p>
        </p:txBody>
      </p:sp>
      <p:sp>
        <p:nvSpPr>
          <p:cNvPr id="1429" name="Google Shape;1429;p59"/>
          <p:cNvSpPr/>
          <p:nvPr/>
        </p:nvSpPr>
        <p:spPr>
          <a:xfrm>
            <a:off x="2686350" y="2098775"/>
            <a:ext cx="430500" cy="43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a:ea typeface="Poppins"/>
                <a:cs typeface="Poppins"/>
                <a:sym typeface="Poppins"/>
              </a:rPr>
              <a:t>C</a:t>
            </a:r>
            <a:endParaRPr>
              <a:solidFill>
                <a:schemeClr val="dk1"/>
              </a:solidFill>
              <a:latin typeface="Poppins"/>
              <a:ea typeface="Poppins"/>
              <a:cs typeface="Poppins"/>
              <a:sym typeface="Poppins"/>
            </a:endParaRPr>
          </a:p>
        </p:txBody>
      </p:sp>
      <p:sp>
        <p:nvSpPr>
          <p:cNvPr id="1430" name="Google Shape;1430;p59"/>
          <p:cNvSpPr/>
          <p:nvPr/>
        </p:nvSpPr>
        <p:spPr>
          <a:xfrm>
            <a:off x="2686350" y="2908750"/>
            <a:ext cx="430500" cy="43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a:ea typeface="Poppins"/>
                <a:cs typeface="Poppins"/>
                <a:sym typeface="Poppins"/>
              </a:rPr>
              <a:t>E</a:t>
            </a:r>
            <a:endParaRPr>
              <a:solidFill>
                <a:schemeClr val="dk1"/>
              </a:solidFill>
              <a:latin typeface="Poppins"/>
              <a:ea typeface="Poppins"/>
              <a:cs typeface="Poppins"/>
              <a:sym typeface="Poppins"/>
            </a:endParaRPr>
          </a:p>
        </p:txBody>
      </p:sp>
      <p:sp>
        <p:nvSpPr>
          <p:cNvPr id="1431" name="Google Shape;1431;p59"/>
          <p:cNvSpPr/>
          <p:nvPr/>
        </p:nvSpPr>
        <p:spPr>
          <a:xfrm>
            <a:off x="6063700" y="2098775"/>
            <a:ext cx="430500" cy="43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a:ea typeface="Poppins"/>
                <a:cs typeface="Poppins"/>
                <a:sym typeface="Poppins"/>
              </a:rPr>
              <a:t>D</a:t>
            </a:r>
            <a:endParaRPr>
              <a:solidFill>
                <a:schemeClr val="dk1"/>
              </a:solidFill>
              <a:latin typeface="Poppins"/>
              <a:ea typeface="Poppins"/>
              <a:cs typeface="Poppins"/>
              <a:sym typeface="Poppins"/>
            </a:endParaRPr>
          </a:p>
        </p:txBody>
      </p:sp>
      <p:sp>
        <p:nvSpPr>
          <p:cNvPr id="1432" name="Google Shape;1432;p59"/>
          <p:cNvSpPr/>
          <p:nvPr/>
        </p:nvSpPr>
        <p:spPr>
          <a:xfrm>
            <a:off x="6063700" y="2908750"/>
            <a:ext cx="430500" cy="43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a:ea typeface="Poppins"/>
                <a:cs typeface="Poppins"/>
                <a:sym typeface="Poppins"/>
              </a:rPr>
              <a:t>F</a:t>
            </a:r>
            <a:endParaRPr>
              <a:solidFill>
                <a:schemeClr val="dk1"/>
              </a:solidFill>
              <a:latin typeface="Poppins"/>
              <a:ea typeface="Poppins"/>
              <a:cs typeface="Poppins"/>
              <a:sym typeface="Poppins"/>
            </a:endParaRPr>
          </a:p>
        </p:txBody>
      </p:sp>
      <p:cxnSp>
        <p:nvCxnSpPr>
          <p:cNvPr id="1433" name="Google Shape;1433;p59"/>
          <p:cNvCxnSpPr>
            <a:stCxn id="1417" idx="1"/>
            <a:endCxn id="1429" idx="3"/>
          </p:cNvCxnSpPr>
          <p:nvPr/>
        </p:nvCxnSpPr>
        <p:spPr>
          <a:xfrm rot="10800000">
            <a:off x="3116775" y="2313900"/>
            <a:ext cx="548100" cy="392400"/>
          </a:xfrm>
          <a:prstGeom prst="bentConnector3">
            <a:avLst>
              <a:gd name="adj1" fmla="val 49993"/>
            </a:avLst>
          </a:prstGeom>
          <a:noFill/>
          <a:ln w="9525" cap="flat" cmpd="sng">
            <a:solidFill>
              <a:schemeClr val="dk1"/>
            </a:solidFill>
            <a:prstDash val="solid"/>
            <a:round/>
            <a:headEnd type="none" w="med" len="med"/>
            <a:tailEnd type="diamond" w="med" len="med"/>
          </a:ln>
        </p:spPr>
      </p:cxnSp>
      <p:cxnSp>
        <p:nvCxnSpPr>
          <p:cNvPr id="1434" name="Google Shape;1434;p59"/>
          <p:cNvCxnSpPr>
            <a:stCxn id="1417" idx="1"/>
            <a:endCxn id="1430" idx="3"/>
          </p:cNvCxnSpPr>
          <p:nvPr/>
        </p:nvCxnSpPr>
        <p:spPr>
          <a:xfrm flipH="1">
            <a:off x="3116775" y="2706300"/>
            <a:ext cx="548100" cy="417600"/>
          </a:xfrm>
          <a:prstGeom prst="bentConnector3">
            <a:avLst>
              <a:gd name="adj1" fmla="val 49993"/>
            </a:avLst>
          </a:prstGeom>
          <a:noFill/>
          <a:ln w="9525" cap="flat" cmpd="sng">
            <a:solidFill>
              <a:schemeClr val="dk1"/>
            </a:solidFill>
            <a:prstDash val="solid"/>
            <a:round/>
            <a:headEnd type="none" w="med" len="med"/>
            <a:tailEnd type="diamond" w="med" len="med"/>
          </a:ln>
        </p:spPr>
      </p:cxnSp>
      <p:cxnSp>
        <p:nvCxnSpPr>
          <p:cNvPr id="1435" name="Google Shape;1435;p59"/>
          <p:cNvCxnSpPr>
            <a:stCxn id="1417" idx="3"/>
            <a:endCxn id="1431" idx="1"/>
          </p:cNvCxnSpPr>
          <p:nvPr/>
        </p:nvCxnSpPr>
        <p:spPr>
          <a:xfrm rot="10800000" flipH="1">
            <a:off x="5479275" y="2313900"/>
            <a:ext cx="584400" cy="3924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1436" name="Google Shape;1436;p59"/>
          <p:cNvCxnSpPr>
            <a:stCxn id="1417" idx="3"/>
            <a:endCxn id="1432" idx="1"/>
          </p:cNvCxnSpPr>
          <p:nvPr/>
        </p:nvCxnSpPr>
        <p:spPr>
          <a:xfrm>
            <a:off x="5479275" y="2706300"/>
            <a:ext cx="584400" cy="417600"/>
          </a:xfrm>
          <a:prstGeom prst="bentConnector3">
            <a:avLst>
              <a:gd name="adj1" fmla="val 50002"/>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sp>
        <p:nvSpPr>
          <p:cNvPr id="1441" name="Google Shape;1441;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USE TABLES TO REPRESENT DATA</a:t>
            </a:r>
            <a:endParaRPr/>
          </a:p>
        </p:txBody>
      </p:sp>
      <p:graphicFrame>
        <p:nvGraphicFramePr>
          <p:cNvPr id="1442" name="Google Shape;1442;p60"/>
          <p:cNvGraphicFramePr/>
          <p:nvPr/>
        </p:nvGraphicFramePr>
        <p:xfrm>
          <a:off x="719963" y="1237810"/>
          <a:ext cx="3000000" cy="3000000"/>
        </p:xfrm>
        <a:graphic>
          <a:graphicData uri="http://schemas.openxmlformats.org/drawingml/2006/table">
            <a:tbl>
              <a:tblPr>
                <a:noFill/>
                <a:tableStyleId>{E390CA0F-B33C-4B8E-9778-EE789941085B}</a:tableStyleId>
              </a:tblPr>
              <a:tblGrid>
                <a:gridCol w="1017050">
                  <a:extLst>
                    <a:ext uri="{9D8B030D-6E8A-4147-A177-3AD203B41FA5}">
                      <a16:colId xmlns:a16="http://schemas.microsoft.com/office/drawing/2014/main" val="20000"/>
                    </a:ext>
                  </a:extLst>
                </a:gridCol>
                <a:gridCol w="1114475">
                  <a:extLst>
                    <a:ext uri="{9D8B030D-6E8A-4147-A177-3AD203B41FA5}">
                      <a16:colId xmlns:a16="http://schemas.microsoft.com/office/drawing/2014/main" val="20001"/>
                    </a:ext>
                  </a:extLst>
                </a:gridCol>
                <a:gridCol w="1114475">
                  <a:extLst>
                    <a:ext uri="{9D8B030D-6E8A-4147-A177-3AD203B41FA5}">
                      <a16:colId xmlns:a16="http://schemas.microsoft.com/office/drawing/2014/main" val="20002"/>
                    </a:ext>
                  </a:extLst>
                </a:gridCol>
                <a:gridCol w="1114475">
                  <a:extLst>
                    <a:ext uri="{9D8B030D-6E8A-4147-A177-3AD203B41FA5}">
                      <a16:colId xmlns:a16="http://schemas.microsoft.com/office/drawing/2014/main" val="20003"/>
                    </a:ext>
                  </a:extLst>
                </a:gridCol>
                <a:gridCol w="1114475">
                  <a:extLst>
                    <a:ext uri="{9D8B030D-6E8A-4147-A177-3AD203B41FA5}">
                      <a16:colId xmlns:a16="http://schemas.microsoft.com/office/drawing/2014/main" val="20004"/>
                    </a:ext>
                  </a:extLst>
                </a:gridCol>
                <a:gridCol w="1114475">
                  <a:extLst>
                    <a:ext uri="{9D8B030D-6E8A-4147-A177-3AD203B41FA5}">
                      <a16:colId xmlns:a16="http://schemas.microsoft.com/office/drawing/2014/main" val="20005"/>
                    </a:ext>
                  </a:extLst>
                </a:gridCol>
                <a:gridCol w="1114475">
                  <a:extLst>
                    <a:ext uri="{9D8B030D-6E8A-4147-A177-3AD203B41FA5}">
                      <a16:colId xmlns:a16="http://schemas.microsoft.com/office/drawing/2014/main" val="20006"/>
                    </a:ext>
                  </a:extLst>
                </a:gridCol>
              </a:tblGrid>
              <a:tr h="404925">
                <a:tc>
                  <a:txBody>
                    <a:bodyPr/>
                    <a:lstStyle/>
                    <a:p>
                      <a:pPr marL="0" lvl="0" indent="0" algn="l" rtl="0">
                        <a:spcBef>
                          <a:spcPts val="0"/>
                        </a:spcBef>
                        <a:spcAft>
                          <a:spcPts val="0"/>
                        </a:spcAft>
                        <a:buNone/>
                      </a:pPr>
                      <a:endParaRPr sz="1800">
                        <a:solidFill>
                          <a:schemeClr val="dk1"/>
                        </a:solidFill>
                        <a:latin typeface="Bebas Neue"/>
                        <a:ea typeface="Bebas Neue"/>
                        <a:cs typeface="Bebas Neue"/>
                        <a:sym typeface="Bebas Neue"/>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Poppins ExtraBold"/>
                          <a:ea typeface="Poppins ExtraBold"/>
                          <a:cs typeface="Poppins ExtraBold"/>
                          <a:sym typeface="Poppins ExtraBold"/>
                        </a:rPr>
                        <a:t>Team A</a:t>
                      </a:r>
                      <a:endParaRPr>
                        <a:solidFill>
                          <a:schemeClr val="dk1"/>
                        </a:solidFill>
                        <a:latin typeface="Poppins ExtraBold"/>
                        <a:ea typeface="Poppins ExtraBold"/>
                        <a:cs typeface="Poppins ExtraBold"/>
                        <a:sym typeface="Poppins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dk1"/>
                          </a:solidFill>
                          <a:latin typeface="Poppins ExtraBold"/>
                          <a:ea typeface="Poppins ExtraBold"/>
                          <a:cs typeface="Poppins ExtraBold"/>
                          <a:sym typeface="Poppins ExtraBold"/>
                        </a:rPr>
                        <a:t>Team B</a:t>
                      </a:r>
                      <a:endParaRPr>
                        <a:solidFill>
                          <a:schemeClr val="dk1"/>
                        </a:solidFill>
                        <a:latin typeface="Poppins ExtraBold"/>
                        <a:ea typeface="Poppins ExtraBold"/>
                        <a:cs typeface="Poppins ExtraBold"/>
                        <a:sym typeface="Poppins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Poppins ExtraBold"/>
                          <a:ea typeface="Poppins ExtraBold"/>
                          <a:cs typeface="Poppins ExtraBold"/>
                          <a:sym typeface="Poppins ExtraBold"/>
                        </a:rPr>
                        <a:t>Team C</a:t>
                      </a:r>
                      <a:endParaRPr>
                        <a:solidFill>
                          <a:schemeClr val="dk1"/>
                        </a:solidFill>
                        <a:latin typeface="Poppins ExtraBold"/>
                        <a:ea typeface="Poppins ExtraBold"/>
                        <a:cs typeface="Poppins ExtraBold"/>
                        <a:sym typeface="Poppins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dk1"/>
                          </a:solidFill>
                          <a:latin typeface="Poppins ExtraBold"/>
                          <a:ea typeface="Poppins ExtraBold"/>
                          <a:cs typeface="Poppins ExtraBold"/>
                          <a:sym typeface="Poppins ExtraBold"/>
                        </a:rPr>
                        <a:t>Team D</a:t>
                      </a:r>
                      <a:endParaRPr>
                        <a:solidFill>
                          <a:schemeClr val="dk1"/>
                        </a:solidFill>
                        <a:latin typeface="Poppins ExtraBold"/>
                        <a:ea typeface="Poppins ExtraBold"/>
                        <a:cs typeface="Poppins ExtraBold"/>
                        <a:sym typeface="Poppins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dk1"/>
                          </a:solidFill>
                          <a:latin typeface="Poppins ExtraBold"/>
                          <a:ea typeface="Poppins ExtraBold"/>
                          <a:cs typeface="Poppins ExtraBold"/>
                          <a:sym typeface="Poppins ExtraBold"/>
                        </a:rPr>
                        <a:t>Team E</a:t>
                      </a:r>
                      <a:endParaRPr>
                        <a:solidFill>
                          <a:schemeClr val="dk1"/>
                        </a:solidFill>
                        <a:latin typeface="Poppins ExtraBold"/>
                        <a:ea typeface="Poppins ExtraBold"/>
                        <a:cs typeface="Poppins ExtraBold"/>
                        <a:sym typeface="Poppins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dk1"/>
                          </a:solidFill>
                          <a:latin typeface="Poppins ExtraBold"/>
                          <a:ea typeface="Poppins ExtraBold"/>
                          <a:cs typeface="Poppins ExtraBold"/>
                          <a:sym typeface="Poppins ExtraBold"/>
                        </a:rPr>
                        <a:t>Team F</a:t>
                      </a:r>
                      <a:endParaRPr>
                        <a:solidFill>
                          <a:schemeClr val="dk1"/>
                        </a:solidFill>
                        <a:latin typeface="Poppins ExtraBold"/>
                        <a:ea typeface="Poppins ExtraBold"/>
                        <a:cs typeface="Poppins ExtraBold"/>
                        <a:sym typeface="Poppins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41092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Mercury</a:t>
                      </a:r>
                      <a:endParaRPr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41092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Mars</a:t>
                      </a:r>
                      <a:endParaRPr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41092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Saturn</a:t>
                      </a:r>
                      <a:endParaRPr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41092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Venus</a:t>
                      </a:r>
                      <a:endParaRPr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41092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Jupiter</a:t>
                      </a:r>
                      <a:endParaRPr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r h="41092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Earth</a:t>
                      </a:r>
                      <a:endParaRPr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6"/>
                  </a:ext>
                </a:extLst>
              </a:tr>
              <a:tr h="41092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Moon</a:t>
                      </a:r>
                      <a:endParaRPr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7" name="Google Shape;1447;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sp>
        <p:nvSpPr>
          <p:cNvPr id="1448" name="Google Shape;1448;p61"/>
          <p:cNvSpPr txBox="1"/>
          <p:nvPr/>
        </p:nvSpPr>
        <p:spPr>
          <a:xfrm>
            <a:off x="981900" y="42705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Barlow"/>
              <a:ea typeface="Barlow"/>
              <a:cs typeface="Barlow"/>
              <a:sym typeface="Barlow"/>
            </a:endParaRPr>
          </a:p>
        </p:txBody>
      </p:sp>
      <p:sp>
        <p:nvSpPr>
          <p:cNvPr id="1449" name="Google Shape;1449;p61"/>
          <p:cNvSpPr txBox="1"/>
          <p:nvPr/>
        </p:nvSpPr>
        <p:spPr>
          <a:xfrm>
            <a:off x="6131722" y="3610636"/>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ExtraBold"/>
                <a:ea typeface="Poppins ExtraBold"/>
                <a:cs typeface="Poppins ExtraBold"/>
                <a:sym typeface="Poppins ExtraBold"/>
              </a:rPr>
              <a:t>Team 4</a:t>
            </a:r>
            <a:endParaRPr sz="2000">
              <a:solidFill>
                <a:schemeClr val="dk1"/>
              </a:solidFill>
              <a:latin typeface="Poppins ExtraBold"/>
              <a:ea typeface="Poppins ExtraBold"/>
              <a:cs typeface="Poppins ExtraBold"/>
              <a:sym typeface="Poppins ExtraBold"/>
            </a:endParaRPr>
          </a:p>
        </p:txBody>
      </p:sp>
      <p:sp>
        <p:nvSpPr>
          <p:cNvPr id="1450" name="Google Shape;1450;p61"/>
          <p:cNvSpPr txBox="1"/>
          <p:nvPr/>
        </p:nvSpPr>
        <p:spPr>
          <a:xfrm>
            <a:off x="6131722" y="2856307"/>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ExtraBold"/>
                <a:ea typeface="Poppins ExtraBold"/>
                <a:cs typeface="Poppins ExtraBold"/>
                <a:sym typeface="Poppins ExtraBold"/>
              </a:rPr>
              <a:t>Team 3</a:t>
            </a:r>
            <a:endParaRPr sz="2000">
              <a:solidFill>
                <a:schemeClr val="dk1"/>
              </a:solidFill>
              <a:latin typeface="Poppins ExtraBold"/>
              <a:ea typeface="Poppins ExtraBold"/>
              <a:cs typeface="Poppins ExtraBold"/>
              <a:sym typeface="Poppins ExtraBold"/>
            </a:endParaRPr>
          </a:p>
        </p:txBody>
      </p:sp>
      <p:sp>
        <p:nvSpPr>
          <p:cNvPr id="1451" name="Google Shape;1451;p61"/>
          <p:cNvSpPr txBox="1"/>
          <p:nvPr/>
        </p:nvSpPr>
        <p:spPr>
          <a:xfrm>
            <a:off x="6131722" y="2101979"/>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ExtraBold"/>
                <a:ea typeface="Poppins ExtraBold"/>
                <a:cs typeface="Poppins ExtraBold"/>
                <a:sym typeface="Poppins ExtraBold"/>
              </a:rPr>
              <a:t>Team 2</a:t>
            </a:r>
            <a:endParaRPr sz="2000">
              <a:solidFill>
                <a:schemeClr val="dk1"/>
              </a:solidFill>
              <a:latin typeface="Poppins ExtraBold"/>
              <a:ea typeface="Poppins ExtraBold"/>
              <a:cs typeface="Poppins ExtraBold"/>
              <a:sym typeface="Poppins ExtraBold"/>
            </a:endParaRPr>
          </a:p>
        </p:txBody>
      </p:sp>
      <p:sp>
        <p:nvSpPr>
          <p:cNvPr id="1452" name="Google Shape;1452;p61"/>
          <p:cNvSpPr txBox="1"/>
          <p:nvPr/>
        </p:nvSpPr>
        <p:spPr>
          <a:xfrm>
            <a:off x="6131722" y="1347650"/>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ExtraBold"/>
                <a:ea typeface="Poppins ExtraBold"/>
                <a:cs typeface="Poppins ExtraBold"/>
                <a:sym typeface="Poppins ExtraBold"/>
              </a:rPr>
              <a:t>Team 1 </a:t>
            </a:r>
            <a:endParaRPr sz="2000">
              <a:solidFill>
                <a:schemeClr val="dk1"/>
              </a:solidFill>
              <a:latin typeface="Poppins ExtraBold"/>
              <a:ea typeface="Poppins ExtraBold"/>
              <a:cs typeface="Poppins ExtraBold"/>
              <a:sym typeface="Poppins ExtraBold"/>
            </a:endParaRPr>
          </a:p>
        </p:txBody>
      </p:sp>
      <p:sp>
        <p:nvSpPr>
          <p:cNvPr id="1453" name="Google Shape;1453;p61"/>
          <p:cNvSpPr/>
          <p:nvPr/>
        </p:nvSpPr>
        <p:spPr>
          <a:xfrm>
            <a:off x="5907222" y="1367358"/>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1"/>
          <p:cNvSpPr/>
          <p:nvPr/>
        </p:nvSpPr>
        <p:spPr>
          <a:xfrm>
            <a:off x="5907222" y="2122283"/>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1"/>
          <p:cNvSpPr/>
          <p:nvPr/>
        </p:nvSpPr>
        <p:spPr>
          <a:xfrm>
            <a:off x="5907222" y="2877208"/>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1"/>
          <p:cNvSpPr/>
          <p:nvPr/>
        </p:nvSpPr>
        <p:spPr>
          <a:xfrm>
            <a:off x="5907222" y="3632133"/>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57" name="Google Shape;1457;p61">
            <a:hlinkClick r:id="rId4"/>
          </p:cNvPr>
          <p:cNvPicPr preferRelativeResize="0"/>
          <p:nvPr/>
        </p:nvPicPr>
        <p:blipFill>
          <a:blip r:embed="rId5">
            <a:alphaModFix/>
          </a:blip>
          <a:stretch>
            <a:fillRect/>
          </a:stretch>
        </p:blipFill>
        <p:spPr>
          <a:xfrm>
            <a:off x="1339178" y="1258887"/>
            <a:ext cx="4242724" cy="277052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61"/>
        <p:cNvGrpSpPr/>
        <p:nvPr/>
      </p:nvGrpSpPr>
      <p:grpSpPr>
        <a:xfrm>
          <a:off x="0" y="0"/>
          <a:ext cx="0" cy="0"/>
          <a:chOff x="0" y="0"/>
          <a:chExt cx="0" cy="0"/>
        </a:xfrm>
      </p:grpSpPr>
      <p:sp>
        <p:nvSpPr>
          <p:cNvPr id="1462" name="Google Shape;1462;p62"/>
          <p:cNvSpPr txBox="1">
            <a:spLocks noGrp="1"/>
          </p:cNvSpPr>
          <p:nvPr>
            <p:ph type="subTitle" idx="3"/>
          </p:nvPr>
        </p:nvSpPr>
        <p:spPr>
          <a:xfrm>
            <a:off x="6360575" y="2714800"/>
            <a:ext cx="1773900" cy="81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1463" name="Google Shape;1463;p62"/>
          <p:cNvSpPr txBox="1">
            <a:spLocks noGrp="1"/>
          </p:cNvSpPr>
          <p:nvPr>
            <p:ph type="subTitle" idx="4"/>
          </p:nvPr>
        </p:nvSpPr>
        <p:spPr>
          <a:xfrm>
            <a:off x="2643925" y="2714800"/>
            <a:ext cx="1770600" cy="81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Susan Smith</a:t>
            </a:r>
            <a:endParaRPr/>
          </a:p>
        </p:txBody>
      </p:sp>
      <p:pic>
        <p:nvPicPr>
          <p:cNvPr id="1464" name="Google Shape;1464;p62"/>
          <p:cNvPicPr preferRelativeResize="0"/>
          <p:nvPr/>
        </p:nvPicPr>
        <p:blipFill rotWithShape="1">
          <a:blip r:embed="rId3">
            <a:alphaModFix/>
          </a:blip>
          <a:srcRect l="27948" t="1075" r="28544" b="1192"/>
          <a:stretch/>
        </p:blipFill>
        <p:spPr>
          <a:xfrm>
            <a:off x="4676397" y="1531600"/>
            <a:ext cx="1608000" cy="2409000"/>
          </a:xfrm>
          <a:prstGeom prst="rect">
            <a:avLst/>
          </a:prstGeom>
          <a:noFill/>
          <a:ln>
            <a:noFill/>
          </a:ln>
        </p:spPr>
      </p:pic>
      <p:pic>
        <p:nvPicPr>
          <p:cNvPr id="1465" name="Google Shape;1465;p62"/>
          <p:cNvPicPr preferRelativeResize="0"/>
          <p:nvPr/>
        </p:nvPicPr>
        <p:blipFill rotWithShape="1">
          <a:blip r:embed="rId4">
            <a:alphaModFix/>
          </a:blip>
          <a:srcRect/>
          <a:stretch/>
        </p:blipFill>
        <p:spPr>
          <a:xfrm>
            <a:off x="959722" y="1531600"/>
            <a:ext cx="1608000" cy="2409000"/>
          </a:xfrm>
          <a:prstGeom prst="rect">
            <a:avLst/>
          </a:prstGeom>
          <a:noFill/>
          <a:ln>
            <a:noFill/>
          </a:ln>
        </p:spPr>
      </p:pic>
      <p:sp>
        <p:nvSpPr>
          <p:cNvPr id="1466" name="Google Shape;1466;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467" name="Google Shape;1467;p62"/>
          <p:cNvSpPr txBox="1">
            <a:spLocks noGrp="1"/>
          </p:cNvSpPr>
          <p:nvPr>
            <p:ph type="subTitle" idx="1"/>
          </p:nvPr>
        </p:nvSpPr>
        <p:spPr>
          <a:xfrm>
            <a:off x="6360578" y="3454300"/>
            <a:ext cx="1773900" cy="48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1468" name="Google Shape;1468;p62"/>
          <p:cNvSpPr txBox="1">
            <a:spLocks noGrp="1"/>
          </p:cNvSpPr>
          <p:nvPr>
            <p:ph type="subTitle" idx="2"/>
          </p:nvPr>
        </p:nvSpPr>
        <p:spPr>
          <a:xfrm>
            <a:off x="2644083" y="3454300"/>
            <a:ext cx="1770600" cy="48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1469" name="Google Shape;1469;p62"/>
          <p:cNvSpPr/>
          <p:nvPr/>
        </p:nvSpPr>
        <p:spPr>
          <a:xfrm>
            <a:off x="2763408" y="21478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2"/>
          <p:cNvSpPr/>
          <p:nvPr/>
        </p:nvSpPr>
        <p:spPr>
          <a:xfrm>
            <a:off x="6466308" y="21478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 name="Google Shape;1471;p62"/>
          <p:cNvGrpSpPr/>
          <p:nvPr/>
        </p:nvGrpSpPr>
        <p:grpSpPr>
          <a:xfrm>
            <a:off x="6580150" y="2261863"/>
            <a:ext cx="339200" cy="338875"/>
            <a:chOff x="2489475" y="2118450"/>
            <a:chExt cx="339200" cy="338875"/>
          </a:xfrm>
        </p:grpSpPr>
        <p:sp>
          <p:nvSpPr>
            <p:cNvPr id="1472" name="Google Shape;1472;p62"/>
            <p:cNvSpPr/>
            <p:nvPr/>
          </p:nvSpPr>
          <p:spPr>
            <a:xfrm>
              <a:off x="2489475" y="2118450"/>
              <a:ext cx="339200" cy="338875"/>
            </a:xfrm>
            <a:custGeom>
              <a:avLst/>
              <a:gdLst/>
              <a:ahLst/>
              <a:cxnLst/>
              <a:rect l="l" t="t" r="r" b="b"/>
              <a:pathLst>
                <a:path w="13568" h="13555" extrusionOk="0">
                  <a:moveTo>
                    <a:pt x="7151" y="525"/>
                  </a:moveTo>
                  <a:lnTo>
                    <a:pt x="7164" y="844"/>
                  </a:lnTo>
                  <a:cubicBezTo>
                    <a:pt x="7164" y="967"/>
                    <a:pt x="7247" y="1066"/>
                    <a:pt x="7357" y="1093"/>
                  </a:cubicBezTo>
                  <a:cubicBezTo>
                    <a:pt x="7536" y="1149"/>
                    <a:pt x="7719" y="1216"/>
                    <a:pt x="7885" y="1315"/>
                  </a:cubicBezTo>
                  <a:cubicBezTo>
                    <a:pt x="7930" y="1337"/>
                    <a:pt x="7977" y="1348"/>
                    <a:pt x="8023" y="1348"/>
                  </a:cubicBezTo>
                  <a:cubicBezTo>
                    <a:pt x="8089" y="1348"/>
                    <a:pt x="8151" y="1326"/>
                    <a:pt x="8200" y="1285"/>
                  </a:cubicBezTo>
                  <a:lnTo>
                    <a:pt x="8436" y="1066"/>
                  </a:lnTo>
                  <a:lnTo>
                    <a:pt x="8947" y="1577"/>
                  </a:lnTo>
                  <a:lnTo>
                    <a:pt x="8741" y="1813"/>
                  </a:lnTo>
                  <a:cubicBezTo>
                    <a:pt x="8658" y="1896"/>
                    <a:pt x="8645" y="2032"/>
                    <a:pt x="8698" y="2129"/>
                  </a:cubicBezTo>
                  <a:cubicBezTo>
                    <a:pt x="8798" y="2294"/>
                    <a:pt x="8864" y="2477"/>
                    <a:pt x="8920" y="2656"/>
                  </a:cubicBezTo>
                  <a:cubicBezTo>
                    <a:pt x="8947" y="2766"/>
                    <a:pt x="9047" y="2849"/>
                    <a:pt x="9169" y="2849"/>
                  </a:cubicBezTo>
                  <a:lnTo>
                    <a:pt x="9488" y="2862"/>
                  </a:lnTo>
                  <a:lnTo>
                    <a:pt x="9488" y="3596"/>
                  </a:lnTo>
                  <a:lnTo>
                    <a:pt x="9169" y="3609"/>
                  </a:lnTo>
                  <a:cubicBezTo>
                    <a:pt x="9047" y="3609"/>
                    <a:pt x="8947" y="3692"/>
                    <a:pt x="8920" y="3805"/>
                  </a:cubicBezTo>
                  <a:cubicBezTo>
                    <a:pt x="8864" y="3984"/>
                    <a:pt x="8798" y="4163"/>
                    <a:pt x="8698" y="4329"/>
                  </a:cubicBezTo>
                  <a:cubicBezTo>
                    <a:pt x="8645" y="4426"/>
                    <a:pt x="8658" y="4565"/>
                    <a:pt x="8741" y="4648"/>
                  </a:cubicBezTo>
                  <a:lnTo>
                    <a:pt x="8947" y="4884"/>
                  </a:lnTo>
                  <a:lnTo>
                    <a:pt x="8436" y="5395"/>
                  </a:lnTo>
                  <a:lnTo>
                    <a:pt x="8200" y="5173"/>
                  </a:lnTo>
                  <a:cubicBezTo>
                    <a:pt x="8152" y="5132"/>
                    <a:pt x="8091" y="5111"/>
                    <a:pt x="8026" y="5111"/>
                  </a:cubicBezTo>
                  <a:cubicBezTo>
                    <a:pt x="7980" y="5111"/>
                    <a:pt x="7931" y="5122"/>
                    <a:pt x="7885" y="5146"/>
                  </a:cubicBezTo>
                  <a:cubicBezTo>
                    <a:pt x="7719" y="5242"/>
                    <a:pt x="7536" y="5312"/>
                    <a:pt x="7357" y="5365"/>
                  </a:cubicBezTo>
                  <a:cubicBezTo>
                    <a:pt x="7247" y="5395"/>
                    <a:pt x="7164" y="5491"/>
                    <a:pt x="7164" y="5601"/>
                  </a:cubicBezTo>
                  <a:lnTo>
                    <a:pt x="7151" y="5933"/>
                  </a:lnTo>
                  <a:lnTo>
                    <a:pt x="6418" y="5933"/>
                  </a:lnTo>
                  <a:lnTo>
                    <a:pt x="6404" y="5601"/>
                  </a:lnTo>
                  <a:cubicBezTo>
                    <a:pt x="6404" y="5491"/>
                    <a:pt x="6321" y="5395"/>
                    <a:pt x="6208" y="5365"/>
                  </a:cubicBezTo>
                  <a:cubicBezTo>
                    <a:pt x="6029" y="5312"/>
                    <a:pt x="5850" y="5242"/>
                    <a:pt x="5684" y="5146"/>
                  </a:cubicBezTo>
                  <a:cubicBezTo>
                    <a:pt x="5643" y="5122"/>
                    <a:pt x="5597" y="5111"/>
                    <a:pt x="5552" y="5111"/>
                  </a:cubicBezTo>
                  <a:cubicBezTo>
                    <a:pt x="5489" y="5111"/>
                    <a:pt x="5426" y="5132"/>
                    <a:pt x="5378" y="5173"/>
                  </a:cubicBezTo>
                  <a:lnTo>
                    <a:pt x="5130" y="5395"/>
                  </a:lnTo>
                  <a:lnTo>
                    <a:pt x="4618" y="4884"/>
                  </a:lnTo>
                  <a:lnTo>
                    <a:pt x="4841" y="4635"/>
                  </a:lnTo>
                  <a:cubicBezTo>
                    <a:pt x="4924" y="4552"/>
                    <a:pt x="4937" y="4426"/>
                    <a:pt x="4867" y="4329"/>
                  </a:cubicBezTo>
                  <a:cubicBezTo>
                    <a:pt x="4771" y="4163"/>
                    <a:pt x="4701" y="3984"/>
                    <a:pt x="4661" y="3805"/>
                  </a:cubicBezTo>
                  <a:cubicBezTo>
                    <a:pt x="4618" y="3692"/>
                    <a:pt x="4522" y="3609"/>
                    <a:pt x="4412" y="3609"/>
                  </a:cubicBezTo>
                  <a:lnTo>
                    <a:pt x="4081" y="3596"/>
                  </a:lnTo>
                  <a:lnTo>
                    <a:pt x="4081" y="2862"/>
                  </a:lnTo>
                  <a:lnTo>
                    <a:pt x="4412" y="2849"/>
                  </a:lnTo>
                  <a:cubicBezTo>
                    <a:pt x="4522" y="2849"/>
                    <a:pt x="4618" y="2766"/>
                    <a:pt x="4661" y="2656"/>
                  </a:cubicBezTo>
                  <a:cubicBezTo>
                    <a:pt x="4701" y="2477"/>
                    <a:pt x="4771" y="2294"/>
                    <a:pt x="4867" y="2129"/>
                  </a:cubicBezTo>
                  <a:cubicBezTo>
                    <a:pt x="4937" y="2032"/>
                    <a:pt x="4924" y="1896"/>
                    <a:pt x="4841" y="1813"/>
                  </a:cubicBezTo>
                  <a:lnTo>
                    <a:pt x="4618" y="1577"/>
                  </a:lnTo>
                  <a:lnTo>
                    <a:pt x="5130" y="1066"/>
                  </a:lnTo>
                  <a:lnTo>
                    <a:pt x="5378" y="1285"/>
                  </a:lnTo>
                  <a:cubicBezTo>
                    <a:pt x="5427" y="1326"/>
                    <a:pt x="5491" y="1348"/>
                    <a:pt x="5555" y="1348"/>
                  </a:cubicBezTo>
                  <a:cubicBezTo>
                    <a:pt x="5599" y="1348"/>
                    <a:pt x="5644" y="1337"/>
                    <a:pt x="5684" y="1315"/>
                  </a:cubicBezTo>
                  <a:cubicBezTo>
                    <a:pt x="5850" y="1216"/>
                    <a:pt x="6029" y="1149"/>
                    <a:pt x="6208" y="1093"/>
                  </a:cubicBezTo>
                  <a:cubicBezTo>
                    <a:pt x="6321" y="1066"/>
                    <a:pt x="6404" y="967"/>
                    <a:pt x="6404" y="857"/>
                  </a:cubicBezTo>
                  <a:lnTo>
                    <a:pt x="6418" y="525"/>
                  </a:lnTo>
                  <a:close/>
                  <a:moveTo>
                    <a:pt x="11453" y="4024"/>
                  </a:moveTo>
                  <a:lnTo>
                    <a:pt x="11453" y="10650"/>
                  </a:lnTo>
                  <a:lnTo>
                    <a:pt x="2129" y="10650"/>
                  </a:lnTo>
                  <a:lnTo>
                    <a:pt x="2129" y="4024"/>
                  </a:lnTo>
                  <a:lnTo>
                    <a:pt x="3622" y="4024"/>
                  </a:lnTo>
                  <a:cubicBezTo>
                    <a:pt x="3666" y="4080"/>
                    <a:pt x="3735" y="4107"/>
                    <a:pt x="3802" y="4107"/>
                  </a:cubicBezTo>
                  <a:lnTo>
                    <a:pt x="4203" y="4120"/>
                  </a:lnTo>
                  <a:cubicBezTo>
                    <a:pt x="4233" y="4233"/>
                    <a:pt x="4273" y="4329"/>
                    <a:pt x="4329" y="4426"/>
                  </a:cubicBezTo>
                  <a:lnTo>
                    <a:pt x="4051" y="4718"/>
                  </a:lnTo>
                  <a:cubicBezTo>
                    <a:pt x="3954" y="4814"/>
                    <a:pt x="3968" y="4980"/>
                    <a:pt x="4067" y="5076"/>
                  </a:cubicBezTo>
                  <a:lnTo>
                    <a:pt x="4937" y="5946"/>
                  </a:lnTo>
                  <a:cubicBezTo>
                    <a:pt x="4987" y="6005"/>
                    <a:pt x="5056" y="6033"/>
                    <a:pt x="5126" y="6033"/>
                  </a:cubicBezTo>
                  <a:cubicBezTo>
                    <a:pt x="5191" y="6033"/>
                    <a:pt x="5258" y="6009"/>
                    <a:pt x="5312" y="5963"/>
                  </a:cubicBezTo>
                  <a:lnTo>
                    <a:pt x="5588" y="5697"/>
                  </a:lnTo>
                  <a:cubicBezTo>
                    <a:pt x="5684" y="5740"/>
                    <a:pt x="5780" y="5780"/>
                    <a:pt x="5893" y="5810"/>
                  </a:cubicBezTo>
                  <a:lnTo>
                    <a:pt x="5906" y="6212"/>
                  </a:lnTo>
                  <a:cubicBezTo>
                    <a:pt x="5906" y="6348"/>
                    <a:pt x="6029" y="6461"/>
                    <a:pt x="6169" y="6461"/>
                  </a:cubicBezTo>
                  <a:lnTo>
                    <a:pt x="7400" y="6461"/>
                  </a:lnTo>
                  <a:cubicBezTo>
                    <a:pt x="7553" y="6461"/>
                    <a:pt x="7662" y="6348"/>
                    <a:pt x="7676" y="6212"/>
                  </a:cubicBezTo>
                  <a:lnTo>
                    <a:pt x="7689" y="5810"/>
                  </a:lnTo>
                  <a:cubicBezTo>
                    <a:pt x="7785" y="5780"/>
                    <a:pt x="7885" y="5740"/>
                    <a:pt x="7981" y="5697"/>
                  </a:cubicBezTo>
                  <a:lnTo>
                    <a:pt x="8270" y="5963"/>
                  </a:lnTo>
                  <a:cubicBezTo>
                    <a:pt x="8316" y="6009"/>
                    <a:pt x="8378" y="6033"/>
                    <a:pt x="8442" y="6033"/>
                  </a:cubicBezTo>
                  <a:cubicBezTo>
                    <a:pt x="8510" y="6033"/>
                    <a:pt x="8580" y="6005"/>
                    <a:pt x="8632" y="5946"/>
                  </a:cubicBezTo>
                  <a:lnTo>
                    <a:pt x="9501" y="5076"/>
                  </a:lnTo>
                  <a:cubicBezTo>
                    <a:pt x="9611" y="4980"/>
                    <a:pt x="9611" y="4814"/>
                    <a:pt x="9515" y="4718"/>
                  </a:cubicBezTo>
                  <a:lnTo>
                    <a:pt x="9252" y="4426"/>
                  </a:lnTo>
                  <a:cubicBezTo>
                    <a:pt x="9296" y="4329"/>
                    <a:pt x="9335" y="4233"/>
                    <a:pt x="9379" y="4120"/>
                  </a:cubicBezTo>
                  <a:lnTo>
                    <a:pt x="9764" y="4107"/>
                  </a:lnTo>
                  <a:cubicBezTo>
                    <a:pt x="9833" y="4107"/>
                    <a:pt x="9903" y="4080"/>
                    <a:pt x="9943" y="4024"/>
                  </a:cubicBezTo>
                  <a:close/>
                  <a:moveTo>
                    <a:pt x="12240" y="2958"/>
                  </a:moveTo>
                  <a:cubicBezTo>
                    <a:pt x="12393" y="2958"/>
                    <a:pt x="12502" y="3085"/>
                    <a:pt x="12502" y="3224"/>
                  </a:cubicBezTo>
                  <a:lnTo>
                    <a:pt x="12502" y="11702"/>
                  </a:lnTo>
                  <a:lnTo>
                    <a:pt x="8383" y="11702"/>
                  </a:lnTo>
                  <a:cubicBezTo>
                    <a:pt x="8230" y="11702"/>
                    <a:pt x="8104" y="11825"/>
                    <a:pt x="8104" y="11964"/>
                  </a:cubicBezTo>
                  <a:lnTo>
                    <a:pt x="5461" y="11964"/>
                  </a:lnTo>
                  <a:cubicBezTo>
                    <a:pt x="5461" y="11825"/>
                    <a:pt x="5339" y="11702"/>
                    <a:pt x="5199" y="11702"/>
                  </a:cubicBezTo>
                  <a:lnTo>
                    <a:pt x="1063" y="11702"/>
                  </a:lnTo>
                  <a:lnTo>
                    <a:pt x="1063" y="3224"/>
                  </a:lnTo>
                  <a:cubicBezTo>
                    <a:pt x="1063" y="3085"/>
                    <a:pt x="1189" y="2958"/>
                    <a:pt x="1329" y="2958"/>
                  </a:cubicBezTo>
                  <a:lnTo>
                    <a:pt x="3553" y="2958"/>
                  </a:lnTo>
                  <a:lnTo>
                    <a:pt x="3553" y="3500"/>
                  </a:lnTo>
                  <a:lnTo>
                    <a:pt x="1866" y="3500"/>
                  </a:lnTo>
                  <a:cubicBezTo>
                    <a:pt x="1714" y="3500"/>
                    <a:pt x="1591" y="3609"/>
                    <a:pt x="1591" y="3762"/>
                  </a:cubicBezTo>
                  <a:lnTo>
                    <a:pt x="1591" y="10912"/>
                  </a:lnTo>
                  <a:cubicBezTo>
                    <a:pt x="1591" y="11052"/>
                    <a:pt x="1714" y="11174"/>
                    <a:pt x="1866" y="11174"/>
                  </a:cubicBezTo>
                  <a:lnTo>
                    <a:pt x="11716" y="11174"/>
                  </a:lnTo>
                  <a:cubicBezTo>
                    <a:pt x="11852" y="11174"/>
                    <a:pt x="11978" y="11052"/>
                    <a:pt x="11978" y="10912"/>
                  </a:cubicBezTo>
                  <a:lnTo>
                    <a:pt x="11978" y="3762"/>
                  </a:lnTo>
                  <a:cubicBezTo>
                    <a:pt x="11978" y="3609"/>
                    <a:pt x="11852" y="3500"/>
                    <a:pt x="11716" y="3500"/>
                  </a:cubicBezTo>
                  <a:lnTo>
                    <a:pt x="10013" y="3500"/>
                  </a:lnTo>
                  <a:lnTo>
                    <a:pt x="10013" y="2958"/>
                  </a:lnTo>
                  <a:close/>
                  <a:moveTo>
                    <a:pt x="13043" y="12240"/>
                  </a:moveTo>
                  <a:lnTo>
                    <a:pt x="13043" y="12768"/>
                  </a:lnTo>
                  <a:cubicBezTo>
                    <a:pt x="13043" y="12904"/>
                    <a:pt x="12917" y="13030"/>
                    <a:pt x="12765" y="13030"/>
                  </a:cubicBezTo>
                  <a:lnTo>
                    <a:pt x="801" y="13030"/>
                  </a:lnTo>
                  <a:cubicBezTo>
                    <a:pt x="648" y="13030"/>
                    <a:pt x="539" y="12904"/>
                    <a:pt x="539" y="12768"/>
                  </a:cubicBezTo>
                  <a:lnTo>
                    <a:pt x="539" y="12240"/>
                  </a:lnTo>
                  <a:lnTo>
                    <a:pt x="5007" y="12240"/>
                  </a:lnTo>
                  <a:cubicBezTo>
                    <a:pt x="5090" y="12393"/>
                    <a:pt x="5269" y="12502"/>
                    <a:pt x="5461" y="12502"/>
                  </a:cubicBezTo>
                  <a:lnTo>
                    <a:pt x="8104" y="12502"/>
                  </a:lnTo>
                  <a:cubicBezTo>
                    <a:pt x="8313" y="12502"/>
                    <a:pt x="8479" y="12393"/>
                    <a:pt x="8575" y="12240"/>
                  </a:cubicBezTo>
                  <a:close/>
                  <a:moveTo>
                    <a:pt x="6169" y="1"/>
                  </a:moveTo>
                  <a:cubicBezTo>
                    <a:pt x="6029" y="1"/>
                    <a:pt x="5906" y="110"/>
                    <a:pt x="5906" y="250"/>
                  </a:cubicBezTo>
                  <a:lnTo>
                    <a:pt x="5893" y="651"/>
                  </a:lnTo>
                  <a:cubicBezTo>
                    <a:pt x="5780" y="678"/>
                    <a:pt x="5684" y="718"/>
                    <a:pt x="5588" y="761"/>
                  </a:cubicBezTo>
                  <a:lnTo>
                    <a:pt x="5312" y="499"/>
                  </a:lnTo>
                  <a:cubicBezTo>
                    <a:pt x="5257" y="452"/>
                    <a:pt x="5190" y="428"/>
                    <a:pt x="5125" y="428"/>
                  </a:cubicBezTo>
                  <a:cubicBezTo>
                    <a:pt x="5055" y="428"/>
                    <a:pt x="4987" y="455"/>
                    <a:pt x="4937" y="512"/>
                  </a:cubicBezTo>
                  <a:lnTo>
                    <a:pt x="4067" y="1382"/>
                  </a:lnTo>
                  <a:cubicBezTo>
                    <a:pt x="3968" y="1481"/>
                    <a:pt x="3954" y="1647"/>
                    <a:pt x="4051" y="1743"/>
                  </a:cubicBezTo>
                  <a:lnTo>
                    <a:pt x="4329" y="2032"/>
                  </a:lnTo>
                  <a:cubicBezTo>
                    <a:pt x="4273" y="2129"/>
                    <a:pt x="4233" y="2228"/>
                    <a:pt x="4203" y="2324"/>
                  </a:cubicBezTo>
                  <a:lnTo>
                    <a:pt x="3802" y="2351"/>
                  </a:lnTo>
                  <a:cubicBezTo>
                    <a:pt x="3735" y="2351"/>
                    <a:pt x="3666" y="2377"/>
                    <a:pt x="3622" y="2434"/>
                  </a:cubicBezTo>
                  <a:lnTo>
                    <a:pt x="1329" y="2434"/>
                  </a:lnTo>
                  <a:cubicBezTo>
                    <a:pt x="884" y="2434"/>
                    <a:pt x="539" y="2792"/>
                    <a:pt x="539" y="3224"/>
                  </a:cubicBezTo>
                  <a:lnTo>
                    <a:pt x="539" y="11702"/>
                  </a:lnTo>
                  <a:lnTo>
                    <a:pt x="276" y="11702"/>
                  </a:lnTo>
                  <a:cubicBezTo>
                    <a:pt x="124" y="11702"/>
                    <a:pt x="1" y="11825"/>
                    <a:pt x="1" y="11964"/>
                  </a:cubicBezTo>
                  <a:lnTo>
                    <a:pt x="1" y="12768"/>
                  </a:lnTo>
                  <a:cubicBezTo>
                    <a:pt x="1" y="13209"/>
                    <a:pt x="359" y="13555"/>
                    <a:pt x="801" y="13555"/>
                  </a:cubicBezTo>
                  <a:lnTo>
                    <a:pt x="13306" y="13555"/>
                  </a:lnTo>
                  <a:cubicBezTo>
                    <a:pt x="13445" y="13555"/>
                    <a:pt x="13568" y="13445"/>
                    <a:pt x="13568" y="13292"/>
                  </a:cubicBezTo>
                  <a:lnTo>
                    <a:pt x="13568" y="11798"/>
                  </a:lnTo>
                  <a:cubicBezTo>
                    <a:pt x="13568" y="11742"/>
                    <a:pt x="13528" y="11702"/>
                    <a:pt x="13485" y="11702"/>
                  </a:cubicBezTo>
                  <a:lnTo>
                    <a:pt x="13043" y="11702"/>
                  </a:lnTo>
                  <a:lnTo>
                    <a:pt x="13043" y="3224"/>
                  </a:lnTo>
                  <a:cubicBezTo>
                    <a:pt x="13043" y="2792"/>
                    <a:pt x="12682" y="2434"/>
                    <a:pt x="12240" y="2434"/>
                  </a:cubicBezTo>
                  <a:lnTo>
                    <a:pt x="9943" y="2434"/>
                  </a:lnTo>
                  <a:cubicBezTo>
                    <a:pt x="9903" y="2377"/>
                    <a:pt x="9833" y="2351"/>
                    <a:pt x="9764" y="2351"/>
                  </a:cubicBezTo>
                  <a:lnTo>
                    <a:pt x="9379" y="2324"/>
                  </a:lnTo>
                  <a:cubicBezTo>
                    <a:pt x="9335" y="2228"/>
                    <a:pt x="9296" y="2129"/>
                    <a:pt x="9252" y="2032"/>
                  </a:cubicBezTo>
                  <a:lnTo>
                    <a:pt x="9515" y="1743"/>
                  </a:lnTo>
                  <a:cubicBezTo>
                    <a:pt x="9611" y="1647"/>
                    <a:pt x="9611" y="1481"/>
                    <a:pt x="9515" y="1382"/>
                  </a:cubicBezTo>
                  <a:lnTo>
                    <a:pt x="8632" y="512"/>
                  </a:lnTo>
                  <a:cubicBezTo>
                    <a:pt x="8580" y="455"/>
                    <a:pt x="8511" y="428"/>
                    <a:pt x="8443" y="428"/>
                  </a:cubicBezTo>
                  <a:cubicBezTo>
                    <a:pt x="8379" y="428"/>
                    <a:pt x="8316" y="452"/>
                    <a:pt x="8270" y="499"/>
                  </a:cubicBezTo>
                  <a:lnTo>
                    <a:pt x="7981" y="761"/>
                  </a:lnTo>
                  <a:cubicBezTo>
                    <a:pt x="7885" y="718"/>
                    <a:pt x="7785" y="678"/>
                    <a:pt x="7689" y="651"/>
                  </a:cubicBezTo>
                  <a:lnTo>
                    <a:pt x="7676" y="250"/>
                  </a:lnTo>
                  <a:cubicBezTo>
                    <a:pt x="7662" y="110"/>
                    <a:pt x="7553" y="1"/>
                    <a:pt x="7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2"/>
            <p:cNvSpPr/>
            <p:nvPr/>
          </p:nvSpPr>
          <p:spPr>
            <a:xfrm>
              <a:off x="2619450" y="2159900"/>
              <a:ext cx="79600" cy="79250"/>
            </a:xfrm>
            <a:custGeom>
              <a:avLst/>
              <a:gdLst/>
              <a:ahLst/>
              <a:cxnLst/>
              <a:rect l="l" t="t" r="r" b="b"/>
              <a:pathLst>
                <a:path w="3184" h="3170" extrusionOk="0">
                  <a:moveTo>
                    <a:pt x="1590" y="527"/>
                  </a:moveTo>
                  <a:cubicBezTo>
                    <a:pt x="2171" y="527"/>
                    <a:pt x="2643" y="998"/>
                    <a:pt x="2643" y="1579"/>
                  </a:cubicBezTo>
                  <a:cubicBezTo>
                    <a:pt x="2614" y="2285"/>
                    <a:pt x="2099" y="2637"/>
                    <a:pt x="1584" y="2637"/>
                  </a:cubicBezTo>
                  <a:cubicBezTo>
                    <a:pt x="1069" y="2637"/>
                    <a:pt x="555" y="2285"/>
                    <a:pt x="528" y="1579"/>
                  </a:cubicBezTo>
                  <a:cubicBezTo>
                    <a:pt x="528" y="998"/>
                    <a:pt x="996" y="527"/>
                    <a:pt x="1590" y="527"/>
                  </a:cubicBezTo>
                  <a:close/>
                  <a:moveTo>
                    <a:pt x="1592" y="1"/>
                  </a:moveTo>
                  <a:cubicBezTo>
                    <a:pt x="817" y="1"/>
                    <a:pt x="42" y="527"/>
                    <a:pt x="0" y="1579"/>
                  </a:cubicBezTo>
                  <a:cubicBezTo>
                    <a:pt x="0" y="2462"/>
                    <a:pt x="707" y="3169"/>
                    <a:pt x="1590" y="3169"/>
                  </a:cubicBezTo>
                  <a:cubicBezTo>
                    <a:pt x="2463" y="3169"/>
                    <a:pt x="3184" y="2462"/>
                    <a:pt x="3184" y="1579"/>
                  </a:cubicBezTo>
                  <a:cubicBezTo>
                    <a:pt x="3142" y="527"/>
                    <a:pt x="2367" y="1"/>
                    <a:pt x="1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2"/>
            <p:cNvSpPr/>
            <p:nvPr/>
          </p:nvSpPr>
          <p:spPr>
            <a:xfrm>
              <a:off x="2560025" y="2282350"/>
              <a:ext cx="198375" cy="92325"/>
            </a:xfrm>
            <a:custGeom>
              <a:avLst/>
              <a:gdLst/>
              <a:ahLst/>
              <a:cxnLst/>
              <a:rect l="l" t="t" r="r" b="b"/>
              <a:pathLst>
                <a:path w="7935" h="3693" extrusionOk="0">
                  <a:moveTo>
                    <a:pt x="7138" y="525"/>
                  </a:moveTo>
                  <a:cubicBezTo>
                    <a:pt x="7274" y="525"/>
                    <a:pt x="7400" y="651"/>
                    <a:pt x="7400" y="788"/>
                  </a:cubicBezTo>
                  <a:cubicBezTo>
                    <a:pt x="7393" y="966"/>
                    <a:pt x="7268" y="1053"/>
                    <a:pt x="7142" y="1053"/>
                  </a:cubicBezTo>
                  <a:cubicBezTo>
                    <a:pt x="7012" y="1053"/>
                    <a:pt x="6880" y="962"/>
                    <a:pt x="6872" y="788"/>
                  </a:cubicBezTo>
                  <a:cubicBezTo>
                    <a:pt x="6872" y="651"/>
                    <a:pt x="6985" y="525"/>
                    <a:pt x="7138" y="525"/>
                  </a:cubicBezTo>
                  <a:close/>
                  <a:moveTo>
                    <a:pt x="3041" y="788"/>
                  </a:moveTo>
                  <a:cubicBezTo>
                    <a:pt x="3181" y="788"/>
                    <a:pt x="3303" y="914"/>
                    <a:pt x="3303" y="1050"/>
                  </a:cubicBezTo>
                  <a:cubicBezTo>
                    <a:pt x="3297" y="1231"/>
                    <a:pt x="3169" y="1321"/>
                    <a:pt x="3041" y="1321"/>
                  </a:cubicBezTo>
                  <a:cubicBezTo>
                    <a:pt x="2913" y="1321"/>
                    <a:pt x="2786" y="1231"/>
                    <a:pt x="2779" y="1050"/>
                  </a:cubicBezTo>
                  <a:cubicBezTo>
                    <a:pt x="2779" y="914"/>
                    <a:pt x="2888" y="788"/>
                    <a:pt x="3041" y="788"/>
                  </a:cubicBezTo>
                  <a:close/>
                  <a:moveTo>
                    <a:pt x="800" y="1797"/>
                  </a:moveTo>
                  <a:cubicBezTo>
                    <a:pt x="940" y="1797"/>
                    <a:pt x="1063" y="1910"/>
                    <a:pt x="1063" y="2062"/>
                  </a:cubicBezTo>
                  <a:cubicBezTo>
                    <a:pt x="1056" y="2235"/>
                    <a:pt x="928" y="2321"/>
                    <a:pt x="800" y="2321"/>
                  </a:cubicBezTo>
                  <a:cubicBezTo>
                    <a:pt x="673" y="2321"/>
                    <a:pt x="545" y="2235"/>
                    <a:pt x="538" y="2062"/>
                  </a:cubicBezTo>
                  <a:cubicBezTo>
                    <a:pt x="538" y="1910"/>
                    <a:pt x="648" y="1797"/>
                    <a:pt x="800" y="1797"/>
                  </a:cubicBezTo>
                  <a:close/>
                  <a:moveTo>
                    <a:pt x="5020" y="2643"/>
                  </a:moveTo>
                  <a:cubicBezTo>
                    <a:pt x="5159" y="2643"/>
                    <a:pt x="5282" y="2753"/>
                    <a:pt x="5282" y="2905"/>
                  </a:cubicBezTo>
                  <a:cubicBezTo>
                    <a:pt x="5282" y="3042"/>
                    <a:pt x="5159" y="3168"/>
                    <a:pt x="5020" y="3168"/>
                  </a:cubicBezTo>
                  <a:cubicBezTo>
                    <a:pt x="4674" y="3154"/>
                    <a:pt x="4674" y="2656"/>
                    <a:pt x="5020" y="2643"/>
                  </a:cubicBezTo>
                  <a:close/>
                  <a:moveTo>
                    <a:pt x="7120" y="1"/>
                  </a:moveTo>
                  <a:cubicBezTo>
                    <a:pt x="6548" y="1"/>
                    <a:pt x="6158" y="627"/>
                    <a:pt x="6417" y="1133"/>
                  </a:cubicBezTo>
                  <a:lnTo>
                    <a:pt x="5365" y="2185"/>
                  </a:lnTo>
                  <a:cubicBezTo>
                    <a:pt x="5262" y="2137"/>
                    <a:pt x="5141" y="2113"/>
                    <a:pt x="5020" y="2113"/>
                  </a:cubicBezTo>
                  <a:cubicBezTo>
                    <a:pt x="4898" y="2113"/>
                    <a:pt x="4777" y="2137"/>
                    <a:pt x="4674" y="2185"/>
                  </a:cubicBezTo>
                  <a:lnTo>
                    <a:pt x="3775" y="1368"/>
                  </a:lnTo>
                  <a:cubicBezTo>
                    <a:pt x="3995" y="863"/>
                    <a:pt x="3604" y="263"/>
                    <a:pt x="3059" y="263"/>
                  </a:cubicBezTo>
                  <a:cubicBezTo>
                    <a:pt x="3053" y="263"/>
                    <a:pt x="3047" y="263"/>
                    <a:pt x="3041" y="263"/>
                  </a:cubicBezTo>
                  <a:cubicBezTo>
                    <a:pt x="2600" y="263"/>
                    <a:pt x="2225" y="635"/>
                    <a:pt x="2254" y="1093"/>
                  </a:cubicBezTo>
                  <a:lnTo>
                    <a:pt x="1312" y="1465"/>
                  </a:lnTo>
                  <a:cubicBezTo>
                    <a:pt x="1161" y="1331"/>
                    <a:pt x="980" y="1270"/>
                    <a:pt x="803" y="1270"/>
                  </a:cubicBezTo>
                  <a:cubicBezTo>
                    <a:pt x="395" y="1270"/>
                    <a:pt x="0" y="1588"/>
                    <a:pt x="0" y="2062"/>
                  </a:cubicBezTo>
                  <a:cubicBezTo>
                    <a:pt x="0" y="2504"/>
                    <a:pt x="359" y="2849"/>
                    <a:pt x="800" y="2849"/>
                  </a:cubicBezTo>
                  <a:cubicBezTo>
                    <a:pt x="807" y="2849"/>
                    <a:pt x="814" y="2849"/>
                    <a:pt x="821" y="2849"/>
                  </a:cubicBezTo>
                  <a:cubicBezTo>
                    <a:pt x="1296" y="2849"/>
                    <a:pt x="1659" y="2401"/>
                    <a:pt x="1577" y="1923"/>
                  </a:cubicBezTo>
                  <a:lnTo>
                    <a:pt x="2447" y="1578"/>
                  </a:lnTo>
                  <a:cubicBezTo>
                    <a:pt x="2590" y="1754"/>
                    <a:pt x="2822" y="1852"/>
                    <a:pt x="3051" y="1852"/>
                  </a:cubicBezTo>
                  <a:cubicBezTo>
                    <a:pt x="3180" y="1852"/>
                    <a:pt x="3307" y="1821"/>
                    <a:pt x="3416" y="1757"/>
                  </a:cubicBezTo>
                  <a:lnTo>
                    <a:pt x="4299" y="2574"/>
                  </a:lnTo>
                  <a:cubicBezTo>
                    <a:pt x="4053" y="3079"/>
                    <a:pt x="4444" y="3692"/>
                    <a:pt x="5002" y="3692"/>
                  </a:cubicBezTo>
                  <a:cubicBezTo>
                    <a:pt x="5008" y="3692"/>
                    <a:pt x="5014" y="3692"/>
                    <a:pt x="5020" y="3692"/>
                  </a:cubicBezTo>
                  <a:cubicBezTo>
                    <a:pt x="5025" y="3692"/>
                    <a:pt x="5031" y="3692"/>
                    <a:pt x="5037" y="3692"/>
                  </a:cubicBezTo>
                  <a:cubicBezTo>
                    <a:pt x="5595" y="3692"/>
                    <a:pt x="5986" y="3066"/>
                    <a:pt x="5740" y="2560"/>
                  </a:cubicBezTo>
                  <a:lnTo>
                    <a:pt x="6789" y="1508"/>
                  </a:lnTo>
                  <a:cubicBezTo>
                    <a:pt x="6897" y="1560"/>
                    <a:pt x="7011" y="1585"/>
                    <a:pt x="7123" y="1585"/>
                  </a:cubicBezTo>
                  <a:cubicBezTo>
                    <a:pt x="7542" y="1585"/>
                    <a:pt x="7935" y="1246"/>
                    <a:pt x="7924" y="788"/>
                  </a:cubicBezTo>
                  <a:cubicBezTo>
                    <a:pt x="7924" y="359"/>
                    <a:pt x="7566" y="1"/>
                    <a:pt x="7138" y="1"/>
                  </a:cubicBezTo>
                  <a:cubicBezTo>
                    <a:pt x="7132" y="1"/>
                    <a:pt x="7126" y="1"/>
                    <a:pt x="7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62"/>
          <p:cNvSpPr/>
          <p:nvPr/>
        </p:nvSpPr>
        <p:spPr>
          <a:xfrm>
            <a:off x="2877300" y="2261663"/>
            <a:ext cx="339200" cy="339275"/>
          </a:xfrm>
          <a:custGeom>
            <a:avLst/>
            <a:gdLst/>
            <a:ahLst/>
            <a:cxnLst/>
            <a:rect l="l" t="t" r="r" b="b"/>
            <a:pathLst>
              <a:path w="13568" h="13571" extrusionOk="0">
                <a:moveTo>
                  <a:pt x="12034" y="1066"/>
                </a:moveTo>
                <a:cubicBezTo>
                  <a:pt x="12283" y="1066"/>
                  <a:pt x="12489" y="1271"/>
                  <a:pt x="12489" y="1520"/>
                </a:cubicBezTo>
                <a:cubicBezTo>
                  <a:pt x="12482" y="1826"/>
                  <a:pt x="12261" y="1978"/>
                  <a:pt x="12038" y="1978"/>
                </a:cubicBezTo>
                <a:cubicBezTo>
                  <a:pt x="11816" y="1978"/>
                  <a:pt x="11591" y="1826"/>
                  <a:pt x="11576" y="1520"/>
                </a:cubicBezTo>
                <a:cubicBezTo>
                  <a:pt x="11576" y="1271"/>
                  <a:pt x="11785" y="1066"/>
                  <a:pt x="12034" y="1066"/>
                </a:cubicBezTo>
                <a:close/>
                <a:moveTo>
                  <a:pt x="8522" y="4661"/>
                </a:moveTo>
                <a:cubicBezTo>
                  <a:pt x="9129" y="4691"/>
                  <a:pt x="9129" y="5560"/>
                  <a:pt x="8522" y="5574"/>
                </a:cubicBezTo>
                <a:cubicBezTo>
                  <a:pt x="8273" y="5574"/>
                  <a:pt x="8064" y="5381"/>
                  <a:pt x="8064" y="5119"/>
                </a:cubicBezTo>
                <a:cubicBezTo>
                  <a:pt x="8064" y="4870"/>
                  <a:pt x="8273" y="4661"/>
                  <a:pt x="8522" y="4661"/>
                </a:cubicBezTo>
                <a:close/>
                <a:moveTo>
                  <a:pt x="4434" y="6072"/>
                </a:moveTo>
                <a:cubicBezTo>
                  <a:pt x="4659" y="6072"/>
                  <a:pt x="4883" y="6224"/>
                  <a:pt x="4897" y="6530"/>
                </a:cubicBezTo>
                <a:cubicBezTo>
                  <a:pt x="4897" y="6779"/>
                  <a:pt x="4688" y="6984"/>
                  <a:pt x="4439" y="6984"/>
                </a:cubicBezTo>
                <a:cubicBezTo>
                  <a:pt x="4176" y="6984"/>
                  <a:pt x="3971" y="6779"/>
                  <a:pt x="3971" y="6530"/>
                </a:cubicBezTo>
                <a:cubicBezTo>
                  <a:pt x="3984" y="6224"/>
                  <a:pt x="4209" y="6072"/>
                  <a:pt x="4434" y="6072"/>
                </a:cubicBezTo>
                <a:close/>
                <a:moveTo>
                  <a:pt x="7124" y="8561"/>
                </a:moveTo>
                <a:cubicBezTo>
                  <a:pt x="7386" y="8561"/>
                  <a:pt x="7592" y="8770"/>
                  <a:pt x="7592" y="9019"/>
                </a:cubicBezTo>
                <a:cubicBezTo>
                  <a:pt x="7579" y="9323"/>
                  <a:pt x="7355" y="9475"/>
                  <a:pt x="7130" y="9475"/>
                </a:cubicBezTo>
                <a:cubicBezTo>
                  <a:pt x="6906" y="9475"/>
                  <a:pt x="6681" y="9323"/>
                  <a:pt x="6666" y="9019"/>
                </a:cubicBezTo>
                <a:cubicBezTo>
                  <a:pt x="6666" y="8770"/>
                  <a:pt x="6875" y="8561"/>
                  <a:pt x="7124" y="8561"/>
                </a:cubicBezTo>
                <a:close/>
                <a:moveTo>
                  <a:pt x="7054" y="2559"/>
                </a:moveTo>
                <a:cubicBezTo>
                  <a:pt x="8037" y="2616"/>
                  <a:pt x="8920" y="3014"/>
                  <a:pt x="9614" y="3638"/>
                </a:cubicBezTo>
                <a:lnTo>
                  <a:pt x="9003" y="4259"/>
                </a:lnTo>
                <a:cubicBezTo>
                  <a:pt x="8834" y="4173"/>
                  <a:pt x="8669" y="4134"/>
                  <a:pt x="8514" y="4134"/>
                </a:cubicBezTo>
                <a:cubicBezTo>
                  <a:pt x="7659" y="4134"/>
                  <a:pt x="7124" y="5303"/>
                  <a:pt x="7967" y="5935"/>
                </a:cubicBezTo>
                <a:lnTo>
                  <a:pt x="7207" y="8037"/>
                </a:lnTo>
                <a:cubicBezTo>
                  <a:pt x="7186" y="8035"/>
                  <a:pt x="7165" y="8035"/>
                  <a:pt x="7144" y="8035"/>
                </a:cubicBezTo>
                <a:cubicBezTo>
                  <a:pt x="6957" y="8035"/>
                  <a:pt x="6776" y="8088"/>
                  <a:pt x="6626" y="8189"/>
                </a:cubicBezTo>
                <a:lnTo>
                  <a:pt x="5325" y="6971"/>
                </a:lnTo>
                <a:cubicBezTo>
                  <a:pt x="5667" y="6339"/>
                  <a:pt x="5180" y="5534"/>
                  <a:pt x="4456" y="5534"/>
                </a:cubicBezTo>
                <a:cubicBezTo>
                  <a:pt x="4450" y="5534"/>
                  <a:pt x="4445" y="5534"/>
                  <a:pt x="4439" y="5534"/>
                </a:cubicBezTo>
                <a:cubicBezTo>
                  <a:pt x="3901" y="5534"/>
                  <a:pt x="3459" y="5975"/>
                  <a:pt x="3459" y="6530"/>
                </a:cubicBezTo>
                <a:cubicBezTo>
                  <a:pt x="3447" y="7098"/>
                  <a:pt x="3931" y="7512"/>
                  <a:pt x="4448" y="7512"/>
                </a:cubicBezTo>
                <a:cubicBezTo>
                  <a:pt x="4623" y="7512"/>
                  <a:pt x="4802" y="7464"/>
                  <a:pt x="4966" y="7360"/>
                </a:cubicBezTo>
                <a:lnTo>
                  <a:pt x="6264" y="8574"/>
                </a:lnTo>
                <a:cubicBezTo>
                  <a:pt x="5922" y="9207"/>
                  <a:pt x="6409" y="10015"/>
                  <a:pt x="7120" y="10015"/>
                </a:cubicBezTo>
                <a:cubicBezTo>
                  <a:pt x="7126" y="10015"/>
                  <a:pt x="7132" y="10015"/>
                  <a:pt x="7137" y="10015"/>
                </a:cubicBezTo>
                <a:cubicBezTo>
                  <a:pt x="8107" y="10015"/>
                  <a:pt x="8492" y="8770"/>
                  <a:pt x="7718" y="8216"/>
                </a:cubicBezTo>
                <a:lnTo>
                  <a:pt x="8465" y="6115"/>
                </a:lnTo>
                <a:cubicBezTo>
                  <a:pt x="8488" y="6116"/>
                  <a:pt x="8510" y="6117"/>
                  <a:pt x="8533" y="6117"/>
                </a:cubicBezTo>
                <a:cubicBezTo>
                  <a:pt x="9270" y="6117"/>
                  <a:pt x="9768" y="5279"/>
                  <a:pt x="9391" y="4634"/>
                </a:cubicBezTo>
                <a:lnTo>
                  <a:pt x="9986" y="4010"/>
                </a:lnTo>
                <a:cubicBezTo>
                  <a:pt x="10580" y="4691"/>
                  <a:pt x="10955" y="5560"/>
                  <a:pt x="11011" y="6530"/>
                </a:cubicBezTo>
                <a:lnTo>
                  <a:pt x="10885" y="6530"/>
                </a:lnTo>
                <a:cubicBezTo>
                  <a:pt x="10540" y="6530"/>
                  <a:pt x="10540" y="7041"/>
                  <a:pt x="10885" y="7054"/>
                </a:cubicBezTo>
                <a:lnTo>
                  <a:pt x="11011" y="7054"/>
                </a:lnTo>
                <a:cubicBezTo>
                  <a:pt x="10885" y="9185"/>
                  <a:pt x="9169" y="10885"/>
                  <a:pt x="7054" y="11011"/>
                </a:cubicBezTo>
                <a:lnTo>
                  <a:pt x="7054" y="10898"/>
                </a:lnTo>
                <a:cubicBezTo>
                  <a:pt x="7054" y="10762"/>
                  <a:pt x="6958" y="10649"/>
                  <a:pt x="6819" y="10636"/>
                </a:cubicBezTo>
                <a:cubicBezTo>
                  <a:pt x="6805" y="10633"/>
                  <a:pt x="6791" y="10632"/>
                  <a:pt x="6777" y="10632"/>
                </a:cubicBezTo>
                <a:cubicBezTo>
                  <a:pt x="6639" y="10632"/>
                  <a:pt x="6513" y="10746"/>
                  <a:pt x="6513" y="10885"/>
                </a:cubicBezTo>
                <a:lnTo>
                  <a:pt x="6513" y="11011"/>
                </a:lnTo>
                <a:cubicBezTo>
                  <a:pt x="4399" y="10885"/>
                  <a:pt x="2683" y="9185"/>
                  <a:pt x="2560" y="7054"/>
                </a:cubicBezTo>
                <a:lnTo>
                  <a:pt x="2669" y="7054"/>
                </a:lnTo>
                <a:cubicBezTo>
                  <a:pt x="2809" y="7054"/>
                  <a:pt x="2918" y="6958"/>
                  <a:pt x="2945" y="6832"/>
                </a:cubicBezTo>
                <a:cubicBezTo>
                  <a:pt x="2961" y="6666"/>
                  <a:pt x="2835" y="6530"/>
                  <a:pt x="2683" y="6530"/>
                </a:cubicBezTo>
                <a:lnTo>
                  <a:pt x="2560" y="6530"/>
                </a:lnTo>
                <a:cubicBezTo>
                  <a:pt x="2683" y="4398"/>
                  <a:pt x="4399" y="2682"/>
                  <a:pt x="6513" y="2559"/>
                </a:cubicBezTo>
                <a:lnTo>
                  <a:pt x="6513" y="2669"/>
                </a:lnTo>
                <a:cubicBezTo>
                  <a:pt x="6513" y="2808"/>
                  <a:pt x="6613" y="2918"/>
                  <a:pt x="6749" y="2948"/>
                </a:cubicBezTo>
                <a:cubicBezTo>
                  <a:pt x="6757" y="2948"/>
                  <a:pt x="6765" y="2949"/>
                  <a:pt x="6773" y="2949"/>
                </a:cubicBezTo>
                <a:cubicBezTo>
                  <a:pt x="6928" y="2949"/>
                  <a:pt x="7054" y="2828"/>
                  <a:pt x="7054" y="2682"/>
                </a:cubicBezTo>
                <a:lnTo>
                  <a:pt x="7054" y="2559"/>
                </a:lnTo>
                <a:close/>
                <a:moveTo>
                  <a:pt x="7177" y="541"/>
                </a:moveTo>
                <a:lnTo>
                  <a:pt x="7177" y="996"/>
                </a:lnTo>
                <a:cubicBezTo>
                  <a:pt x="7177" y="1135"/>
                  <a:pt x="7290" y="1245"/>
                  <a:pt x="7413" y="1258"/>
                </a:cubicBezTo>
                <a:cubicBezTo>
                  <a:pt x="8605" y="1398"/>
                  <a:pt x="9684" y="1922"/>
                  <a:pt x="10540" y="2699"/>
                </a:cubicBezTo>
                <a:lnTo>
                  <a:pt x="9986" y="3250"/>
                </a:lnTo>
                <a:cubicBezTo>
                  <a:pt x="9199" y="2546"/>
                  <a:pt x="8173" y="2088"/>
                  <a:pt x="7054" y="2018"/>
                </a:cubicBezTo>
                <a:lnTo>
                  <a:pt x="7054" y="1839"/>
                </a:lnTo>
                <a:cubicBezTo>
                  <a:pt x="7054" y="1786"/>
                  <a:pt x="7028" y="1730"/>
                  <a:pt x="6971" y="1686"/>
                </a:cubicBezTo>
                <a:cubicBezTo>
                  <a:pt x="6910" y="1642"/>
                  <a:pt x="6845" y="1623"/>
                  <a:pt x="6784" y="1623"/>
                </a:cubicBezTo>
                <a:cubicBezTo>
                  <a:pt x="6638" y="1623"/>
                  <a:pt x="6513" y="1734"/>
                  <a:pt x="6513" y="1882"/>
                </a:cubicBezTo>
                <a:lnTo>
                  <a:pt x="6513" y="2018"/>
                </a:lnTo>
                <a:cubicBezTo>
                  <a:pt x="4107" y="2158"/>
                  <a:pt x="2158" y="4110"/>
                  <a:pt x="2019" y="6530"/>
                </a:cubicBezTo>
                <a:lnTo>
                  <a:pt x="1839" y="6530"/>
                </a:lnTo>
                <a:cubicBezTo>
                  <a:pt x="1783" y="6530"/>
                  <a:pt x="1730" y="6543"/>
                  <a:pt x="1687" y="6599"/>
                </a:cubicBezTo>
                <a:cubicBezTo>
                  <a:pt x="1521" y="6818"/>
                  <a:pt x="1673" y="7054"/>
                  <a:pt x="1883" y="7054"/>
                </a:cubicBezTo>
                <a:lnTo>
                  <a:pt x="2019" y="7054"/>
                </a:lnTo>
                <a:cubicBezTo>
                  <a:pt x="2158" y="9474"/>
                  <a:pt x="4107" y="11413"/>
                  <a:pt x="6513" y="11549"/>
                </a:cubicBezTo>
                <a:lnTo>
                  <a:pt x="6513" y="11728"/>
                </a:lnTo>
                <a:cubicBezTo>
                  <a:pt x="6513" y="11785"/>
                  <a:pt x="6543" y="11854"/>
                  <a:pt x="6596" y="11881"/>
                </a:cubicBezTo>
                <a:cubicBezTo>
                  <a:pt x="6662" y="11930"/>
                  <a:pt x="6730" y="11951"/>
                  <a:pt x="6792" y="11951"/>
                </a:cubicBezTo>
                <a:cubicBezTo>
                  <a:pt x="6938" y="11951"/>
                  <a:pt x="7054" y="11833"/>
                  <a:pt x="7054" y="11688"/>
                </a:cubicBezTo>
                <a:lnTo>
                  <a:pt x="7054" y="11549"/>
                </a:lnTo>
                <a:cubicBezTo>
                  <a:pt x="9474" y="11413"/>
                  <a:pt x="11410" y="9474"/>
                  <a:pt x="11549" y="7054"/>
                </a:cubicBezTo>
                <a:lnTo>
                  <a:pt x="11728" y="7054"/>
                </a:lnTo>
                <a:cubicBezTo>
                  <a:pt x="11785" y="7054"/>
                  <a:pt x="11855" y="7028"/>
                  <a:pt x="11881" y="6971"/>
                </a:cubicBezTo>
                <a:cubicBezTo>
                  <a:pt x="12047" y="6765"/>
                  <a:pt x="11894" y="6530"/>
                  <a:pt x="11689" y="6530"/>
                </a:cubicBezTo>
                <a:lnTo>
                  <a:pt x="11549" y="6530"/>
                </a:lnTo>
                <a:cubicBezTo>
                  <a:pt x="11479" y="5421"/>
                  <a:pt x="11051" y="4412"/>
                  <a:pt x="10361" y="3638"/>
                </a:cubicBezTo>
                <a:lnTo>
                  <a:pt x="10912" y="3084"/>
                </a:lnTo>
                <a:cubicBezTo>
                  <a:pt x="11659" y="3914"/>
                  <a:pt x="12173" y="4979"/>
                  <a:pt x="12296" y="6155"/>
                </a:cubicBezTo>
                <a:cubicBezTo>
                  <a:pt x="12309" y="6294"/>
                  <a:pt x="12436" y="6390"/>
                  <a:pt x="12558" y="6390"/>
                </a:cubicBezTo>
                <a:lnTo>
                  <a:pt x="13043" y="6390"/>
                </a:lnTo>
                <a:lnTo>
                  <a:pt x="13043" y="7180"/>
                </a:lnTo>
                <a:lnTo>
                  <a:pt x="12558" y="7180"/>
                </a:lnTo>
                <a:cubicBezTo>
                  <a:pt x="12436" y="7180"/>
                  <a:pt x="12309" y="7290"/>
                  <a:pt x="12296" y="7413"/>
                </a:cubicBezTo>
                <a:cubicBezTo>
                  <a:pt x="12021" y="9959"/>
                  <a:pt x="9959" y="12020"/>
                  <a:pt x="7413" y="12309"/>
                </a:cubicBezTo>
                <a:cubicBezTo>
                  <a:pt x="7290" y="12326"/>
                  <a:pt x="7177" y="12435"/>
                  <a:pt x="7177" y="12575"/>
                </a:cubicBezTo>
                <a:lnTo>
                  <a:pt x="7177" y="13043"/>
                </a:lnTo>
                <a:lnTo>
                  <a:pt x="6391" y="13043"/>
                </a:lnTo>
                <a:lnTo>
                  <a:pt x="6391" y="12575"/>
                </a:lnTo>
                <a:cubicBezTo>
                  <a:pt x="6391" y="12448"/>
                  <a:pt x="6294" y="12326"/>
                  <a:pt x="6155" y="12309"/>
                </a:cubicBezTo>
                <a:cubicBezTo>
                  <a:pt x="3595" y="12033"/>
                  <a:pt x="1534" y="9972"/>
                  <a:pt x="1245" y="7413"/>
                </a:cubicBezTo>
                <a:cubicBezTo>
                  <a:pt x="1232" y="7290"/>
                  <a:pt x="1119" y="7180"/>
                  <a:pt x="983" y="7180"/>
                </a:cubicBezTo>
                <a:lnTo>
                  <a:pt x="538" y="7180"/>
                </a:lnTo>
                <a:lnTo>
                  <a:pt x="538" y="6390"/>
                </a:lnTo>
                <a:lnTo>
                  <a:pt x="983" y="6390"/>
                </a:lnTo>
                <a:cubicBezTo>
                  <a:pt x="1119" y="6390"/>
                  <a:pt x="1232" y="6294"/>
                  <a:pt x="1245" y="6155"/>
                </a:cubicBezTo>
                <a:cubicBezTo>
                  <a:pt x="1534" y="3595"/>
                  <a:pt x="3595" y="1550"/>
                  <a:pt x="6155" y="1258"/>
                </a:cubicBezTo>
                <a:cubicBezTo>
                  <a:pt x="6294" y="1245"/>
                  <a:pt x="6391" y="1135"/>
                  <a:pt x="6391" y="996"/>
                </a:cubicBezTo>
                <a:lnTo>
                  <a:pt x="6391" y="541"/>
                </a:lnTo>
                <a:close/>
                <a:moveTo>
                  <a:pt x="6128" y="0"/>
                </a:moveTo>
                <a:cubicBezTo>
                  <a:pt x="5976" y="0"/>
                  <a:pt x="5866" y="126"/>
                  <a:pt x="5866" y="276"/>
                </a:cubicBezTo>
                <a:lnTo>
                  <a:pt x="5866" y="760"/>
                </a:lnTo>
                <a:cubicBezTo>
                  <a:pt x="3293" y="1122"/>
                  <a:pt x="1106" y="3293"/>
                  <a:pt x="747" y="5866"/>
                </a:cubicBezTo>
                <a:lnTo>
                  <a:pt x="263" y="5866"/>
                </a:lnTo>
                <a:cubicBezTo>
                  <a:pt x="123" y="5866"/>
                  <a:pt x="0" y="5975"/>
                  <a:pt x="0" y="6128"/>
                </a:cubicBezTo>
                <a:lnTo>
                  <a:pt x="0" y="7456"/>
                </a:lnTo>
                <a:cubicBezTo>
                  <a:pt x="0" y="7595"/>
                  <a:pt x="123" y="7718"/>
                  <a:pt x="263" y="7718"/>
                </a:cubicBezTo>
                <a:lnTo>
                  <a:pt x="747" y="7718"/>
                </a:lnTo>
                <a:cubicBezTo>
                  <a:pt x="1106" y="10291"/>
                  <a:pt x="3293" y="12448"/>
                  <a:pt x="5866" y="12807"/>
                </a:cubicBezTo>
                <a:lnTo>
                  <a:pt x="5866" y="13305"/>
                </a:lnTo>
                <a:cubicBezTo>
                  <a:pt x="5866" y="13444"/>
                  <a:pt x="5976" y="13570"/>
                  <a:pt x="6128" y="13570"/>
                </a:cubicBezTo>
                <a:lnTo>
                  <a:pt x="7443" y="13570"/>
                </a:lnTo>
                <a:cubicBezTo>
                  <a:pt x="7592" y="13570"/>
                  <a:pt x="7718" y="13444"/>
                  <a:pt x="7718" y="13305"/>
                </a:cubicBezTo>
                <a:lnTo>
                  <a:pt x="7718" y="12807"/>
                </a:lnTo>
                <a:cubicBezTo>
                  <a:pt x="10278" y="12435"/>
                  <a:pt x="12436" y="10277"/>
                  <a:pt x="12794" y="7718"/>
                </a:cubicBezTo>
                <a:lnTo>
                  <a:pt x="13305" y="7718"/>
                </a:lnTo>
                <a:cubicBezTo>
                  <a:pt x="13445" y="7718"/>
                  <a:pt x="13568" y="7595"/>
                  <a:pt x="13568" y="7456"/>
                </a:cubicBezTo>
                <a:lnTo>
                  <a:pt x="13568" y="6128"/>
                </a:lnTo>
                <a:cubicBezTo>
                  <a:pt x="13568" y="5975"/>
                  <a:pt x="13445" y="5866"/>
                  <a:pt x="13305" y="5866"/>
                </a:cubicBezTo>
                <a:lnTo>
                  <a:pt x="12794" y="5866"/>
                </a:lnTo>
                <a:cubicBezTo>
                  <a:pt x="12615" y="4691"/>
                  <a:pt x="12090" y="3582"/>
                  <a:pt x="11287" y="2699"/>
                </a:cubicBezTo>
                <a:lnTo>
                  <a:pt x="11576" y="2393"/>
                </a:lnTo>
                <a:cubicBezTo>
                  <a:pt x="11723" y="2476"/>
                  <a:pt x="11880" y="2514"/>
                  <a:pt x="12036" y="2514"/>
                </a:cubicBezTo>
                <a:cubicBezTo>
                  <a:pt x="12552" y="2514"/>
                  <a:pt x="13043" y="2095"/>
                  <a:pt x="13043" y="1520"/>
                </a:cubicBezTo>
                <a:cubicBezTo>
                  <a:pt x="13043" y="983"/>
                  <a:pt x="12588" y="541"/>
                  <a:pt x="12047" y="541"/>
                </a:cubicBezTo>
                <a:cubicBezTo>
                  <a:pt x="12040" y="541"/>
                  <a:pt x="12033" y="541"/>
                  <a:pt x="12026" y="541"/>
                </a:cubicBezTo>
                <a:cubicBezTo>
                  <a:pt x="11291" y="541"/>
                  <a:pt x="10806" y="1390"/>
                  <a:pt x="11191" y="2018"/>
                </a:cubicBezTo>
                <a:lnTo>
                  <a:pt x="10912" y="2310"/>
                </a:lnTo>
                <a:cubicBezTo>
                  <a:pt x="10029" y="1494"/>
                  <a:pt x="8907" y="956"/>
                  <a:pt x="7718" y="760"/>
                </a:cubicBezTo>
                <a:lnTo>
                  <a:pt x="7718" y="276"/>
                </a:lnTo>
                <a:cubicBezTo>
                  <a:pt x="7718" y="126"/>
                  <a:pt x="7592" y="0"/>
                  <a:pt x="7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63"/>
          <p:cNvSpPr txBox="1"/>
          <p:nvPr/>
        </p:nvSpPr>
        <p:spPr>
          <a:xfrm>
            <a:off x="4541691" y="2001430"/>
            <a:ext cx="19425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Mars is actually a really cold place</a:t>
            </a:r>
            <a:endParaRPr sz="1200">
              <a:solidFill>
                <a:schemeClr val="dk1"/>
              </a:solidFill>
              <a:latin typeface="Barlow"/>
              <a:ea typeface="Barlow"/>
              <a:cs typeface="Barlow"/>
              <a:sym typeface="Barlow"/>
            </a:endParaRPr>
          </a:p>
        </p:txBody>
      </p:sp>
      <p:sp>
        <p:nvSpPr>
          <p:cNvPr id="1481" name="Google Shape;1481;p63"/>
          <p:cNvSpPr txBox="1"/>
          <p:nvPr/>
        </p:nvSpPr>
        <p:spPr>
          <a:xfrm>
            <a:off x="4541691" y="1616825"/>
            <a:ext cx="1942500" cy="474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Mars</a:t>
            </a:r>
            <a:endParaRPr sz="2000">
              <a:solidFill>
                <a:schemeClr val="dk1"/>
              </a:solidFill>
              <a:latin typeface="Poppins ExtraBold"/>
              <a:ea typeface="Poppins ExtraBold"/>
              <a:cs typeface="Poppins ExtraBold"/>
              <a:sym typeface="Poppins ExtraBold"/>
            </a:endParaRPr>
          </a:p>
        </p:txBody>
      </p:sp>
      <p:sp>
        <p:nvSpPr>
          <p:cNvPr id="1482" name="Google Shape;1482;p63"/>
          <p:cNvSpPr txBox="1"/>
          <p:nvPr/>
        </p:nvSpPr>
        <p:spPr>
          <a:xfrm>
            <a:off x="6482289" y="1989637"/>
            <a:ext cx="19425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Saturn is composed of hydrogen and helium</a:t>
            </a:r>
            <a:endParaRPr sz="1200">
              <a:solidFill>
                <a:schemeClr val="dk1"/>
              </a:solidFill>
              <a:latin typeface="Barlow"/>
              <a:ea typeface="Barlow"/>
              <a:cs typeface="Barlow"/>
              <a:sym typeface="Barlow"/>
            </a:endParaRPr>
          </a:p>
        </p:txBody>
      </p:sp>
      <p:sp>
        <p:nvSpPr>
          <p:cNvPr id="1483" name="Google Shape;1483;p63"/>
          <p:cNvSpPr txBox="1"/>
          <p:nvPr/>
        </p:nvSpPr>
        <p:spPr>
          <a:xfrm>
            <a:off x="6485231" y="1616825"/>
            <a:ext cx="1942500" cy="474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Saturn</a:t>
            </a:r>
            <a:endParaRPr sz="2000">
              <a:solidFill>
                <a:schemeClr val="dk1"/>
              </a:solidFill>
              <a:latin typeface="Poppins ExtraBold"/>
              <a:ea typeface="Poppins ExtraBold"/>
              <a:cs typeface="Poppins ExtraBold"/>
              <a:sym typeface="Poppins ExtraBold"/>
            </a:endParaRPr>
          </a:p>
        </p:txBody>
      </p:sp>
      <p:sp>
        <p:nvSpPr>
          <p:cNvPr id="1484" name="Google Shape;1484;p63"/>
          <p:cNvSpPr txBox="1"/>
          <p:nvPr/>
        </p:nvSpPr>
        <p:spPr>
          <a:xfrm>
            <a:off x="4538750" y="3474802"/>
            <a:ext cx="19425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Jupiter is the biggest planet of them all</a:t>
            </a:r>
            <a:endParaRPr sz="1200">
              <a:solidFill>
                <a:schemeClr val="dk1"/>
              </a:solidFill>
              <a:latin typeface="Barlow"/>
              <a:ea typeface="Barlow"/>
              <a:cs typeface="Barlow"/>
              <a:sym typeface="Barlow"/>
            </a:endParaRPr>
          </a:p>
        </p:txBody>
      </p:sp>
      <p:sp>
        <p:nvSpPr>
          <p:cNvPr id="1485" name="Google Shape;1485;p63"/>
          <p:cNvSpPr txBox="1"/>
          <p:nvPr/>
        </p:nvSpPr>
        <p:spPr>
          <a:xfrm>
            <a:off x="4544634" y="3101993"/>
            <a:ext cx="1942500" cy="474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Jupiter</a:t>
            </a:r>
            <a:endParaRPr sz="2000">
              <a:solidFill>
                <a:schemeClr val="dk1"/>
              </a:solidFill>
              <a:latin typeface="Poppins ExtraBold"/>
              <a:ea typeface="Poppins ExtraBold"/>
              <a:cs typeface="Poppins ExtraBold"/>
              <a:sym typeface="Poppins ExtraBold"/>
            </a:endParaRPr>
          </a:p>
        </p:txBody>
      </p:sp>
      <p:sp>
        <p:nvSpPr>
          <p:cNvPr id="1486" name="Google Shape;1486;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ANOTHER GRAPH</a:t>
            </a:r>
            <a:endParaRPr/>
          </a:p>
        </p:txBody>
      </p:sp>
      <p:sp>
        <p:nvSpPr>
          <p:cNvPr id="1487" name="Google Shape;1487;p63"/>
          <p:cNvSpPr txBox="1"/>
          <p:nvPr/>
        </p:nvSpPr>
        <p:spPr>
          <a:xfrm>
            <a:off x="981900" y="42705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Barlow"/>
              <a:ea typeface="Barlow"/>
              <a:cs typeface="Barlow"/>
              <a:sym typeface="Barlow"/>
            </a:endParaRPr>
          </a:p>
        </p:txBody>
      </p:sp>
      <p:sp>
        <p:nvSpPr>
          <p:cNvPr id="1488" name="Google Shape;1488;p63"/>
          <p:cNvSpPr txBox="1"/>
          <p:nvPr/>
        </p:nvSpPr>
        <p:spPr>
          <a:xfrm>
            <a:off x="6482283" y="3474802"/>
            <a:ext cx="19425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Venus is the second planet from the Sun</a:t>
            </a:r>
            <a:endParaRPr sz="1200">
              <a:solidFill>
                <a:schemeClr val="dk1"/>
              </a:solidFill>
              <a:latin typeface="Barlow"/>
              <a:ea typeface="Barlow"/>
              <a:cs typeface="Barlow"/>
              <a:sym typeface="Barlow"/>
            </a:endParaRPr>
          </a:p>
        </p:txBody>
      </p:sp>
      <p:sp>
        <p:nvSpPr>
          <p:cNvPr id="1489" name="Google Shape;1489;p63"/>
          <p:cNvSpPr txBox="1"/>
          <p:nvPr/>
        </p:nvSpPr>
        <p:spPr>
          <a:xfrm>
            <a:off x="6488167" y="3101993"/>
            <a:ext cx="1942500" cy="474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Venus</a:t>
            </a:r>
            <a:endParaRPr sz="2000">
              <a:solidFill>
                <a:schemeClr val="dk1"/>
              </a:solidFill>
              <a:latin typeface="Poppins ExtraBold"/>
              <a:ea typeface="Poppins ExtraBold"/>
              <a:cs typeface="Poppins ExtraBold"/>
              <a:sym typeface="Poppins ExtraBold"/>
            </a:endParaRPr>
          </a:p>
        </p:txBody>
      </p:sp>
      <p:sp>
        <p:nvSpPr>
          <p:cNvPr id="1490" name="Google Shape;1490;p63"/>
          <p:cNvSpPr txBox="1"/>
          <p:nvPr/>
        </p:nvSpPr>
        <p:spPr>
          <a:xfrm>
            <a:off x="4544630" y="2703600"/>
            <a:ext cx="878700" cy="474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a:ea typeface="Poppins"/>
                <a:cs typeface="Poppins"/>
                <a:sym typeface="Poppins"/>
              </a:rPr>
              <a:t>25%</a:t>
            </a:r>
            <a:endParaRPr sz="2000">
              <a:solidFill>
                <a:schemeClr val="dk1"/>
              </a:solidFill>
              <a:latin typeface="Poppins"/>
              <a:ea typeface="Poppins"/>
              <a:cs typeface="Poppins"/>
              <a:sym typeface="Poppins"/>
            </a:endParaRPr>
          </a:p>
        </p:txBody>
      </p:sp>
      <p:sp>
        <p:nvSpPr>
          <p:cNvPr id="1491" name="Google Shape;1491;p63"/>
          <p:cNvSpPr txBox="1"/>
          <p:nvPr/>
        </p:nvSpPr>
        <p:spPr>
          <a:xfrm>
            <a:off x="6488180" y="2703600"/>
            <a:ext cx="878700" cy="474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a:ea typeface="Poppins"/>
                <a:cs typeface="Poppins"/>
                <a:sym typeface="Poppins"/>
              </a:rPr>
              <a:t>35%</a:t>
            </a:r>
            <a:endParaRPr sz="2000">
              <a:solidFill>
                <a:schemeClr val="dk1"/>
              </a:solidFill>
              <a:latin typeface="Poppins"/>
              <a:ea typeface="Poppins"/>
              <a:cs typeface="Poppins"/>
              <a:sym typeface="Poppins"/>
            </a:endParaRPr>
          </a:p>
        </p:txBody>
      </p:sp>
      <p:sp>
        <p:nvSpPr>
          <p:cNvPr id="1492" name="Google Shape;1492;p63"/>
          <p:cNvSpPr txBox="1"/>
          <p:nvPr/>
        </p:nvSpPr>
        <p:spPr>
          <a:xfrm>
            <a:off x="4544630" y="1218425"/>
            <a:ext cx="878700" cy="474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a:ea typeface="Poppins"/>
                <a:cs typeface="Poppins"/>
                <a:sym typeface="Poppins"/>
              </a:rPr>
              <a:t>15%</a:t>
            </a:r>
            <a:endParaRPr sz="2000">
              <a:solidFill>
                <a:schemeClr val="dk1"/>
              </a:solidFill>
              <a:latin typeface="Poppins"/>
              <a:ea typeface="Poppins"/>
              <a:cs typeface="Poppins"/>
              <a:sym typeface="Poppins"/>
            </a:endParaRPr>
          </a:p>
        </p:txBody>
      </p:sp>
      <p:sp>
        <p:nvSpPr>
          <p:cNvPr id="1493" name="Google Shape;1493;p63"/>
          <p:cNvSpPr txBox="1"/>
          <p:nvPr/>
        </p:nvSpPr>
        <p:spPr>
          <a:xfrm>
            <a:off x="6488180" y="1218425"/>
            <a:ext cx="878700" cy="474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a:ea typeface="Poppins"/>
                <a:cs typeface="Poppins"/>
                <a:sym typeface="Poppins"/>
              </a:rPr>
              <a:t>25%</a:t>
            </a:r>
            <a:endParaRPr sz="2000">
              <a:solidFill>
                <a:schemeClr val="dk1"/>
              </a:solidFill>
              <a:latin typeface="Poppins"/>
              <a:ea typeface="Poppins"/>
              <a:cs typeface="Poppins"/>
              <a:sym typeface="Poppins"/>
            </a:endParaRPr>
          </a:p>
        </p:txBody>
      </p:sp>
      <p:pic>
        <p:nvPicPr>
          <p:cNvPr id="1494" name="Google Shape;1494;p63">
            <a:hlinkClick r:id="rId4"/>
          </p:cNvPr>
          <p:cNvPicPr preferRelativeResize="0"/>
          <p:nvPr/>
        </p:nvPicPr>
        <p:blipFill>
          <a:blip r:embed="rId5">
            <a:alphaModFix/>
          </a:blip>
          <a:stretch>
            <a:fillRect/>
          </a:stretch>
        </p:blipFill>
        <p:spPr>
          <a:xfrm>
            <a:off x="720000" y="1336100"/>
            <a:ext cx="3577625" cy="26923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797" name="Google Shape;797;p37"/>
          <p:cNvSpPr txBox="1">
            <a:spLocks noGrp="1"/>
          </p:cNvSpPr>
          <p:nvPr>
            <p:ph type="body" idx="1"/>
          </p:nvPr>
        </p:nvSpPr>
        <p:spPr>
          <a:xfrm>
            <a:off x="720000" y="1065989"/>
            <a:ext cx="7704000" cy="34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798" name="Google Shape;798;p37"/>
          <p:cNvSpPr txBox="1"/>
          <p:nvPr/>
        </p:nvSpPr>
        <p:spPr>
          <a:xfrm>
            <a:off x="716625" y="3824113"/>
            <a:ext cx="21441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chemeClr val="dk1"/>
                </a:solidFill>
                <a:latin typeface="Barlow"/>
                <a:ea typeface="Barlow"/>
                <a:cs typeface="Barlow"/>
                <a:sym typeface="Barlow"/>
              </a:rPr>
              <a:t>For more info:</a:t>
            </a:r>
            <a:br>
              <a:rPr lang="en" sz="8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 </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Blog</a:t>
            </a:r>
            <a:r>
              <a:rPr lang="en" sz="1000">
                <a:solidFill>
                  <a:schemeClr val="dk1"/>
                </a:solidFill>
                <a:latin typeface="Barlow"/>
                <a:ea typeface="Barlow"/>
                <a:cs typeface="Barlow"/>
                <a:sym typeface="Barlow"/>
              </a:rPr>
              <a:t> |</a:t>
            </a:r>
            <a:r>
              <a:rPr lang="en" sz="1000" b="1">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5">
                  <a:extLst>
                    <a:ext uri="{A12FA001-AC4F-418D-AE19-62706E023703}">
                      <ahyp:hlinkClr xmlns:ahyp="http://schemas.microsoft.com/office/drawing/2018/hyperlinkcolor" val="tx"/>
                    </a:ext>
                  </a:extLst>
                </a:hlinkClick>
              </a:rPr>
              <a:t>FAQ</a:t>
            </a:r>
            <a:r>
              <a:rPr lang="en" sz="1000" b="1" u="sng">
                <a:solidFill>
                  <a:schemeClr val="dk1"/>
                </a:solidFill>
                <a:latin typeface="Barlow"/>
                <a:ea typeface="Barlow"/>
                <a:cs typeface="Barlow"/>
                <a:sym typeface="Barlow"/>
              </a:rPr>
              <a:t>s</a:t>
            </a:r>
            <a:endParaRPr sz="1000" b="1" u="sng">
              <a:solidFill>
                <a:schemeClr val="dk1"/>
              </a:solidFill>
              <a:latin typeface="Barlow"/>
              <a:ea typeface="Barlow"/>
              <a:cs typeface="Barlow"/>
              <a:sym typeface="Barlow"/>
            </a:endParaRPr>
          </a:p>
        </p:txBody>
      </p:sp>
      <p:sp>
        <p:nvSpPr>
          <p:cNvPr id="799" name="Google Shape;799;p37"/>
          <p:cNvSpPr txBox="1"/>
          <p:nvPr/>
        </p:nvSpPr>
        <p:spPr>
          <a:xfrm>
            <a:off x="2898400" y="3824113"/>
            <a:ext cx="55305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chemeClr val="dk1"/>
                </a:solidFill>
                <a:latin typeface="Barlow"/>
                <a:ea typeface="Barlow"/>
                <a:cs typeface="Barlow"/>
                <a:sym typeface="Barlow"/>
              </a:rPr>
              <a:t>You can visit our sister projects:</a:t>
            </a:r>
            <a:br>
              <a:rPr lang="en" sz="10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6">
                  <a:extLst>
                    <a:ext uri="{A12FA001-AC4F-418D-AE19-62706E023703}">
                      <ahyp:hlinkClr xmlns:ahyp="http://schemas.microsoft.com/office/drawing/2018/hyperlinkcolor" val="tx"/>
                    </a:ext>
                  </a:extLst>
                </a:hlinkClick>
              </a:rPr>
              <a:t>Freepik</a:t>
            </a:r>
            <a:r>
              <a:rPr lang="en" sz="1000" b="1">
                <a:solidFill>
                  <a:schemeClr val="dk1"/>
                </a:solidFill>
                <a:latin typeface="Barlow"/>
                <a:ea typeface="Barlow"/>
                <a:cs typeface="Barlow"/>
                <a:sym typeface="Barlow"/>
              </a:rPr>
              <a:t> </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7">
                  <a:extLst>
                    <a:ext uri="{A12FA001-AC4F-418D-AE19-62706E023703}">
                      <ahyp:hlinkClr xmlns:ahyp="http://schemas.microsoft.com/office/drawing/2018/hyperlinkcolor" val="tx"/>
                    </a:ext>
                  </a:extLst>
                </a:hlinkClick>
              </a:rPr>
              <a:t>Flaticon</a:t>
            </a:r>
            <a:r>
              <a:rPr lang="en" sz="1000">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8">
                  <a:extLst>
                    <a:ext uri="{A12FA001-AC4F-418D-AE19-62706E023703}">
                      <ahyp:hlinkClr xmlns:ahyp="http://schemas.microsoft.com/office/drawing/2018/hyperlinkcolor" val="tx"/>
                    </a:ext>
                  </a:extLst>
                </a:hlinkClick>
              </a:rPr>
              <a:t>Storyset</a:t>
            </a:r>
            <a:r>
              <a:rPr lang="en" sz="1000">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Barlow"/>
                <a:ea typeface="Barlow"/>
                <a:cs typeface="Barlow"/>
                <a:sym typeface="Barlow"/>
                <a:hlinkClick r:id="rId9">
                  <a:extLst>
                    <a:ext uri="{A12FA001-AC4F-418D-AE19-62706E023703}">
                      <ahyp:hlinkClr xmlns:ahyp="http://schemas.microsoft.com/office/drawing/2018/hyperlinkcolor" val="tx"/>
                    </a:ext>
                  </a:extLst>
                </a:hlinkClick>
              </a:rPr>
              <a:t> </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10">
                  <a:extLst>
                    <a:ext uri="{A12FA001-AC4F-418D-AE19-62706E023703}">
                      <ahyp:hlinkClr xmlns:ahyp="http://schemas.microsoft.com/office/drawing/2018/hyperlinkcolor" val="tx"/>
                    </a:ext>
                  </a:extLst>
                </a:hlinkClick>
              </a:rPr>
              <a:t>Vi</a:t>
            </a:r>
            <a:r>
              <a:rPr lang="en" sz="1000" b="1" u="sng">
                <a:solidFill>
                  <a:schemeClr val="dk1"/>
                </a:solidFill>
                <a:latin typeface="Barlow"/>
                <a:ea typeface="Barlow"/>
                <a:cs typeface="Barlow"/>
                <a:sym typeface="Barlow"/>
                <a:hlinkClick r:id="rId10">
                  <a:extLst>
                    <a:ext uri="{A12FA001-AC4F-418D-AE19-62706E023703}">
                      <ahyp:hlinkClr xmlns:ahyp="http://schemas.microsoft.com/office/drawing/2018/hyperlinkcolor" val="tx"/>
                    </a:ext>
                  </a:extLst>
                </a:hlinkClick>
              </a:rPr>
              <a:t>devo</a:t>
            </a:r>
            <a:endParaRPr sz="1000" b="1" u="sng">
              <a:solidFill>
                <a:schemeClr val="dk1"/>
              </a:solidFill>
              <a:latin typeface="Barlow"/>
              <a:ea typeface="Barlow"/>
              <a:cs typeface="Barlow"/>
              <a:sym typeface="Barlow"/>
            </a:endParaRPr>
          </a:p>
        </p:txBody>
      </p:sp>
      <p:graphicFrame>
        <p:nvGraphicFramePr>
          <p:cNvPr id="800" name="Google Shape;800;p37"/>
          <p:cNvGraphicFramePr/>
          <p:nvPr/>
        </p:nvGraphicFramePr>
        <p:xfrm>
          <a:off x="715100" y="1569147"/>
          <a:ext cx="7557550" cy="2093825"/>
        </p:xfrm>
        <a:graphic>
          <a:graphicData uri="http://schemas.openxmlformats.org/drawingml/2006/table">
            <a:tbl>
              <a:tblPr>
                <a:noFill/>
                <a:tableStyleId>{7DB3C39E-771F-440F-8133-74805FC637F1}</a:tableStyleId>
              </a:tblPr>
              <a:tblGrid>
                <a:gridCol w="2404600">
                  <a:extLst>
                    <a:ext uri="{9D8B030D-6E8A-4147-A177-3AD203B41FA5}">
                      <a16:colId xmlns:a16="http://schemas.microsoft.com/office/drawing/2014/main" val="20000"/>
                    </a:ext>
                  </a:extLst>
                </a:gridCol>
                <a:gridCol w="5152950">
                  <a:extLst>
                    <a:ext uri="{9D8B030D-6E8A-4147-A177-3AD203B41FA5}">
                      <a16:colId xmlns:a16="http://schemas.microsoft.com/office/drawing/2014/main" val="20001"/>
                    </a:ext>
                  </a:extLst>
                </a:gridCol>
              </a:tblGrid>
              <a:tr h="347825">
                <a:tc>
                  <a:txBody>
                    <a:bodyPr/>
                    <a:lstStyle/>
                    <a:p>
                      <a:pPr marL="0" lvl="0" indent="0" algn="l" rtl="0">
                        <a:spcBef>
                          <a:spcPts val="0"/>
                        </a:spcBef>
                        <a:spcAft>
                          <a:spcPts val="0"/>
                        </a:spcAft>
                        <a:buNone/>
                      </a:pPr>
                      <a:r>
                        <a:rPr lang="en" sz="1000" u="sng">
                          <a:solidFill>
                            <a:schemeClr val="hlink"/>
                          </a:solidFill>
                          <a:latin typeface="Poppins ExtraBold"/>
                          <a:ea typeface="Poppins ExtraBold"/>
                          <a:cs typeface="Poppins ExtraBold"/>
                          <a:sym typeface="Poppins ExtraBold"/>
                          <a:hlinkClick r:id="rId11" action="ppaction://hlinksldjump"/>
                        </a:rPr>
                        <a:t>F</a:t>
                      </a:r>
                      <a:r>
                        <a:rPr lang="en" sz="1000" u="sng">
                          <a:solidFill>
                            <a:schemeClr val="hlink"/>
                          </a:solidFill>
                          <a:latin typeface="Poppins ExtraBold"/>
                          <a:ea typeface="Poppins ExtraBold"/>
                          <a:cs typeface="Poppins ExtraBold"/>
                          <a:sym typeface="Poppins ExtraBold"/>
                          <a:hlinkClick r:id="rId11" action="ppaction://hlinksldjump"/>
                        </a:rPr>
                        <a:t>onts</a:t>
                      </a:r>
                      <a:endParaRPr sz="1000" u="sng">
                        <a:solidFill>
                          <a:schemeClr val="dk1"/>
                        </a:solidFill>
                        <a:latin typeface="Poppins ExtraBold"/>
                        <a:ea typeface="Poppins ExtraBold"/>
                        <a:cs typeface="Poppins ExtraBold"/>
                        <a:sym typeface="Poppins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To view this template correctly in PowerPoint, download and install the fonts we used</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49200">
                <a:tc>
                  <a:txBody>
                    <a:bodyPr/>
                    <a:lstStyle/>
                    <a:p>
                      <a:pPr marL="0" lvl="0" indent="0" algn="l" rtl="0">
                        <a:spcBef>
                          <a:spcPts val="0"/>
                        </a:spcBef>
                        <a:spcAft>
                          <a:spcPts val="0"/>
                        </a:spcAft>
                        <a:buNone/>
                      </a:pPr>
                      <a:r>
                        <a:rPr lang="en" sz="1000" u="sng">
                          <a:solidFill>
                            <a:schemeClr val="hlink"/>
                          </a:solidFill>
                          <a:latin typeface="Poppins ExtraBold"/>
                          <a:ea typeface="Poppins ExtraBold"/>
                          <a:cs typeface="Poppins ExtraBold"/>
                          <a:sym typeface="Poppins ExtraBold"/>
                          <a:hlinkClick r:id="rId12" action="ppaction://hlinksldjump"/>
                        </a:rPr>
                        <a:t>U</a:t>
                      </a:r>
                      <a:r>
                        <a:rPr lang="en" sz="1000" u="sng">
                          <a:solidFill>
                            <a:schemeClr val="hlink"/>
                          </a:solidFill>
                          <a:latin typeface="Poppins ExtraBold"/>
                          <a:ea typeface="Poppins ExtraBold"/>
                          <a:cs typeface="Poppins ExtraBold"/>
                          <a:sym typeface="Poppins ExtraBold"/>
                          <a:hlinkClick r:id="rId12" action="ppaction://hlinksldjump"/>
                        </a:rPr>
                        <a:t>sed</a:t>
                      </a:r>
                      <a:r>
                        <a:rPr lang="en" sz="1000">
                          <a:solidFill>
                            <a:schemeClr val="hlink"/>
                          </a:solidFill>
                          <a:uFill>
                            <a:noFill/>
                          </a:uFill>
                          <a:latin typeface="Poppins ExtraBold"/>
                          <a:ea typeface="Poppins ExtraBold"/>
                          <a:cs typeface="Poppins ExtraBold"/>
                          <a:sym typeface="Poppins ExtraBold"/>
                          <a:hlinkClick r:id="rId12" action="ppaction://hlinksldjump"/>
                        </a:rPr>
                        <a:t> </a:t>
                      </a:r>
                      <a:r>
                        <a:rPr lang="en" sz="1000">
                          <a:solidFill>
                            <a:schemeClr val="dk1"/>
                          </a:solidFill>
                          <a:latin typeface="Poppins ExtraBold"/>
                          <a:ea typeface="Poppins ExtraBold"/>
                          <a:cs typeface="Poppins ExtraBold"/>
                          <a:sym typeface="Poppins ExtraBold"/>
                        </a:rPr>
                        <a:t>and </a:t>
                      </a:r>
                      <a:r>
                        <a:rPr lang="en" sz="1000" u="sng">
                          <a:solidFill>
                            <a:schemeClr val="hlink"/>
                          </a:solidFill>
                          <a:latin typeface="Poppins ExtraBold"/>
                          <a:ea typeface="Poppins ExtraBold"/>
                          <a:cs typeface="Poppins ExtraBold"/>
                          <a:sym typeface="Poppins ExtraBold"/>
                          <a:hlinkClick r:id="rId13" action="ppaction://hlinksldjump"/>
                        </a:rPr>
                        <a:t>alternative</a:t>
                      </a:r>
                      <a:r>
                        <a:rPr lang="en" sz="1000" u="sng">
                          <a:solidFill>
                            <a:schemeClr val="hlink"/>
                          </a:solidFill>
                          <a:latin typeface="Poppins ExtraBold"/>
                          <a:ea typeface="Poppins ExtraBold"/>
                          <a:cs typeface="Poppins ExtraBold"/>
                          <a:sym typeface="Poppins ExtraBold"/>
                          <a:hlinkClick r:id="rId13" action="ppaction://hlinksldjump"/>
                        </a:rPr>
                        <a:t> </a:t>
                      </a:r>
                      <a:r>
                        <a:rPr lang="en" sz="1000" u="sng">
                          <a:solidFill>
                            <a:schemeClr val="hlink"/>
                          </a:solidFill>
                          <a:latin typeface="Poppins ExtraBold"/>
                          <a:ea typeface="Poppins ExtraBold"/>
                          <a:cs typeface="Poppins ExtraBold"/>
                          <a:sym typeface="Poppins ExtraBold"/>
                          <a:hlinkClick r:id="rId13" action="ppaction://hlinksldjump"/>
                        </a:rPr>
                        <a:t>resources</a:t>
                      </a:r>
                      <a:endParaRPr sz="1000" u="sng">
                        <a:solidFill>
                          <a:schemeClr val="dk1"/>
                        </a:solidFill>
                        <a:latin typeface="Poppins ExtraBold"/>
                        <a:ea typeface="Poppins ExtraBold"/>
                        <a:cs typeface="Poppins ExtraBold"/>
                        <a:sym typeface="Poppins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Barlow"/>
                          <a:ea typeface="Barlow"/>
                          <a:cs typeface="Barlow"/>
                          <a:sym typeface="Barlow"/>
                        </a:rPr>
                        <a:t>An assortment of graphic resources that are suitable for use in this presentation</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349200">
                <a:tc>
                  <a:txBody>
                    <a:bodyPr/>
                    <a:lstStyle/>
                    <a:p>
                      <a:pPr marL="0" lvl="0" indent="0" algn="l" rtl="0">
                        <a:spcBef>
                          <a:spcPts val="0"/>
                        </a:spcBef>
                        <a:spcAft>
                          <a:spcPts val="0"/>
                        </a:spcAft>
                        <a:buNone/>
                      </a:pPr>
                      <a:r>
                        <a:rPr lang="en" sz="1000" u="sng">
                          <a:solidFill>
                            <a:schemeClr val="hlink"/>
                          </a:solidFill>
                          <a:latin typeface="Poppins ExtraBold"/>
                          <a:ea typeface="Poppins ExtraBold"/>
                          <a:cs typeface="Poppins ExtraBold"/>
                          <a:sym typeface="Poppins ExtraBold"/>
                          <a:hlinkClick r:id="rId14" action="ppaction://hlinksldjump"/>
                        </a:rPr>
                        <a:t>T</a:t>
                      </a:r>
                      <a:r>
                        <a:rPr lang="en" sz="1000" u="sng">
                          <a:solidFill>
                            <a:schemeClr val="hlink"/>
                          </a:solidFill>
                          <a:latin typeface="Poppins ExtraBold"/>
                          <a:ea typeface="Poppins ExtraBold"/>
                          <a:cs typeface="Poppins ExtraBold"/>
                          <a:sym typeface="Poppins ExtraBold"/>
                          <a:hlinkClick r:id="rId14" action="ppaction://hlinksldjump"/>
                        </a:rPr>
                        <a:t>hanks</a:t>
                      </a:r>
                      <a:r>
                        <a:rPr lang="en" sz="1000" u="sng">
                          <a:solidFill>
                            <a:schemeClr val="dk1"/>
                          </a:solidFill>
                          <a:latin typeface="Poppins ExtraBold"/>
                          <a:ea typeface="Poppins ExtraBold"/>
                          <a:cs typeface="Poppins ExtraBold"/>
                          <a:sym typeface="Poppins ExtraBold"/>
                        </a:rPr>
                        <a:t> slide</a:t>
                      </a:r>
                      <a:endParaRPr sz="1000" u="sng">
                        <a:solidFill>
                          <a:schemeClr val="dk1"/>
                        </a:solidFill>
                        <a:latin typeface="Poppins ExtraBold"/>
                        <a:ea typeface="Poppins ExtraBold"/>
                        <a:cs typeface="Poppins ExtraBold"/>
                        <a:sym typeface="Poppins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You must keep it so that proper credits for our design are given</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349200">
                <a:tc>
                  <a:txBody>
                    <a:bodyPr/>
                    <a:lstStyle/>
                    <a:p>
                      <a:pPr marL="0" lvl="0" indent="0" algn="l" rtl="0">
                        <a:spcBef>
                          <a:spcPts val="0"/>
                        </a:spcBef>
                        <a:spcAft>
                          <a:spcPts val="0"/>
                        </a:spcAft>
                        <a:buNone/>
                      </a:pPr>
                      <a:r>
                        <a:rPr lang="en" sz="1000" u="sng">
                          <a:solidFill>
                            <a:schemeClr val="hlink"/>
                          </a:solidFill>
                          <a:latin typeface="Poppins ExtraBold"/>
                          <a:ea typeface="Poppins ExtraBold"/>
                          <a:cs typeface="Poppins ExtraBold"/>
                          <a:sym typeface="Poppins ExtraBold"/>
                          <a:hlinkClick r:id="rId11" action="ppaction://hlinksldjump"/>
                        </a:rPr>
                        <a:t>C</a:t>
                      </a:r>
                      <a:r>
                        <a:rPr lang="en" sz="1000" u="sng">
                          <a:solidFill>
                            <a:schemeClr val="hlink"/>
                          </a:solidFill>
                          <a:latin typeface="Poppins ExtraBold"/>
                          <a:ea typeface="Poppins ExtraBold"/>
                          <a:cs typeface="Poppins ExtraBold"/>
                          <a:sym typeface="Poppins ExtraBold"/>
                          <a:hlinkClick r:id="rId11" action="ppaction://hlinksldjump"/>
                        </a:rPr>
                        <a:t>olors</a:t>
                      </a:r>
                      <a:endParaRPr sz="1000" u="sng">
                        <a:solidFill>
                          <a:schemeClr val="dk1"/>
                        </a:solidFill>
                        <a:latin typeface="Poppins ExtraBold"/>
                        <a:ea typeface="Poppins ExtraBold"/>
                        <a:cs typeface="Poppins ExtraBold"/>
                        <a:sym typeface="Poppins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All the colors used in this presentation</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349200">
                <a:tc>
                  <a:txBody>
                    <a:bodyPr/>
                    <a:lstStyle/>
                    <a:p>
                      <a:pPr marL="0" lvl="0" indent="0" algn="l" rtl="0">
                        <a:spcBef>
                          <a:spcPts val="0"/>
                        </a:spcBef>
                        <a:spcAft>
                          <a:spcPts val="0"/>
                        </a:spcAft>
                        <a:buNone/>
                      </a:pPr>
                      <a:r>
                        <a:rPr lang="en" sz="1000" u="sng">
                          <a:solidFill>
                            <a:schemeClr val="hlink"/>
                          </a:solidFill>
                          <a:latin typeface="Poppins ExtraBold"/>
                          <a:ea typeface="Poppins ExtraBold"/>
                          <a:cs typeface="Poppins ExtraBold"/>
                          <a:sym typeface="Poppins ExtraBold"/>
                          <a:hlinkClick r:id="rId15" action="ppaction://hlinksldjump"/>
                        </a:rPr>
                        <a:t>I</a:t>
                      </a:r>
                      <a:r>
                        <a:rPr lang="en" sz="1000" u="sng">
                          <a:solidFill>
                            <a:schemeClr val="hlink"/>
                          </a:solidFill>
                          <a:latin typeface="Poppins ExtraBold"/>
                          <a:ea typeface="Poppins ExtraBold"/>
                          <a:cs typeface="Poppins ExtraBold"/>
                          <a:sym typeface="Poppins ExtraBold"/>
                          <a:hlinkClick r:id="rId15" action="ppaction://hlinksldjump"/>
                        </a:rPr>
                        <a:t>cons</a:t>
                      </a:r>
                      <a:r>
                        <a:rPr lang="en" sz="1000">
                          <a:solidFill>
                            <a:schemeClr val="dk1"/>
                          </a:solidFill>
                          <a:latin typeface="Poppins ExtraBold"/>
                          <a:ea typeface="Poppins ExtraBold"/>
                          <a:cs typeface="Poppins ExtraBold"/>
                          <a:sym typeface="Poppins ExtraBold"/>
                        </a:rPr>
                        <a:t> and </a:t>
                      </a:r>
                      <a:r>
                        <a:rPr lang="en" sz="1000" u="sng">
                          <a:solidFill>
                            <a:schemeClr val="hlink"/>
                          </a:solidFill>
                          <a:latin typeface="Poppins ExtraBold"/>
                          <a:ea typeface="Poppins ExtraBold"/>
                          <a:cs typeface="Poppins ExtraBold"/>
                          <a:sym typeface="Poppins ExtraBold"/>
                          <a:hlinkClick r:id="rId16" action="ppaction://hlinksldjump"/>
                        </a:rPr>
                        <a:t>infographic resources</a:t>
                      </a:r>
                      <a:endParaRPr sz="1000" u="sng">
                        <a:solidFill>
                          <a:schemeClr val="dk1"/>
                        </a:solidFill>
                        <a:latin typeface="Poppins ExtraBold"/>
                        <a:ea typeface="Poppins ExtraBold"/>
                        <a:cs typeface="Poppins ExtraBold"/>
                        <a:sym typeface="Poppins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These can be used in the template, and their size and color can be edited</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349200">
                <a:tc>
                  <a:txBody>
                    <a:bodyPr/>
                    <a:lstStyle/>
                    <a:p>
                      <a:pPr marL="0" lvl="0" indent="0" algn="l" rtl="0">
                        <a:spcBef>
                          <a:spcPts val="0"/>
                        </a:spcBef>
                        <a:spcAft>
                          <a:spcPts val="0"/>
                        </a:spcAft>
                        <a:buNone/>
                      </a:pPr>
                      <a:r>
                        <a:rPr lang="en" sz="1000">
                          <a:solidFill>
                            <a:schemeClr val="dk1"/>
                          </a:solidFill>
                          <a:latin typeface="Poppins ExtraBold"/>
                          <a:ea typeface="Poppins ExtraBold"/>
                          <a:cs typeface="Poppins ExtraBold"/>
                          <a:sym typeface="Poppins ExtraBold"/>
                        </a:rPr>
                        <a:t>Editable presentation theme </a:t>
                      </a:r>
                      <a:endParaRPr sz="1000">
                        <a:solidFill>
                          <a:schemeClr val="dk1"/>
                        </a:solidFill>
                        <a:latin typeface="Poppins ExtraBold"/>
                        <a:ea typeface="Poppins ExtraBold"/>
                        <a:cs typeface="Poppins ExtraBold"/>
                        <a:sym typeface="Poppins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You can edit the master slides easily. For more info, click</a:t>
                      </a:r>
                      <a:r>
                        <a:rPr lang="en" sz="1000">
                          <a:solidFill>
                            <a:schemeClr val="dk1"/>
                          </a:solidFill>
                          <a:latin typeface="Barlow Light"/>
                          <a:ea typeface="Barlow Light"/>
                          <a:cs typeface="Barlow Light"/>
                          <a:sym typeface="Barlow Light"/>
                        </a:rPr>
                        <a:t> </a:t>
                      </a:r>
                      <a:r>
                        <a:rPr lang="en" sz="1000" b="1" u="sng">
                          <a:solidFill>
                            <a:schemeClr val="dk1"/>
                          </a:solidFill>
                          <a:latin typeface="Barlow"/>
                          <a:ea typeface="Barlow"/>
                          <a:cs typeface="Barlow"/>
                          <a:sym typeface="Barlow"/>
                          <a:hlinkClick r:id="rId17">
                            <a:extLst>
                              <a:ext uri="{A12FA001-AC4F-418D-AE19-62706E023703}">
                                <ahyp:hlinkClr xmlns:ahyp="http://schemas.microsoft.com/office/drawing/2018/hyperlinkcolor" val="tx"/>
                              </a:ext>
                            </a:extLst>
                          </a:hlinkClick>
                        </a:rPr>
                        <a:t>here</a:t>
                      </a:r>
                      <a:endParaRPr sz="1000" b="1" u="sng">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499" name="Google Shape;1499;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THREE KEY CONCEPTS</a:t>
            </a:r>
            <a:endParaRPr/>
          </a:p>
          <a:p>
            <a:pPr marL="0" lvl="0" indent="0" algn="ctr" rtl="0">
              <a:spcBef>
                <a:spcPts val="0"/>
              </a:spcBef>
              <a:spcAft>
                <a:spcPts val="0"/>
              </a:spcAft>
              <a:buNone/>
            </a:pPr>
            <a:endParaRPr/>
          </a:p>
        </p:txBody>
      </p:sp>
      <p:sp>
        <p:nvSpPr>
          <p:cNvPr id="1500" name="Google Shape;1500;p64"/>
          <p:cNvSpPr txBox="1"/>
          <p:nvPr/>
        </p:nvSpPr>
        <p:spPr>
          <a:xfrm>
            <a:off x="3844500" y="1369875"/>
            <a:ext cx="4006200" cy="79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Jupiter is a gas giant and the biggest planet in the Solar System. It’s the fourth-brightest object in the night sky and it was named after the Roman god of the skies</a:t>
            </a:r>
            <a:endParaRPr sz="1200">
              <a:solidFill>
                <a:schemeClr val="dk1"/>
              </a:solidFill>
              <a:latin typeface="Barlow"/>
              <a:ea typeface="Barlow"/>
              <a:cs typeface="Barlow"/>
              <a:sym typeface="Barlow"/>
            </a:endParaRPr>
          </a:p>
        </p:txBody>
      </p:sp>
      <p:sp>
        <p:nvSpPr>
          <p:cNvPr id="1501" name="Google Shape;1501;p64"/>
          <p:cNvSpPr txBox="1"/>
          <p:nvPr/>
        </p:nvSpPr>
        <p:spPr>
          <a:xfrm>
            <a:off x="3844500" y="3263483"/>
            <a:ext cx="4006200" cy="79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Venus has a beautiful name and is the second planet from the Sun. It’s terribly hot and its atmosphere is poisonous. It’s the second-brightest natural object in the night sky</a:t>
            </a:r>
            <a:endParaRPr sz="1200">
              <a:solidFill>
                <a:schemeClr val="dk1"/>
              </a:solidFill>
              <a:latin typeface="Barlow"/>
              <a:ea typeface="Barlow"/>
              <a:cs typeface="Barlow"/>
              <a:sym typeface="Barlow"/>
            </a:endParaRPr>
          </a:p>
        </p:txBody>
      </p:sp>
      <p:sp>
        <p:nvSpPr>
          <p:cNvPr id="1502" name="Google Shape;1502;p64"/>
          <p:cNvSpPr txBox="1"/>
          <p:nvPr/>
        </p:nvSpPr>
        <p:spPr>
          <a:xfrm>
            <a:off x="3844500" y="2316677"/>
            <a:ext cx="4006200" cy="79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Saturn is a gas giant and has several rings. It’s composed mostly of hydrogen and helium. Saturn was named after the Roman god of wealth and agriculture</a:t>
            </a:r>
            <a:endParaRPr sz="1200">
              <a:solidFill>
                <a:schemeClr val="dk1"/>
              </a:solidFill>
              <a:latin typeface="Barlow"/>
              <a:ea typeface="Barlow"/>
              <a:cs typeface="Barlow"/>
              <a:sym typeface="Barlow"/>
            </a:endParaRPr>
          </a:p>
        </p:txBody>
      </p:sp>
      <p:sp>
        <p:nvSpPr>
          <p:cNvPr id="1503" name="Google Shape;1503;p64"/>
          <p:cNvSpPr txBox="1"/>
          <p:nvPr/>
        </p:nvSpPr>
        <p:spPr>
          <a:xfrm>
            <a:off x="2456100" y="1369875"/>
            <a:ext cx="1388400" cy="794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Jupiter</a:t>
            </a:r>
            <a:endParaRPr sz="2000">
              <a:solidFill>
                <a:schemeClr val="dk1"/>
              </a:solidFill>
              <a:latin typeface="Poppins ExtraBold"/>
              <a:ea typeface="Poppins ExtraBold"/>
              <a:cs typeface="Poppins ExtraBold"/>
              <a:sym typeface="Poppins ExtraBold"/>
            </a:endParaRPr>
          </a:p>
        </p:txBody>
      </p:sp>
      <p:sp>
        <p:nvSpPr>
          <p:cNvPr id="1504" name="Google Shape;1504;p64"/>
          <p:cNvSpPr txBox="1"/>
          <p:nvPr/>
        </p:nvSpPr>
        <p:spPr>
          <a:xfrm>
            <a:off x="2456100" y="3263475"/>
            <a:ext cx="1388400" cy="794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Venus</a:t>
            </a:r>
            <a:endParaRPr sz="2000">
              <a:solidFill>
                <a:schemeClr val="dk1"/>
              </a:solidFill>
              <a:latin typeface="Poppins ExtraBold"/>
              <a:ea typeface="Poppins ExtraBold"/>
              <a:cs typeface="Poppins ExtraBold"/>
              <a:sym typeface="Poppins ExtraBold"/>
            </a:endParaRPr>
          </a:p>
        </p:txBody>
      </p:sp>
      <p:sp>
        <p:nvSpPr>
          <p:cNvPr id="1505" name="Google Shape;1505;p64"/>
          <p:cNvSpPr txBox="1"/>
          <p:nvPr/>
        </p:nvSpPr>
        <p:spPr>
          <a:xfrm>
            <a:off x="2456100" y="2316675"/>
            <a:ext cx="1388400" cy="794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Saturn</a:t>
            </a:r>
            <a:endParaRPr sz="2000">
              <a:solidFill>
                <a:schemeClr val="dk1"/>
              </a:solidFill>
              <a:latin typeface="Poppins ExtraBold"/>
              <a:ea typeface="Poppins ExtraBold"/>
              <a:cs typeface="Poppins ExtraBold"/>
              <a:sym typeface="Poppins ExtraBold"/>
            </a:endParaRPr>
          </a:p>
        </p:txBody>
      </p:sp>
      <p:sp>
        <p:nvSpPr>
          <p:cNvPr id="1506" name="Google Shape;1506;p64"/>
          <p:cNvSpPr/>
          <p:nvPr/>
        </p:nvSpPr>
        <p:spPr>
          <a:xfrm>
            <a:off x="1382796" y="1483575"/>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4"/>
          <p:cNvSpPr/>
          <p:nvPr/>
        </p:nvSpPr>
        <p:spPr>
          <a:xfrm>
            <a:off x="1496696" y="1597438"/>
            <a:ext cx="339200" cy="339275"/>
          </a:xfrm>
          <a:custGeom>
            <a:avLst/>
            <a:gdLst/>
            <a:ahLst/>
            <a:cxnLst/>
            <a:rect l="l" t="t" r="r" b="b"/>
            <a:pathLst>
              <a:path w="13568" h="13571" extrusionOk="0">
                <a:moveTo>
                  <a:pt x="12034" y="1066"/>
                </a:moveTo>
                <a:cubicBezTo>
                  <a:pt x="12283" y="1066"/>
                  <a:pt x="12489" y="1271"/>
                  <a:pt x="12489" y="1520"/>
                </a:cubicBezTo>
                <a:cubicBezTo>
                  <a:pt x="12482" y="1826"/>
                  <a:pt x="12261" y="1978"/>
                  <a:pt x="12038" y="1978"/>
                </a:cubicBezTo>
                <a:cubicBezTo>
                  <a:pt x="11816" y="1978"/>
                  <a:pt x="11591" y="1826"/>
                  <a:pt x="11576" y="1520"/>
                </a:cubicBezTo>
                <a:cubicBezTo>
                  <a:pt x="11576" y="1271"/>
                  <a:pt x="11785" y="1066"/>
                  <a:pt x="12034" y="1066"/>
                </a:cubicBezTo>
                <a:close/>
                <a:moveTo>
                  <a:pt x="8522" y="4661"/>
                </a:moveTo>
                <a:cubicBezTo>
                  <a:pt x="9129" y="4691"/>
                  <a:pt x="9129" y="5560"/>
                  <a:pt x="8522" y="5574"/>
                </a:cubicBezTo>
                <a:cubicBezTo>
                  <a:pt x="8273" y="5574"/>
                  <a:pt x="8064" y="5381"/>
                  <a:pt x="8064" y="5119"/>
                </a:cubicBezTo>
                <a:cubicBezTo>
                  <a:pt x="8064" y="4870"/>
                  <a:pt x="8273" y="4661"/>
                  <a:pt x="8522" y="4661"/>
                </a:cubicBezTo>
                <a:close/>
                <a:moveTo>
                  <a:pt x="4434" y="6072"/>
                </a:moveTo>
                <a:cubicBezTo>
                  <a:pt x="4659" y="6072"/>
                  <a:pt x="4883" y="6224"/>
                  <a:pt x="4897" y="6530"/>
                </a:cubicBezTo>
                <a:cubicBezTo>
                  <a:pt x="4897" y="6779"/>
                  <a:pt x="4688" y="6984"/>
                  <a:pt x="4439" y="6984"/>
                </a:cubicBezTo>
                <a:cubicBezTo>
                  <a:pt x="4176" y="6984"/>
                  <a:pt x="3971" y="6779"/>
                  <a:pt x="3971" y="6530"/>
                </a:cubicBezTo>
                <a:cubicBezTo>
                  <a:pt x="3984" y="6224"/>
                  <a:pt x="4209" y="6072"/>
                  <a:pt x="4434" y="6072"/>
                </a:cubicBezTo>
                <a:close/>
                <a:moveTo>
                  <a:pt x="7124" y="8561"/>
                </a:moveTo>
                <a:cubicBezTo>
                  <a:pt x="7386" y="8561"/>
                  <a:pt x="7592" y="8770"/>
                  <a:pt x="7592" y="9019"/>
                </a:cubicBezTo>
                <a:cubicBezTo>
                  <a:pt x="7579" y="9323"/>
                  <a:pt x="7355" y="9475"/>
                  <a:pt x="7130" y="9475"/>
                </a:cubicBezTo>
                <a:cubicBezTo>
                  <a:pt x="6906" y="9475"/>
                  <a:pt x="6681" y="9323"/>
                  <a:pt x="6666" y="9019"/>
                </a:cubicBezTo>
                <a:cubicBezTo>
                  <a:pt x="6666" y="8770"/>
                  <a:pt x="6875" y="8561"/>
                  <a:pt x="7124" y="8561"/>
                </a:cubicBezTo>
                <a:close/>
                <a:moveTo>
                  <a:pt x="7054" y="2559"/>
                </a:moveTo>
                <a:cubicBezTo>
                  <a:pt x="8037" y="2616"/>
                  <a:pt x="8920" y="3014"/>
                  <a:pt x="9614" y="3638"/>
                </a:cubicBezTo>
                <a:lnTo>
                  <a:pt x="9003" y="4259"/>
                </a:lnTo>
                <a:cubicBezTo>
                  <a:pt x="8834" y="4173"/>
                  <a:pt x="8669" y="4134"/>
                  <a:pt x="8514" y="4134"/>
                </a:cubicBezTo>
                <a:cubicBezTo>
                  <a:pt x="7659" y="4134"/>
                  <a:pt x="7124" y="5303"/>
                  <a:pt x="7967" y="5935"/>
                </a:cubicBezTo>
                <a:lnTo>
                  <a:pt x="7207" y="8037"/>
                </a:lnTo>
                <a:cubicBezTo>
                  <a:pt x="7186" y="8035"/>
                  <a:pt x="7165" y="8035"/>
                  <a:pt x="7144" y="8035"/>
                </a:cubicBezTo>
                <a:cubicBezTo>
                  <a:pt x="6957" y="8035"/>
                  <a:pt x="6776" y="8088"/>
                  <a:pt x="6626" y="8189"/>
                </a:cubicBezTo>
                <a:lnTo>
                  <a:pt x="5325" y="6971"/>
                </a:lnTo>
                <a:cubicBezTo>
                  <a:pt x="5667" y="6339"/>
                  <a:pt x="5180" y="5534"/>
                  <a:pt x="4456" y="5534"/>
                </a:cubicBezTo>
                <a:cubicBezTo>
                  <a:pt x="4450" y="5534"/>
                  <a:pt x="4445" y="5534"/>
                  <a:pt x="4439" y="5534"/>
                </a:cubicBezTo>
                <a:cubicBezTo>
                  <a:pt x="3901" y="5534"/>
                  <a:pt x="3459" y="5975"/>
                  <a:pt x="3459" y="6530"/>
                </a:cubicBezTo>
                <a:cubicBezTo>
                  <a:pt x="3447" y="7098"/>
                  <a:pt x="3931" y="7512"/>
                  <a:pt x="4448" y="7512"/>
                </a:cubicBezTo>
                <a:cubicBezTo>
                  <a:pt x="4623" y="7512"/>
                  <a:pt x="4802" y="7464"/>
                  <a:pt x="4966" y="7360"/>
                </a:cubicBezTo>
                <a:lnTo>
                  <a:pt x="6264" y="8574"/>
                </a:lnTo>
                <a:cubicBezTo>
                  <a:pt x="5922" y="9207"/>
                  <a:pt x="6409" y="10015"/>
                  <a:pt x="7120" y="10015"/>
                </a:cubicBezTo>
                <a:cubicBezTo>
                  <a:pt x="7126" y="10015"/>
                  <a:pt x="7132" y="10015"/>
                  <a:pt x="7137" y="10015"/>
                </a:cubicBezTo>
                <a:cubicBezTo>
                  <a:pt x="8107" y="10015"/>
                  <a:pt x="8492" y="8770"/>
                  <a:pt x="7718" y="8216"/>
                </a:cubicBezTo>
                <a:lnTo>
                  <a:pt x="8465" y="6115"/>
                </a:lnTo>
                <a:cubicBezTo>
                  <a:pt x="8488" y="6116"/>
                  <a:pt x="8510" y="6117"/>
                  <a:pt x="8533" y="6117"/>
                </a:cubicBezTo>
                <a:cubicBezTo>
                  <a:pt x="9270" y="6117"/>
                  <a:pt x="9768" y="5279"/>
                  <a:pt x="9391" y="4634"/>
                </a:cubicBezTo>
                <a:lnTo>
                  <a:pt x="9986" y="4010"/>
                </a:lnTo>
                <a:cubicBezTo>
                  <a:pt x="10580" y="4691"/>
                  <a:pt x="10955" y="5560"/>
                  <a:pt x="11011" y="6530"/>
                </a:cubicBezTo>
                <a:lnTo>
                  <a:pt x="10885" y="6530"/>
                </a:lnTo>
                <a:cubicBezTo>
                  <a:pt x="10540" y="6530"/>
                  <a:pt x="10540" y="7041"/>
                  <a:pt x="10885" y="7054"/>
                </a:cubicBezTo>
                <a:lnTo>
                  <a:pt x="11011" y="7054"/>
                </a:lnTo>
                <a:cubicBezTo>
                  <a:pt x="10885" y="9185"/>
                  <a:pt x="9169" y="10885"/>
                  <a:pt x="7054" y="11011"/>
                </a:cubicBezTo>
                <a:lnTo>
                  <a:pt x="7054" y="10898"/>
                </a:lnTo>
                <a:cubicBezTo>
                  <a:pt x="7054" y="10762"/>
                  <a:pt x="6958" y="10649"/>
                  <a:pt x="6819" y="10636"/>
                </a:cubicBezTo>
                <a:cubicBezTo>
                  <a:pt x="6805" y="10633"/>
                  <a:pt x="6791" y="10632"/>
                  <a:pt x="6777" y="10632"/>
                </a:cubicBezTo>
                <a:cubicBezTo>
                  <a:pt x="6639" y="10632"/>
                  <a:pt x="6513" y="10746"/>
                  <a:pt x="6513" y="10885"/>
                </a:cubicBezTo>
                <a:lnTo>
                  <a:pt x="6513" y="11011"/>
                </a:lnTo>
                <a:cubicBezTo>
                  <a:pt x="4399" y="10885"/>
                  <a:pt x="2683" y="9185"/>
                  <a:pt x="2560" y="7054"/>
                </a:cubicBezTo>
                <a:lnTo>
                  <a:pt x="2669" y="7054"/>
                </a:lnTo>
                <a:cubicBezTo>
                  <a:pt x="2809" y="7054"/>
                  <a:pt x="2918" y="6958"/>
                  <a:pt x="2945" y="6832"/>
                </a:cubicBezTo>
                <a:cubicBezTo>
                  <a:pt x="2961" y="6666"/>
                  <a:pt x="2835" y="6530"/>
                  <a:pt x="2683" y="6530"/>
                </a:cubicBezTo>
                <a:lnTo>
                  <a:pt x="2560" y="6530"/>
                </a:lnTo>
                <a:cubicBezTo>
                  <a:pt x="2683" y="4398"/>
                  <a:pt x="4399" y="2682"/>
                  <a:pt x="6513" y="2559"/>
                </a:cubicBezTo>
                <a:lnTo>
                  <a:pt x="6513" y="2669"/>
                </a:lnTo>
                <a:cubicBezTo>
                  <a:pt x="6513" y="2808"/>
                  <a:pt x="6613" y="2918"/>
                  <a:pt x="6749" y="2948"/>
                </a:cubicBezTo>
                <a:cubicBezTo>
                  <a:pt x="6757" y="2948"/>
                  <a:pt x="6765" y="2949"/>
                  <a:pt x="6773" y="2949"/>
                </a:cubicBezTo>
                <a:cubicBezTo>
                  <a:pt x="6928" y="2949"/>
                  <a:pt x="7054" y="2828"/>
                  <a:pt x="7054" y="2682"/>
                </a:cubicBezTo>
                <a:lnTo>
                  <a:pt x="7054" y="2559"/>
                </a:lnTo>
                <a:close/>
                <a:moveTo>
                  <a:pt x="7177" y="541"/>
                </a:moveTo>
                <a:lnTo>
                  <a:pt x="7177" y="996"/>
                </a:lnTo>
                <a:cubicBezTo>
                  <a:pt x="7177" y="1135"/>
                  <a:pt x="7290" y="1245"/>
                  <a:pt x="7413" y="1258"/>
                </a:cubicBezTo>
                <a:cubicBezTo>
                  <a:pt x="8605" y="1398"/>
                  <a:pt x="9684" y="1922"/>
                  <a:pt x="10540" y="2699"/>
                </a:cubicBezTo>
                <a:lnTo>
                  <a:pt x="9986" y="3250"/>
                </a:lnTo>
                <a:cubicBezTo>
                  <a:pt x="9199" y="2546"/>
                  <a:pt x="8173" y="2088"/>
                  <a:pt x="7054" y="2018"/>
                </a:cubicBezTo>
                <a:lnTo>
                  <a:pt x="7054" y="1839"/>
                </a:lnTo>
                <a:cubicBezTo>
                  <a:pt x="7054" y="1786"/>
                  <a:pt x="7028" y="1730"/>
                  <a:pt x="6971" y="1686"/>
                </a:cubicBezTo>
                <a:cubicBezTo>
                  <a:pt x="6910" y="1642"/>
                  <a:pt x="6845" y="1623"/>
                  <a:pt x="6784" y="1623"/>
                </a:cubicBezTo>
                <a:cubicBezTo>
                  <a:pt x="6638" y="1623"/>
                  <a:pt x="6513" y="1734"/>
                  <a:pt x="6513" y="1882"/>
                </a:cubicBezTo>
                <a:lnTo>
                  <a:pt x="6513" y="2018"/>
                </a:lnTo>
                <a:cubicBezTo>
                  <a:pt x="4107" y="2158"/>
                  <a:pt x="2158" y="4110"/>
                  <a:pt x="2019" y="6530"/>
                </a:cubicBezTo>
                <a:lnTo>
                  <a:pt x="1839" y="6530"/>
                </a:lnTo>
                <a:cubicBezTo>
                  <a:pt x="1783" y="6530"/>
                  <a:pt x="1730" y="6543"/>
                  <a:pt x="1687" y="6599"/>
                </a:cubicBezTo>
                <a:cubicBezTo>
                  <a:pt x="1521" y="6818"/>
                  <a:pt x="1673" y="7054"/>
                  <a:pt x="1883" y="7054"/>
                </a:cubicBezTo>
                <a:lnTo>
                  <a:pt x="2019" y="7054"/>
                </a:lnTo>
                <a:cubicBezTo>
                  <a:pt x="2158" y="9474"/>
                  <a:pt x="4107" y="11413"/>
                  <a:pt x="6513" y="11549"/>
                </a:cubicBezTo>
                <a:lnTo>
                  <a:pt x="6513" y="11728"/>
                </a:lnTo>
                <a:cubicBezTo>
                  <a:pt x="6513" y="11785"/>
                  <a:pt x="6543" y="11854"/>
                  <a:pt x="6596" y="11881"/>
                </a:cubicBezTo>
                <a:cubicBezTo>
                  <a:pt x="6662" y="11930"/>
                  <a:pt x="6730" y="11951"/>
                  <a:pt x="6792" y="11951"/>
                </a:cubicBezTo>
                <a:cubicBezTo>
                  <a:pt x="6938" y="11951"/>
                  <a:pt x="7054" y="11833"/>
                  <a:pt x="7054" y="11688"/>
                </a:cubicBezTo>
                <a:lnTo>
                  <a:pt x="7054" y="11549"/>
                </a:lnTo>
                <a:cubicBezTo>
                  <a:pt x="9474" y="11413"/>
                  <a:pt x="11410" y="9474"/>
                  <a:pt x="11549" y="7054"/>
                </a:cubicBezTo>
                <a:lnTo>
                  <a:pt x="11728" y="7054"/>
                </a:lnTo>
                <a:cubicBezTo>
                  <a:pt x="11785" y="7054"/>
                  <a:pt x="11855" y="7028"/>
                  <a:pt x="11881" y="6971"/>
                </a:cubicBezTo>
                <a:cubicBezTo>
                  <a:pt x="12047" y="6765"/>
                  <a:pt x="11894" y="6530"/>
                  <a:pt x="11689" y="6530"/>
                </a:cubicBezTo>
                <a:lnTo>
                  <a:pt x="11549" y="6530"/>
                </a:lnTo>
                <a:cubicBezTo>
                  <a:pt x="11479" y="5421"/>
                  <a:pt x="11051" y="4412"/>
                  <a:pt x="10361" y="3638"/>
                </a:cubicBezTo>
                <a:lnTo>
                  <a:pt x="10912" y="3084"/>
                </a:lnTo>
                <a:cubicBezTo>
                  <a:pt x="11659" y="3914"/>
                  <a:pt x="12173" y="4979"/>
                  <a:pt x="12296" y="6155"/>
                </a:cubicBezTo>
                <a:cubicBezTo>
                  <a:pt x="12309" y="6294"/>
                  <a:pt x="12436" y="6390"/>
                  <a:pt x="12558" y="6390"/>
                </a:cubicBezTo>
                <a:lnTo>
                  <a:pt x="13043" y="6390"/>
                </a:lnTo>
                <a:lnTo>
                  <a:pt x="13043" y="7180"/>
                </a:lnTo>
                <a:lnTo>
                  <a:pt x="12558" y="7180"/>
                </a:lnTo>
                <a:cubicBezTo>
                  <a:pt x="12436" y="7180"/>
                  <a:pt x="12309" y="7290"/>
                  <a:pt x="12296" y="7413"/>
                </a:cubicBezTo>
                <a:cubicBezTo>
                  <a:pt x="12021" y="9959"/>
                  <a:pt x="9959" y="12020"/>
                  <a:pt x="7413" y="12309"/>
                </a:cubicBezTo>
                <a:cubicBezTo>
                  <a:pt x="7290" y="12326"/>
                  <a:pt x="7177" y="12435"/>
                  <a:pt x="7177" y="12575"/>
                </a:cubicBezTo>
                <a:lnTo>
                  <a:pt x="7177" y="13043"/>
                </a:lnTo>
                <a:lnTo>
                  <a:pt x="6391" y="13043"/>
                </a:lnTo>
                <a:lnTo>
                  <a:pt x="6391" y="12575"/>
                </a:lnTo>
                <a:cubicBezTo>
                  <a:pt x="6391" y="12448"/>
                  <a:pt x="6294" y="12326"/>
                  <a:pt x="6155" y="12309"/>
                </a:cubicBezTo>
                <a:cubicBezTo>
                  <a:pt x="3595" y="12033"/>
                  <a:pt x="1534" y="9972"/>
                  <a:pt x="1245" y="7413"/>
                </a:cubicBezTo>
                <a:cubicBezTo>
                  <a:pt x="1232" y="7290"/>
                  <a:pt x="1119" y="7180"/>
                  <a:pt x="983" y="7180"/>
                </a:cubicBezTo>
                <a:lnTo>
                  <a:pt x="538" y="7180"/>
                </a:lnTo>
                <a:lnTo>
                  <a:pt x="538" y="6390"/>
                </a:lnTo>
                <a:lnTo>
                  <a:pt x="983" y="6390"/>
                </a:lnTo>
                <a:cubicBezTo>
                  <a:pt x="1119" y="6390"/>
                  <a:pt x="1232" y="6294"/>
                  <a:pt x="1245" y="6155"/>
                </a:cubicBezTo>
                <a:cubicBezTo>
                  <a:pt x="1534" y="3595"/>
                  <a:pt x="3595" y="1550"/>
                  <a:pt x="6155" y="1258"/>
                </a:cubicBezTo>
                <a:cubicBezTo>
                  <a:pt x="6294" y="1245"/>
                  <a:pt x="6391" y="1135"/>
                  <a:pt x="6391" y="996"/>
                </a:cubicBezTo>
                <a:lnTo>
                  <a:pt x="6391" y="541"/>
                </a:lnTo>
                <a:close/>
                <a:moveTo>
                  <a:pt x="6128" y="0"/>
                </a:moveTo>
                <a:cubicBezTo>
                  <a:pt x="5976" y="0"/>
                  <a:pt x="5866" y="126"/>
                  <a:pt x="5866" y="276"/>
                </a:cubicBezTo>
                <a:lnTo>
                  <a:pt x="5866" y="760"/>
                </a:lnTo>
                <a:cubicBezTo>
                  <a:pt x="3293" y="1122"/>
                  <a:pt x="1106" y="3293"/>
                  <a:pt x="747" y="5866"/>
                </a:cubicBezTo>
                <a:lnTo>
                  <a:pt x="263" y="5866"/>
                </a:lnTo>
                <a:cubicBezTo>
                  <a:pt x="123" y="5866"/>
                  <a:pt x="0" y="5975"/>
                  <a:pt x="0" y="6128"/>
                </a:cubicBezTo>
                <a:lnTo>
                  <a:pt x="0" y="7456"/>
                </a:lnTo>
                <a:cubicBezTo>
                  <a:pt x="0" y="7595"/>
                  <a:pt x="123" y="7718"/>
                  <a:pt x="263" y="7718"/>
                </a:cubicBezTo>
                <a:lnTo>
                  <a:pt x="747" y="7718"/>
                </a:lnTo>
                <a:cubicBezTo>
                  <a:pt x="1106" y="10291"/>
                  <a:pt x="3293" y="12448"/>
                  <a:pt x="5866" y="12807"/>
                </a:cubicBezTo>
                <a:lnTo>
                  <a:pt x="5866" y="13305"/>
                </a:lnTo>
                <a:cubicBezTo>
                  <a:pt x="5866" y="13444"/>
                  <a:pt x="5976" y="13570"/>
                  <a:pt x="6128" y="13570"/>
                </a:cubicBezTo>
                <a:lnTo>
                  <a:pt x="7443" y="13570"/>
                </a:lnTo>
                <a:cubicBezTo>
                  <a:pt x="7592" y="13570"/>
                  <a:pt x="7718" y="13444"/>
                  <a:pt x="7718" y="13305"/>
                </a:cubicBezTo>
                <a:lnTo>
                  <a:pt x="7718" y="12807"/>
                </a:lnTo>
                <a:cubicBezTo>
                  <a:pt x="10278" y="12435"/>
                  <a:pt x="12436" y="10277"/>
                  <a:pt x="12794" y="7718"/>
                </a:cubicBezTo>
                <a:lnTo>
                  <a:pt x="13305" y="7718"/>
                </a:lnTo>
                <a:cubicBezTo>
                  <a:pt x="13445" y="7718"/>
                  <a:pt x="13568" y="7595"/>
                  <a:pt x="13568" y="7456"/>
                </a:cubicBezTo>
                <a:lnTo>
                  <a:pt x="13568" y="6128"/>
                </a:lnTo>
                <a:cubicBezTo>
                  <a:pt x="13568" y="5975"/>
                  <a:pt x="13445" y="5866"/>
                  <a:pt x="13305" y="5866"/>
                </a:cubicBezTo>
                <a:lnTo>
                  <a:pt x="12794" y="5866"/>
                </a:lnTo>
                <a:cubicBezTo>
                  <a:pt x="12615" y="4691"/>
                  <a:pt x="12090" y="3582"/>
                  <a:pt x="11287" y="2699"/>
                </a:cubicBezTo>
                <a:lnTo>
                  <a:pt x="11576" y="2393"/>
                </a:lnTo>
                <a:cubicBezTo>
                  <a:pt x="11723" y="2476"/>
                  <a:pt x="11880" y="2514"/>
                  <a:pt x="12036" y="2514"/>
                </a:cubicBezTo>
                <a:cubicBezTo>
                  <a:pt x="12552" y="2514"/>
                  <a:pt x="13043" y="2095"/>
                  <a:pt x="13043" y="1520"/>
                </a:cubicBezTo>
                <a:cubicBezTo>
                  <a:pt x="13043" y="983"/>
                  <a:pt x="12588" y="541"/>
                  <a:pt x="12047" y="541"/>
                </a:cubicBezTo>
                <a:cubicBezTo>
                  <a:pt x="12040" y="541"/>
                  <a:pt x="12033" y="541"/>
                  <a:pt x="12026" y="541"/>
                </a:cubicBezTo>
                <a:cubicBezTo>
                  <a:pt x="11291" y="541"/>
                  <a:pt x="10806" y="1390"/>
                  <a:pt x="11191" y="2018"/>
                </a:cubicBezTo>
                <a:lnTo>
                  <a:pt x="10912" y="2310"/>
                </a:lnTo>
                <a:cubicBezTo>
                  <a:pt x="10029" y="1494"/>
                  <a:pt x="8907" y="956"/>
                  <a:pt x="7718" y="760"/>
                </a:cubicBezTo>
                <a:lnTo>
                  <a:pt x="7718" y="276"/>
                </a:lnTo>
                <a:cubicBezTo>
                  <a:pt x="7718" y="126"/>
                  <a:pt x="7592" y="0"/>
                  <a:pt x="7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4"/>
          <p:cNvSpPr/>
          <p:nvPr/>
        </p:nvSpPr>
        <p:spPr>
          <a:xfrm>
            <a:off x="1382796" y="2430377"/>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4"/>
          <p:cNvSpPr/>
          <p:nvPr/>
        </p:nvSpPr>
        <p:spPr>
          <a:xfrm>
            <a:off x="1382796" y="3377183"/>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 name="Google Shape;1510;p64"/>
          <p:cNvGrpSpPr/>
          <p:nvPr/>
        </p:nvGrpSpPr>
        <p:grpSpPr>
          <a:xfrm>
            <a:off x="1496696" y="3508338"/>
            <a:ext cx="339200" cy="304675"/>
            <a:chOff x="5553875" y="2135725"/>
            <a:chExt cx="339200" cy="304675"/>
          </a:xfrm>
        </p:grpSpPr>
        <p:sp>
          <p:nvSpPr>
            <p:cNvPr id="1511" name="Google Shape;1511;p64"/>
            <p:cNvSpPr/>
            <p:nvPr/>
          </p:nvSpPr>
          <p:spPr>
            <a:xfrm>
              <a:off x="5736025" y="2135725"/>
              <a:ext cx="157050" cy="139675"/>
            </a:xfrm>
            <a:custGeom>
              <a:avLst/>
              <a:gdLst/>
              <a:ahLst/>
              <a:cxnLst/>
              <a:rect l="l" t="t" r="r" b="b"/>
              <a:pathLst>
                <a:path w="6282" h="5587" extrusionOk="0">
                  <a:moveTo>
                    <a:pt x="5744" y="525"/>
                  </a:moveTo>
                  <a:lnTo>
                    <a:pt x="5744" y="1052"/>
                  </a:lnTo>
                  <a:lnTo>
                    <a:pt x="4167" y="1052"/>
                  </a:lnTo>
                  <a:lnTo>
                    <a:pt x="4167" y="525"/>
                  </a:lnTo>
                  <a:close/>
                  <a:moveTo>
                    <a:pt x="529" y="2131"/>
                  </a:moveTo>
                  <a:cubicBezTo>
                    <a:pt x="2092" y="2254"/>
                    <a:pt x="3337" y="3499"/>
                    <a:pt x="3460" y="5049"/>
                  </a:cubicBezTo>
                  <a:lnTo>
                    <a:pt x="529" y="5049"/>
                  </a:lnTo>
                  <a:lnTo>
                    <a:pt x="529" y="2131"/>
                  </a:lnTo>
                  <a:close/>
                  <a:moveTo>
                    <a:pt x="3888" y="0"/>
                  </a:moveTo>
                  <a:cubicBezTo>
                    <a:pt x="3752" y="0"/>
                    <a:pt x="3626" y="110"/>
                    <a:pt x="3626" y="262"/>
                  </a:cubicBezTo>
                  <a:lnTo>
                    <a:pt x="3626" y="525"/>
                  </a:lnTo>
                  <a:lnTo>
                    <a:pt x="2673" y="525"/>
                  </a:lnTo>
                  <a:cubicBezTo>
                    <a:pt x="2604" y="525"/>
                    <a:pt x="2534" y="555"/>
                    <a:pt x="2477" y="608"/>
                  </a:cubicBezTo>
                  <a:lnTo>
                    <a:pt x="1345" y="1743"/>
                  </a:lnTo>
                  <a:cubicBezTo>
                    <a:pt x="997" y="1647"/>
                    <a:pt x="638" y="1590"/>
                    <a:pt x="267" y="1590"/>
                  </a:cubicBezTo>
                  <a:cubicBezTo>
                    <a:pt x="127" y="1590"/>
                    <a:pt x="1" y="1703"/>
                    <a:pt x="1" y="1852"/>
                  </a:cubicBezTo>
                  <a:lnTo>
                    <a:pt x="1" y="5325"/>
                  </a:lnTo>
                  <a:cubicBezTo>
                    <a:pt x="1" y="5464"/>
                    <a:pt x="114" y="5587"/>
                    <a:pt x="267" y="5587"/>
                  </a:cubicBezTo>
                  <a:lnTo>
                    <a:pt x="3736" y="5587"/>
                  </a:lnTo>
                  <a:cubicBezTo>
                    <a:pt x="3888" y="5587"/>
                    <a:pt x="4001" y="5464"/>
                    <a:pt x="4001" y="5311"/>
                  </a:cubicBezTo>
                  <a:cubicBezTo>
                    <a:pt x="4001" y="3831"/>
                    <a:pt x="3128" y="2560"/>
                    <a:pt x="1883" y="1952"/>
                  </a:cubicBezTo>
                  <a:lnTo>
                    <a:pt x="2783" y="1052"/>
                  </a:lnTo>
                  <a:lnTo>
                    <a:pt x="3626" y="1052"/>
                  </a:lnTo>
                  <a:lnTo>
                    <a:pt x="3626" y="1315"/>
                  </a:lnTo>
                  <a:cubicBezTo>
                    <a:pt x="3626" y="1467"/>
                    <a:pt x="3752" y="1590"/>
                    <a:pt x="3888" y="1590"/>
                  </a:cubicBezTo>
                  <a:lnTo>
                    <a:pt x="6019" y="1590"/>
                  </a:lnTo>
                  <a:cubicBezTo>
                    <a:pt x="6159" y="1590"/>
                    <a:pt x="6282" y="1467"/>
                    <a:pt x="6282" y="1315"/>
                  </a:cubicBezTo>
                  <a:lnTo>
                    <a:pt x="6282" y="262"/>
                  </a:lnTo>
                  <a:cubicBezTo>
                    <a:pt x="6282" y="110"/>
                    <a:pt x="6159" y="0"/>
                    <a:pt x="6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4"/>
            <p:cNvSpPr/>
            <p:nvPr/>
          </p:nvSpPr>
          <p:spPr>
            <a:xfrm>
              <a:off x="5553875" y="2172075"/>
              <a:ext cx="339200" cy="268325"/>
            </a:xfrm>
            <a:custGeom>
              <a:avLst/>
              <a:gdLst/>
              <a:ahLst/>
              <a:cxnLst/>
              <a:rect l="l" t="t" r="r" b="b"/>
              <a:pathLst>
                <a:path w="13568" h="10733" extrusionOk="0">
                  <a:moveTo>
                    <a:pt x="2115" y="525"/>
                  </a:moveTo>
                  <a:lnTo>
                    <a:pt x="2115" y="1062"/>
                  </a:lnTo>
                  <a:lnTo>
                    <a:pt x="538" y="1062"/>
                  </a:lnTo>
                  <a:lnTo>
                    <a:pt x="538" y="525"/>
                  </a:lnTo>
                  <a:close/>
                  <a:moveTo>
                    <a:pt x="5753" y="2211"/>
                  </a:moveTo>
                  <a:lnTo>
                    <a:pt x="5753" y="5242"/>
                  </a:lnTo>
                  <a:lnTo>
                    <a:pt x="3124" y="6762"/>
                  </a:lnTo>
                  <a:cubicBezTo>
                    <a:pt x="2142" y="4797"/>
                    <a:pt x="3569" y="2350"/>
                    <a:pt x="5753" y="2211"/>
                  </a:cubicBezTo>
                  <a:close/>
                  <a:moveTo>
                    <a:pt x="9196" y="5670"/>
                  </a:moveTo>
                  <a:cubicBezTo>
                    <a:pt x="9129" y="6653"/>
                    <a:pt x="8602" y="7496"/>
                    <a:pt x="7841" y="8033"/>
                  </a:cubicBezTo>
                  <a:lnTo>
                    <a:pt x="6474" y="5670"/>
                  </a:lnTo>
                  <a:close/>
                  <a:moveTo>
                    <a:pt x="5919" y="5766"/>
                  </a:moveTo>
                  <a:lnTo>
                    <a:pt x="7370" y="8299"/>
                  </a:lnTo>
                  <a:cubicBezTo>
                    <a:pt x="6960" y="8504"/>
                    <a:pt x="6508" y="8600"/>
                    <a:pt x="6053" y="8600"/>
                  </a:cubicBezTo>
                  <a:cubicBezTo>
                    <a:pt x="5004" y="8600"/>
                    <a:pt x="3943" y="8089"/>
                    <a:pt x="3373" y="7220"/>
                  </a:cubicBezTo>
                  <a:lnTo>
                    <a:pt x="5919" y="5766"/>
                  </a:lnTo>
                  <a:close/>
                  <a:moveTo>
                    <a:pt x="2115" y="9667"/>
                  </a:moveTo>
                  <a:lnTo>
                    <a:pt x="2115" y="10191"/>
                  </a:lnTo>
                  <a:lnTo>
                    <a:pt x="538" y="10191"/>
                  </a:lnTo>
                  <a:lnTo>
                    <a:pt x="538" y="9667"/>
                  </a:lnTo>
                  <a:close/>
                  <a:moveTo>
                    <a:pt x="13030" y="9667"/>
                  </a:moveTo>
                  <a:lnTo>
                    <a:pt x="13030" y="10191"/>
                  </a:lnTo>
                  <a:lnTo>
                    <a:pt x="11453" y="10191"/>
                  </a:lnTo>
                  <a:lnTo>
                    <a:pt x="11453" y="9667"/>
                  </a:lnTo>
                  <a:close/>
                  <a:moveTo>
                    <a:pt x="263" y="0"/>
                  </a:moveTo>
                  <a:cubicBezTo>
                    <a:pt x="123" y="0"/>
                    <a:pt x="0" y="123"/>
                    <a:pt x="0" y="262"/>
                  </a:cubicBezTo>
                  <a:lnTo>
                    <a:pt x="0" y="1328"/>
                  </a:lnTo>
                  <a:cubicBezTo>
                    <a:pt x="0" y="1464"/>
                    <a:pt x="123" y="1590"/>
                    <a:pt x="263" y="1590"/>
                  </a:cubicBezTo>
                  <a:lnTo>
                    <a:pt x="2391" y="1590"/>
                  </a:lnTo>
                  <a:cubicBezTo>
                    <a:pt x="2530" y="1590"/>
                    <a:pt x="2656" y="1464"/>
                    <a:pt x="2656" y="1328"/>
                  </a:cubicBezTo>
                  <a:lnTo>
                    <a:pt x="2656" y="1062"/>
                  </a:lnTo>
                  <a:lnTo>
                    <a:pt x="3499" y="1062"/>
                  </a:lnTo>
                  <a:lnTo>
                    <a:pt x="4452" y="2005"/>
                  </a:lnTo>
                  <a:cubicBezTo>
                    <a:pt x="1604" y="3303"/>
                    <a:pt x="1561" y="7426"/>
                    <a:pt x="4399" y="8767"/>
                  </a:cubicBezTo>
                  <a:lnTo>
                    <a:pt x="3499" y="9667"/>
                  </a:lnTo>
                  <a:lnTo>
                    <a:pt x="2656" y="9667"/>
                  </a:lnTo>
                  <a:lnTo>
                    <a:pt x="2656" y="9404"/>
                  </a:lnTo>
                  <a:cubicBezTo>
                    <a:pt x="2656" y="9252"/>
                    <a:pt x="2530" y="9142"/>
                    <a:pt x="2391" y="9142"/>
                  </a:cubicBezTo>
                  <a:lnTo>
                    <a:pt x="263" y="9142"/>
                  </a:lnTo>
                  <a:cubicBezTo>
                    <a:pt x="123" y="9142"/>
                    <a:pt x="0" y="9252"/>
                    <a:pt x="0" y="9404"/>
                  </a:cubicBezTo>
                  <a:lnTo>
                    <a:pt x="0" y="10457"/>
                  </a:lnTo>
                  <a:cubicBezTo>
                    <a:pt x="0" y="10606"/>
                    <a:pt x="123" y="10732"/>
                    <a:pt x="263" y="10732"/>
                  </a:cubicBezTo>
                  <a:lnTo>
                    <a:pt x="2391" y="10732"/>
                  </a:lnTo>
                  <a:cubicBezTo>
                    <a:pt x="2530" y="10732"/>
                    <a:pt x="2656" y="10606"/>
                    <a:pt x="2656" y="10457"/>
                  </a:cubicBezTo>
                  <a:lnTo>
                    <a:pt x="2656" y="10191"/>
                  </a:lnTo>
                  <a:lnTo>
                    <a:pt x="3609" y="10191"/>
                  </a:lnTo>
                  <a:cubicBezTo>
                    <a:pt x="3679" y="10191"/>
                    <a:pt x="3748" y="10165"/>
                    <a:pt x="3801" y="10125"/>
                  </a:cubicBezTo>
                  <a:lnTo>
                    <a:pt x="4937" y="8976"/>
                  </a:lnTo>
                  <a:cubicBezTo>
                    <a:pt x="5272" y="9082"/>
                    <a:pt x="5630" y="9133"/>
                    <a:pt x="5990" y="9133"/>
                  </a:cubicBezTo>
                  <a:cubicBezTo>
                    <a:pt x="6759" y="9133"/>
                    <a:pt x="7539" y="8901"/>
                    <a:pt x="8133" y="8478"/>
                  </a:cubicBezTo>
                  <a:lnTo>
                    <a:pt x="9763" y="10125"/>
                  </a:lnTo>
                  <a:cubicBezTo>
                    <a:pt x="9820" y="10165"/>
                    <a:pt x="9890" y="10191"/>
                    <a:pt x="9959" y="10191"/>
                  </a:cubicBezTo>
                  <a:lnTo>
                    <a:pt x="10912" y="10191"/>
                  </a:lnTo>
                  <a:lnTo>
                    <a:pt x="10912" y="10457"/>
                  </a:lnTo>
                  <a:cubicBezTo>
                    <a:pt x="10912" y="10606"/>
                    <a:pt x="11038" y="10732"/>
                    <a:pt x="11174" y="10732"/>
                  </a:cubicBezTo>
                  <a:lnTo>
                    <a:pt x="13305" y="10732"/>
                  </a:lnTo>
                  <a:cubicBezTo>
                    <a:pt x="13445" y="10732"/>
                    <a:pt x="13568" y="10606"/>
                    <a:pt x="13568" y="10457"/>
                  </a:cubicBezTo>
                  <a:lnTo>
                    <a:pt x="13568" y="9404"/>
                  </a:lnTo>
                  <a:cubicBezTo>
                    <a:pt x="13568" y="9252"/>
                    <a:pt x="13445" y="9142"/>
                    <a:pt x="13305" y="9142"/>
                  </a:cubicBezTo>
                  <a:lnTo>
                    <a:pt x="11174" y="9142"/>
                  </a:lnTo>
                  <a:cubicBezTo>
                    <a:pt x="11038" y="9142"/>
                    <a:pt x="10912" y="9252"/>
                    <a:pt x="10912" y="9404"/>
                  </a:cubicBezTo>
                  <a:lnTo>
                    <a:pt x="10912" y="9667"/>
                  </a:lnTo>
                  <a:lnTo>
                    <a:pt x="10069" y="9667"/>
                  </a:lnTo>
                  <a:lnTo>
                    <a:pt x="8548" y="8146"/>
                  </a:lnTo>
                  <a:cubicBezTo>
                    <a:pt x="9279" y="7469"/>
                    <a:pt x="9750" y="6487"/>
                    <a:pt x="9750" y="5408"/>
                  </a:cubicBezTo>
                  <a:cubicBezTo>
                    <a:pt x="9750" y="5255"/>
                    <a:pt x="9627" y="5129"/>
                    <a:pt x="9475" y="5129"/>
                  </a:cubicBezTo>
                  <a:lnTo>
                    <a:pt x="6278" y="5129"/>
                  </a:lnTo>
                  <a:lnTo>
                    <a:pt x="6278" y="1935"/>
                  </a:lnTo>
                  <a:cubicBezTo>
                    <a:pt x="6278" y="1783"/>
                    <a:pt x="6155" y="1660"/>
                    <a:pt x="6016" y="1660"/>
                  </a:cubicBezTo>
                  <a:cubicBezTo>
                    <a:pt x="5657" y="1660"/>
                    <a:pt x="5325" y="1713"/>
                    <a:pt x="4993" y="1809"/>
                  </a:cubicBezTo>
                  <a:lnTo>
                    <a:pt x="3801" y="608"/>
                  </a:lnTo>
                  <a:cubicBezTo>
                    <a:pt x="3748" y="551"/>
                    <a:pt x="3679" y="525"/>
                    <a:pt x="3609" y="525"/>
                  </a:cubicBezTo>
                  <a:lnTo>
                    <a:pt x="2656" y="525"/>
                  </a:lnTo>
                  <a:lnTo>
                    <a:pt x="2656" y="262"/>
                  </a:lnTo>
                  <a:cubicBezTo>
                    <a:pt x="2656" y="123"/>
                    <a:pt x="2530" y="0"/>
                    <a:pt x="2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64"/>
          <p:cNvGrpSpPr/>
          <p:nvPr/>
        </p:nvGrpSpPr>
        <p:grpSpPr>
          <a:xfrm>
            <a:off x="1496521" y="2544238"/>
            <a:ext cx="339550" cy="339275"/>
            <a:chOff x="5543825" y="1573475"/>
            <a:chExt cx="339550" cy="339275"/>
          </a:xfrm>
        </p:grpSpPr>
        <p:sp>
          <p:nvSpPr>
            <p:cNvPr id="1514" name="Google Shape;1514;p64"/>
            <p:cNvSpPr/>
            <p:nvPr/>
          </p:nvSpPr>
          <p:spPr>
            <a:xfrm>
              <a:off x="5543825" y="1573475"/>
              <a:ext cx="339550" cy="339275"/>
            </a:xfrm>
            <a:custGeom>
              <a:avLst/>
              <a:gdLst/>
              <a:ahLst/>
              <a:cxnLst/>
              <a:rect l="l" t="t" r="r" b="b"/>
              <a:pathLst>
                <a:path w="13582" h="13571" extrusionOk="0">
                  <a:moveTo>
                    <a:pt x="12781" y="541"/>
                  </a:moveTo>
                  <a:cubicBezTo>
                    <a:pt x="12934" y="541"/>
                    <a:pt x="13057" y="651"/>
                    <a:pt x="13057" y="803"/>
                  </a:cubicBezTo>
                  <a:lnTo>
                    <a:pt x="13057" y="1882"/>
                  </a:lnTo>
                  <a:cubicBezTo>
                    <a:pt x="13057" y="2035"/>
                    <a:pt x="12934" y="2144"/>
                    <a:pt x="12781" y="2144"/>
                  </a:cubicBezTo>
                  <a:lnTo>
                    <a:pt x="7413" y="2144"/>
                  </a:lnTo>
                  <a:cubicBezTo>
                    <a:pt x="7261" y="2144"/>
                    <a:pt x="7138" y="2035"/>
                    <a:pt x="7138" y="1882"/>
                  </a:cubicBezTo>
                  <a:lnTo>
                    <a:pt x="7138" y="803"/>
                  </a:lnTo>
                  <a:cubicBezTo>
                    <a:pt x="7138" y="651"/>
                    <a:pt x="7261" y="541"/>
                    <a:pt x="7413" y="541"/>
                  </a:cubicBezTo>
                  <a:close/>
                  <a:moveTo>
                    <a:pt x="12781" y="2682"/>
                  </a:moveTo>
                  <a:cubicBezTo>
                    <a:pt x="12934" y="2682"/>
                    <a:pt x="13057" y="2795"/>
                    <a:pt x="13057" y="2948"/>
                  </a:cubicBezTo>
                  <a:lnTo>
                    <a:pt x="13057" y="4027"/>
                  </a:lnTo>
                  <a:cubicBezTo>
                    <a:pt x="13057" y="4176"/>
                    <a:pt x="12934" y="4289"/>
                    <a:pt x="12781" y="4289"/>
                  </a:cubicBezTo>
                  <a:lnTo>
                    <a:pt x="7413" y="4289"/>
                  </a:lnTo>
                  <a:cubicBezTo>
                    <a:pt x="7261" y="4289"/>
                    <a:pt x="7138" y="4176"/>
                    <a:pt x="7138" y="4027"/>
                  </a:cubicBezTo>
                  <a:lnTo>
                    <a:pt x="7138" y="2948"/>
                  </a:lnTo>
                  <a:cubicBezTo>
                    <a:pt x="7138" y="2795"/>
                    <a:pt x="7261" y="2682"/>
                    <a:pt x="7413" y="2682"/>
                  </a:cubicBezTo>
                  <a:close/>
                  <a:moveTo>
                    <a:pt x="12781" y="4827"/>
                  </a:moveTo>
                  <a:cubicBezTo>
                    <a:pt x="12934" y="4827"/>
                    <a:pt x="13057" y="4953"/>
                    <a:pt x="13057" y="5089"/>
                  </a:cubicBezTo>
                  <a:lnTo>
                    <a:pt x="13057" y="6168"/>
                  </a:lnTo>
                  <a:cubicBezTo>
                    <a:pt x="13057" y="6320"/>
                    <a:pt x="12934" y="6447"/>
                    <a:pt x="12781" y="6447"/>
                  </a:cubicBezTo>
                  <a:lnTo>
                    <a:pt x="7413" y="6447"/>
                  </a:lnTo>
                  <a:cubicBezTo>
                    <a:pt x="7261" y="6447"/>
                    <a:pt x="7138" y="6320"/>
                    <a:pt x="7138" y="6168"/>
                  </a:cubicBezTo>
                  <a:lnTo>
                    <a:pt x="7138" y="5089"/>
                  </a:lnTo>
                  <a:cubicBezTo>
                    <a:pt x="7138" y="4953"/>
                    <a:pt x="7261" y="4827"/>
                    <a:pt x="7413" y="4827"/>
                  </a:cubicBezTo>
                  <a:close/>
                  <a:moveTo>
                    <a:pt x="6667" y="4302"/>
                  </a:moveTo>
                  <a:cubicBezTo>
                    <a:pt x="6693" y="4398"/>
                    <a:pt x="6750" y="4481"/>
                    <a:pt x="6819" y="4564"/>
                  </a:cubicBezTo>
                  <a:cubicBezTo>
                    <a:pt x="6693" y="4704"/>
                    <a:pt x="6610" y="4896"/>
                    <a:pt x="6610" y="5089"/>
                  </a:cubicBezTo>
                  <a:lnTo>
                    <a:pt x="6610" y="6168"/>
                  </a:lnTo>
                  <a:cubicBezTo>
                    <a:pt x="6610" y="6613"/>
                    <a:pt x="6972" y="6971"/>
                    <a:pt x="7413" y="6971"/>
                  </a:cubicBezTo>
                  <a:lnTo>
                    <a:pt x="9282" y="6971"/>
                  </a:lnTo>
                  <a:cubicBezTo>
                    <a:pt x="9075" y="8407"/>
                    <a:pt x="7974" y="9105"/>
                    <a:pt x="6878" y="9105"/>
                  </a:cubicBezTo>
                  <a:cubicBezTo>
                    <a:pt x="5692" y="9105"/>
                    <a:pt x="4512" y="8290"/>
                    <a:pt x="4469" y="6709"/>
                  </a:cubicBezTo>
                  <a:cubicBezTo>
                    <a:pt x="4469" y="5451"/>
                    <a:pt x="5435" y="4412"/>
                    <a:pt x="6667" y="4302"/>
                  </a:cubicBezTo>
                  <a:close/>
                  <a:moveTo>
                    <a:pt x="3832" y="9321"/>
                  </a:moveTo>
                  <a:cubicBezTo>
                    <a:pt x="3971" y="9474"/>
                    <a:pt x="4107" y="9613"/>
                    <a:pt x="4260" y="9736"/>
                  </a:cubicBezTo>
                  <a:lnTo>
                    <a:pt x="3888" y="10138"/>
                  </a:lnTo>
                  <a:lnTo>
                    <a:pt x="3430" y="9696"/>
                  </a:lnTo>
                  <a:lnTo>
                    <a:pt x="3832" y="9321"/>
                  </a:lnTo>
                  <a:close/>
                  <a:moveTo>
                    <a:pt x="6610" y="3223"/>
                  </a:moveTo>
                  <a:lnTo>
                    <a:pt x="6610" y="3778"/>
                  </a:lnTo>
                  <a:cubicBezTo>
                    <a:pt x="5133" y="3874"/>
                    <a:pt x="3901" y="5215"/>
                    <a:pt x="3928" y="6709"/>
                  </a:cubicBezTo>
                  <a:cubicBezTo>
                    <a:pt x="3928" y="8326"/>
                    <a:pt x="5256" y="9653"/>
                    <a:pt x="6876" y="9653"/>
                  </a:cubicBezTo>
                  <a:cubicBezTo>
                    <a:pt x="6893" y="9654"/>
                    <a:pt x="6911" y="9654"/>
                    <a:pt x="6929" y="9654"/>
                  </a:cubicBezTo>
                  <a:cubicBezTo>
                    <a:pt x="8401" y="9654"/>
                    <a:pt x="9712" y="8434"/>
                    <a:pt x="9807" y="6971"/>
                  </a:cubicBezTo>
                  <a:lnTo>
                    <a:pt x="10361" y="6971"/>
                  </a:lnTo>
                  <a:cubicBezTo>
                    <a:pt x="10222" y="8770"/>
                    <a:pt x="8701" y="10194"/>
                    <a:pt x="6876" y="10194"/>
                  </a:cubicBezTo>
                  <a:cubicBezTo>
                    <a:pt x="2408" y="10042"/>
                    <a:pt x="2198" y="3721"/>
                    <a:pt x="6610" y="3223"/>
                  </a:cubicBezTo>
                  <a:close/>
                  <a:moveTo>
                    <a:pt x="3058" y="10055"/>
                  </a:moveTo>
                  <a:lnTo>
                    <a:pt x="3526" y="10526"/>
                  </a:lnTo>
                  <a:lnTo>
                    <a:pt x="1285" y="12907"/>
                  </a:lnTo>
                  <a:cubicBezTo>
                    <a:pt x="1211" y="12987"/>
                    <a:pt x="1101" y="13025"/>
                    <a:pt x="991" y="13025"/>
                  </a:cubicBezTo>
                  <a:cubicBezTo>
                    <a:pt x="874" y="13025"/>
                    <a:pt x="756" y="12983"/>
                    <a:pt x="678" y="12907"/>
                  </a:cubicBezTo>
                  <a:cubicBezTo>
                    <a:pt x="512" y="12741"/>
                    <a:pt x="499" y="12448"/>
                    <a:pt x="678" y="12282"/>
                  </a:cubicBezTo>
                  <a:lnTo>
                    <a:pt x="3058" y="10055"/>
                  </a:lnTo>
                  <a:close/>
                  <a:moveTo>
                    <a:pt x="7413" y="0"/>
                  </a:moveTo>
                  <a:cubicBezTo>
                    <a:pt x="6972" y="0"/>
                    <a:pt x="6610" y="359"/>
                    <a:pt x="6610" y="803"/>
                  </a:cubicBezTo>
                  <a:lnTo>
                    <a:pt x="6610" y="1882"/>
                  </a:lnTo>
                  <a:cubicBezTo>
                    <a:pt x="6610" y="2088"/>
                    <a:pt x="6693" y="2267"/>
                    <a:pt x="6819" y="2407"/>
                  </a:cubicBezTo>
                  <a:cubicBezTo>
                    <a:pt x="6750" y="2490"/>
                    <a:pt x="6693" y="2586"/>
                    <a:pt x="6653" y="2699"/>
                  </a:cubicBezTo>
                  <a:cubicBezTo>
                    <a:pt x="3583" y="2835"/>
                    <a:pt x="1827" y="6364"/>
                    <a:pt x="3513" y="8906"/>
                  </a:cubicBezTo>
                  <a:lnTo>
                    <a:pt x="303" y="11911"/>
                  </a:lnTo>
                  <a:cubicBezTo>
                    <a:pt x="124" y="12090"/>
                    <a:pt x="14" y="12326"/>
                    <a:pt x="14" y="12575"/>
                  </a:cubicBezTo>
                  <a:cubicBezTo>
                    <a:pt x="1" y="13105"/>
                    <a:pt x="456" y="13571"/>
                    <a:pt x="988" y="13571"/>
                  </a:cubicBezTo>
                  <a:cubicBezTo>
                    <a:pt x="995" y="13571"/>
                    <a:pt x="1003" y="13571"/>
                    <a:pt x="1010" y="13570"/>
                  </a:cubicBezTo>
                  <a:cubicBezTo>
                    <a:pt x="1259" y="13570"/>
                    <a:pt x="1495" y="13458"/>
                    <a:pt x="1674" y="13278"/>
                  </a:cubicBezTo>
                  <a:lnTo>
                    <a:pt x="4688" y="10068"/>
                  </a:lnTo>
                  <a:cubicBezTo>
                    <a:pt x="5365" y="10522"/>
                    <a:pt x="6113" y="10728"/>
                    <a:pt x="6848" y="10728"/>
                  </a:cubicBezTo>
                  <a:cubicBezTo>
                    <a:pt x="8852" y="10728"/>
                    <a:pt x="10764" y="9198"/>
                    <a:pt x="10886" y="6971"/>
                  </a:cubicBezTo>
                  <a:lnTo>
                    <a:pt x="12781" y="6971"/>
                  </a:lnTo>
                  <a:cubicBezTo>
                    <a:pt x="13223" y="6971"/>
                    <a:pt x="13581" y="6613"/>
                    <a:pt x="13581" y="6168"/>
                  </a:cubicBezTo>
                  <a:lnTo>
                    <a:pt x="13581" y="5089"/>
                  </a:lnTo>
                  <a:cubicBezTo>
                    <a:pt x="13581" y="4883"/>
                    <a:pt x="13498" y="4704"/>
                    <a:pt x="13375" y="4564"/>
                  </a:cubicBezTo>
                  <a:cubicBezTo>
                    <a:pt x="13498" y="4412"/>
                    <a:pt x="13581" y="4232"/>
                    <a:pt x="13581" y="4027"/>
                  </a:cubicBezTo>
                  <a:lnTo>
                    <a:pt x="13581" y="2948"/>
                  </a:lnTo>
                  <a:cubicBezTo>
                    <a:pt x="13581" y="2739"/>
                    <a:pt x="13498" y="2559"/>
                    <a:pt x="13375" y="2407"/>
                  </a:cubicBezTo>
                  <a:cubicBezTo>
                    <a:pt x="13498" y="2267"/>
                    <a:pt x="13581" y="2088"/>
                    <a:pt x="13581" y="1882"/>
                  </a:cubicBezTo>
                  <a:lnTo>
                    <a:pt x="13581" y="803"/>
                  </a:lnTo>
                  <a:cubicBezTo>
                    <a:pt x="13581" y="359"/>
                    <a:pt x="13223" y="0"/>
                    <a:pt x="12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4"/>
            <p:cNvSpPr/>
            <p:nvPr/>
          </p:nvSpPr>
          <p:spPr>
            <a:xfrm>
              <a:off x="5768900" y="1600100"/>
              <a:ext cx="52975" cy="13150"/>
            </a:xfrm>
            <a:custGeom>
              <a:avLst/>
              <a:gdLst/>
              <a:ahLst/>
              <a:cxnLst/>
              <a:rect l="l" t="t" r="r" b="b"/>
              <a:pathLst>
                <a:path w="2119" h="526" extrusionOk="0">
                  <a:moveTo>
                    <a:pt x="362" y="1"/>
                  </a:moveTo>
                  <a:cubicBezTo>
                    <a:pt x="1" y="14"/>
                    <a:pt x="1" y="512"/>
                    <a:pt x="362" y="525"/>
                  </a:cubicBezTo>
                  <a:lnTo>
                    <a:pt x="1826" y="525"/>
                  </a:lnTo>
                  <a:cubicBezTo>
                    <a:pt x="1992" y="525"/>
                    <a:pt x="2118" y="389"/>
                    <a:pt x="2089" y="223"/>
                  </a:cubicBezTo>
                  <a:cubicBezTo>
                    <a:pt x="2075" y="97"/>
                    <a:pt x="1952" y="1"/>
                    <a:pt x="1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4"/>
            <p:cNvSpPr/>
            <p:nvPr/>
          </p:nvSpPr>
          <p:spPr>
            <a:xfrm>
              <a:off x="5739525" y="1600100"/>
              <a:ext cx="13125" cy="13300"/>
            </a:xfrm>
            <a:custGeom>
              <a:avLst/>
              <a:gdLst/>
              <a:ahLst/>
              <a:cxnLst/>
              <a:rect l="l" t="t" r="r" b="b"/>
              <a:pathLst>
                <a:path w="525" h="532" extrusionOk="0">
                  <a:moveTo>
                    <a:pt x="263" y="1"/>
                  </a:moveTo>
                  <a:cubicBezTo>
                    <a:pt x="110" y="1"/>
                    <a:pt x="0" y="123"/>
                    <a:pt x="0" y="263"/>
                  </a:cubicBezTo>
                  <a:cubicBezTo>
                    <a:pt x="0" y="442"/>
                    <a:pt x="128" y="532"/>
                    <a:pt x="258" y="532"/>
                  </a:cubicBezTo>
                  <a:cubicBezTo>
                    <a:pt x="387" y="532"/>
                    <a:pt x="518" y="442"/>
                    <a:pt x="525" y="263"/>
                  </a:cubicBezTo>
                  <a:cubicBezTo>
                    <a:pt x="525" y="123"/>
                    <a:pt x="40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4"/>
            <p:cNvSpPr/>
            <p:nvPr/>
          </p:nvSpPr>
          <p:spPr>
            <a:xfrm>
              <a:off x="5768900" y="1707325"/>
              <a:ext cx="52975" cy="13125"/>
            </a:xfrm>
            <a:custGeom>
              <a:avLst/>
              <a:gdLst/>
              <a:ahLst/>
              <a:cxnLst/>
              <a:rect l="l" t="t" r="r" b="b"/>
              <a:pathLst>
                <a:path w="2119" h="525" extrusionOk="0">
                  <a:moveTo>
                    <a:pt x="362" y="0"/>
                  </a:moveTo>
                  <a:cubicBezTo>
                    <a:pt x="1" y="14"/>
                    <a:pt x="1" y="512"/>
                    <a:pt x="362" y="525"/>
                  </a:cubicBezTo>
                  <a:lnTo>
                    <a:pt x="1826" y="525"/>
                  </a:lnTo>
                  <a:cubicBezTo>
                    <a:pt x="1992" y="525"/>
                    <a:pt x="2118" y="386"/>
                    <a:pt x="2089" y="220"/>
                  </a:cubicBezTo>
                  <a:cubicBezTo>
                    <a:pt x="2075" y="97"/>
                    <a:pt x="1952" y="0"/>
                    <a:pt x="1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4"/>
            <p:cNvSpPr/>
            <p:nvPr/>
          </p:nvSpPr>
          <p:spPr>
            <a:xfrm>
              <a:off x="5739525" y="1707325"/>
              <a:ext cx="13125" cy="13375"/>
            </a:xfrm>
            <a:custGeom>
              <a:avLst/>
              <a:gdLst/>
              <a:ahLst/>
              <a:cxnLst/>
              <a:rect l="l" t="t" r="r" b="b"/>
              <a:pathLst>
                <a:path w="525" h="535" extrusionOk="0">
                  <a:moveTo>
                    <a:pt x="263" y="0"/>
                  </a:moveTo>
                  <a:cubicBezTo>
                    <a:pt x="110" y="0"/>
                    <a:pt x="0" y="123"/>
                    <a:pt x="0" y="276"/>
                  </a:cubicBezTo>
                  <a:cubicBezTo>
                    <a:pt x="0" y="449"/>
                    <a:pt x="128" y="535"/>
                    <a:pt x="258" y="535"/>
                  </a:cubicBezTo>
                  <a:cubicBezTo>
                    <a:pt x="387" y="535"/>
                    <a:pt x="518" y="449"/>
                    <a:pt x="525" y="276"/>
                  </a:cubicBezTo>
                  <a:cubicBezTo>
                    <a:pt x="525" y="123"/>
                    <a:pt x="402"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4"/>
            <p:cNvSpPr/>
            <p:nvPr/>
          </p:nvSpPr>
          <p:spPr>
            <a:xfrm>
              <a:off x="5768900" y="1653725"/>
              <a:ext cx="52975" cy="13125"/>
            </a:xfrm>
            <a:custGeom>
              <a:avLst/>
              <a:gdLst/>
              <a:ahLst/>
              <a:cxnLst/>
              <a:rect l="l" t="t" r="r" b="b"/>
              <a:pathLst>
                <a:path w="2119" h="525" extrusionOk="0">
                  <a:moveTo>
                    <a:pt x="362" y="0"/>
                  </a:moveTo>
                  <a:cubicBezTo>
                    <a:pt x="1" y="13"/>
                    <a:pt x="1" y="511"/>
                    <a:pt x="362" y="525"/>
                  </a:cubicBezTo>
                  <a:lnTo>
                    <a:pt x="1826" y="525"/>
                  </a:lnTo>
                  <a:cubicBezTo>
                    <a:pt x="1992" y="525"/>
                    <a:pt x="2118" y="385"/>
                    <a:pt x="2089" y="219"/>
                  </a:cubicBezTo>
                  <a:cubicBezTo>
                    <a:pt x="2075" y="96"/>
                    <a:pt x="1952" y="0"/>
                    <a:pt x="1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4"/>
            <p:cNvSpPr/>
            <p:nvPr/>
          </p:nvSpPr>
          <p:spPr>
            <a:xfrm>
              <a:off x="5739525" y="1653725"/>
              <a:ext cx="13125" cy="13375"/>
            </a:xfrm>
            <a:custGeom>
              <a:avLst/>
              <a:gdLst/>
              <a:ahLst/>
              <a:cxnLst/>
              <a:rect l="l" t="t" r="r" b="b"/>
              <a:pathLst>
                <a:path w="525" h="535" extrusionOk="0">
                  <a:moveTo>
                    <a:pt x="263" y="0"/>
                  </a:moveTo>
                  <a:cubicBezTo>
                    <a:pt x="110" y="0"/>
                    <a:pt x="0" y="123"/>
                    <a:pt x="0" y="276"/>
                  </a:cubicBezTo>
                  <a:cubicBezTo>
                    <a:pt x="0" y="448"/>
                    <a:pt x="128" y="534"/>
                    <a:pt x="258" y="534"/>
                  </a:cubicBezTo>
                  <a:cubicBezTo>
                    <a:pt x="387" y="534"/>
                    <a:pt x="518" y="448"/>
                    <a:pt x="525" y="276"/>
                  </a:cubicBezTo>
                  <a:cubicBezTo>
                    <a:pt x="525" y="123"/>
                    <a:pt x="402"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21" name="Google Shape;1521;p64"/>
          <p:cNvCxnSpPr>
            <a:stCxn id="1506" idx="3"/>
            <a:endCxn id="1503" idx="1"/>
          </p:cNvCxnSpPr>
          <p:nvPr/>
        </p:nvCxnSpPr>
        <p:spPr>
          <a:xfrm>
            <a:off x="1949796" y="1767075"/>
            <a:ext cx="506400" cy="0"/>
          </a:xfrm>
          <a:prstGeom prst="straightConnector1">
            <a:avLst/>
          </a:prstGeom>
          <a:noFill/>
          <a:ln w="9525" cap="flat" cmpd="sng">
            <a:solidFill>
              <a:schemeClr val="dk1"/>
            </a:solidFill>
            <a:prstDash val="solid"/>
            <a:round/>
            <a:headEnd type="none" w="med" len="med"/>
            <a:tailEnd type="diamond" w="med" len="med"/>
          </a:ln>
        </p:spPr>
      </p:cxnSp>
      <p:cxnSp>
        <p:nvCxnSpPr>
          <p:cNvPr id="1522" name="Google Shape;1522;p64"/>
          <p:cNvCxnSpPr>
            <a:stCxn id="1508" idx="3"/>
            <a:endCxn id="1505" idx="1"/>
          </p:cNvCxnSpPr>
          <p:nvPr/>
        </p:nvCxnSpPr>
        <p:spPr>
          <a:xfrm>
            <a:off x="1949796" y="2713877"/>
            <a:ext cx="506400" cy="0"/>
          </a:xfrm>
          <a:prstGeom prst="straightConnector1">
            <a:avLst/>
          </a:prstGeom>
          <a:noFill/>
          <a:ln w="9525" cap="flat" cmpd="sng">
            <a:solidFill>
              <a:schemeClr val="dk1"/>
            </a:solidFill>
            <a:prstDash val="solid"/>
            <a:round/>
            <a:headEnd type="none" w="med" len="med"/>
            <a:tailEnd type="diamond" w="med" len="med"/>
          </a:ln>
        </p:spPr>
      </p:cxnSp>
      <p:cxnSp>
        <p:nvCxnSpPr>
          <p:cNvPr id="1523" name="Google Shape;1523;p64"/>
          <p:cNvCxnSpPr>
            <a:stCxn id="1509" idx="3"/>
            <a:endCxn id="1504" idx="1"/>
          </p:cNvCxnSpPr>
          <p:nvPr/>
        </p:nvCxnSpPr>
        <p:spPr>
          <a:xfrm>
            <a:off x="1949796" y="3660683"/>
            <a:ext cx="506400" cy="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27"/>
        <p:cNvGrpSpPr/>
        <p:nvPr/>
      </p:nvGrpSpPr>
      <p:grpSpPr>
        <a:xfrm>
          <a:off x="0" y="0"/>
          <a:ext cx="0" cy="0"/>
          <a:chOff x="0" y="0"/>
          <a:chExt cx="0" cy="0"/>
        </a:xfrm>
      </p:grpSpPr>
      <p:sp>
        <p:nvSpPr>
          <p:cNvPr id="1528" name="Google Shape;1528;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ORGANIZE THE PROJECT</a:t>
            </a:r>
            <a:endParaRPr/>
          </a:p>
        </p:txBody>
      </p:sp>
      <p:graphicFrame>
        <p:nvGraphicFramePr>
          <p:cNvPr id="1529" name="Google Shape;1529;p65"/>
          <p:cNvGraphicFramePr/>
          <p:nvPr/>
        </p:nvGraphicFramePr>
        <p:xfrm>
          <a:off x="774825" y="1209663"/>
          <a:ext cx="3000000" cy="3000000"/>
        </p:xfrm>
        <a:graphic>
          <a:graphicData uri="http://schemas.openxmlformats.org/drawingml/2006/table">
            <a:tbl>
              <a:tblPr>
                <a:noFill/>
                <a:tableStyleId>{E390CA0F-B33C-4B8E-9778-EE789941085B}</a:tableStyleId>
              </a:tblPr>
              <a:tblGrid>
                <a:gridCol w="1127550">
                  <a:extLst>
                    <a:ext uri="{9D8B030D-6E8A-4147-A177-3AD203B41FA5}">
                      <a16:colId xmlns:a16="http://schemas.microsoft.com/office/drawing/2014/main" val="20000"/>
                    </a:ext>
                  </a:extLst>
                </a:gridCol>
                <a:gridCol w="1732375">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361275">
                <a:tc>
                  <a:txBody>
                    <a:bodyPr/>
                    <a:lstStyle/>
                    <a:p>
                      <a:pPr marL="0" lvl="0" indent="0" algn="l" rtl="0">
                        <a:spcBef>
                          <a:spcPts val="0"/>
                        </a:spcBef>
                        <a:spcAft>
                          <a:spcPts val="0"/>
                        </a:spcAft>
                        <a:buNone/>
                      </a:pPr>
                      <a:r>
                        <a:rPr lang="en" sz="1200">
                          <a:solidFill>
                            <a:schemeClr val="dk1"/>
                          </a:solidFill>
                          <a:latin typeface="Poppins ExtraBold"/>
                          <a:ea typeface="Poppins ExtraBold"/>
                          <a:cs typeface="Poppins ExtraBold"/>
                          <a:sym typeface="Poppins ExtraBold"/>
                        </a:rPr>
                        <a:t>Initiative</a:t>
                      </a:r>
                      <a:endParaRPr sz="1200">
                        <a:solidFill>
                          <a:schemeClr val="dk1"/>
                        </a:solidFill>
                        <a:latin typeface="Poppins ExtraBold"/>
                        <a:ea typeface="Poppins ExtraBold"/>
                        <a:cs typeface="Poppins ExtraBold"/>
                        <a:sym typeface="Poppins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dk1"/>
                          </a:solidFill>
                          <a:latin typeface="Poppins ExtraBold"/>
                          <a:ea typeface="Poppins ExtraBold"/>
                          <a:cs typeface="Poppins ExtraBold"/>
                          <a:sym typeface="Poppins ExtraBold"/>
                        </a:rPr>
                        <a:t>Objective</a:t>
                      </a:r>
                      <a:endParaRPr sz="1200">
                        <a:solidFill>
                          <a:schemeClr val="dk1"/>
                        </a:solidFill>
                        <a:latin typeface="Poppins ExtraBold"/>
                        <a:ea typeface="Poppins ExtraBold"/>
                        <a:cs typeface="Poppins ExtraBold"/>
                        <a:sym typeface="Poppins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Jan</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Feb</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Mar</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Clr>
                          <a:srgbClr val="000000"/>
                        </a:buClr>
                        <a:buSzPts val="1100"/>
                        <a:buFont typeface="Arial"/>
                        <a:buNone/>
                      </a:pPr>
                      <a:r>
                        <a:rPr lang="en" sz="1100">
                          <a:solidFill>
                            <a:schemeClr val="dk1"/>
                          </a:solidFill>
                          <a:latin typeface="Poppins ExtraBold"/>
                          <a:ea typeface="Poppins ExtraBold"/>
                          <a:cs typeface="Poppins ExtraBold"/>
                          <a:sym typeface="Poppins ExtraBold"/>
                        </a:rPr>
                        <a:t>Apr</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May</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Jun</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Jul</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Aug</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Sep</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Oct</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100">
                          <a:solidFill>
                            <a:schemeClr val="dk1"/>
                          </a:solidFill>
                          <a:latin typeface="Poppins ExtraBold"/>
                          <a:ea typeface="Poppins ExtraBold"/>
                          <a:cs typeface="Poppins ExtraBold"/>
                          <a:sym typeface="Poppins ExtraBold"/>
                        </a:rPr>
                        <a:t>Nov</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Clr>
                          <a:srgbClr val="000000"/>
                        </a:buClr>
                        <a:buSzPts val="1100"/>
                        <a:buFont typeface="Arial"/>
                        <a:buNone/>
                      </a:pPr>
                      <a:r>
                        <a:rPr lang="en" sz="1100">
                          <a:solidFill>
                            <a:schemeClr val="dk1"/>
                          </a:solidFill>
                          <a:latin typeface="Poppins ExtraBold"/>
                          <a:ea typeface="Poppins ExtraBold"/>
                          <a:cs typeface="Poppins ExtraBold"/>
                          <a:sym typeface="Poppins ExtraBold"/>
                        </a:rPr>
                        <a:t>Dec</a:t>
                      </a:r>
                      <a:endParaRPr sz="1100">
                        <a:solidFill>
                          <a:schemeClr val="dk1"/>
                        </a:solidFill>
                        <a:latin typeface="Poppins ExtraBold"/>
                        <a:ea typeface="Poppins ExtraBold"/>
                        <a:cs typeface="Poppins ExtraBold"/>
                        <a:sym typeface="Poppins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422950">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Saturn</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Saturn has rings</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422950">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Mars</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Mars is a cold place</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422950">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Venus</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Venus is terribly hot</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200">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422950">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Jupiter</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Jupiter is far away</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422950">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Earth</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Earth has life</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r h="422950">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Neptune</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Neptune is an ice giant</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200">
                        <a:solidFill>
                          <a:srgbClr val="191919"/>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6"/>
                  </a:ext>
                </a:extLst>
              </a:tr>
            </a:tbl>
          </a:graphicData>
        </a:graphic>
      </p:graphicFrame>
      <p:sp>
        <p:nvSpPr>
          <p:cNvPr id="1530" name="Google Shape;1530;p65"/>
          <p:cNvSpPr txBox="1"/>
          <p:nvPr/>
        </p:nvSpPr>
        <p:spPr>
          <a:xfrm>
            <a:off x="2811026" y="4347300"/>
            <a:ext cx="778800" cy="1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Barlow"/>
                <a:ea typeface="Barlow"/>
                <a:cs typeface="Barlow"/>
                <a:sym typeface="Barlow"/>
              </a:rPr>
              <a:t>Neptune</a:t>
            </a:r>
            <a:endParaRPr sz="1100">
              <a:solidFill>
                <a:schemeClr val="dk1"/>
              </a:solidFill>
              <a:latin typeface="Barlow"/>
              <a:ea typeface="Barlow"/>
              <a:cs typeface="Barlow"/>
              <a:sym typeface="Barlow"/>
            </a:endParaRPr>
          </a:p>
        </p:txBody>
      </p:sp>
      <p:sp>
        <p:nvSpPr>
          <p:cNvPr id="1531" name="Google Shape;1531;p65"/>
          <p:cNvSpPr/>
          <p:nvPr/>
        </p:nvSpPr>
        <p:spPr>
          <a:xfrm>
            <a:off x="2586524" y="4347304"/>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5"/>
          <p:cNvSpPr txBox="1"/>
          <p:nvPr/>
        </p:nvSpPr>
        <p:spPr>
          <a:xfrm>
            <a:off x="3814326" y="4347300"/>
            <a:ext cx="778800" cy="1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Barlow"/>
                <a:ea typeface="Barlow"/>
                <a:cs typeface="Barlow"/>
                <a:sym typeface="Barlow"/>
              </a:rPr>
              <a:t>Jupiter</a:t>
            </a:r>
            <a:endParaRPr sz="1100">
              <a:solidFill>
                <a:schemeClr val="dk1"/>
              </a:solidFill>
              <a:latin typeface="Barlow"/>
              <a:ea typeface="Barlow"/>
              <a:cs typeface="Barlow"/>
              <a:sym typeface="Barlow"/>
            </a:endParaRPr>
          </a:p>
        </p:txBody>
      </p:sp>
      <p:sp>
        <p:nvSpPr>
          <p:cNvPr id="1533" name="Google Shape;1533;p65"/>
          <p:cNvSpPr/>
          <p:nvPr/>
        </p:nvSpPr>
        <p:spPr>
          <a:xfrm>
            <a:off x="3589824" y="4347304"/>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5"/>
          <p:cNvSpPr txBox="1"/>
          <p:nvPr/>
        </p:nvSpPr>
        <p:spPr>
          <a:xfrm>
            <a:off x="4817626" y="4347300"/>
            <a:ext cx="778800" cy="1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Barlow"/>
                <a:ea typeface="Barlow"/>
                <a:cs typeface="Barlow"/>
                <a:sym typeface="Barlow"/>
              </a:rPr>
              <a:t>Saturn</a:t>
            </a:r>
            <a:endParaRPr sz="1100">
              <a:solidFill>
                <a:schemeClr val="dk1"/>
              </a:solidFill>
              <a:latin typeface="Barlow"/>
              <a:ea typeface="Barlow"/>
              <a:cs typeface="Barlow"/>
              <a:sym typeface="Barlow"/>
            </a:endParaRPr>
          </a:p>
        </p:txBody>
      </p:sp>
      <p:sp>
        <p:nvSpPr>
          <p:cNvPr id="1535" name="Google Shape;1535;p65"/>
          <p:cNvSpPr/>
          <p:nvPr/>
        </p:nvSpPr>
        <p:spPr>
          <a:xfrm>
            <a:off x="4593124" y="4347304"/>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5"/>
          <p:cNvSpPr txBox="1"/>
          <p:nvPr/>
        </p:nvSpPr>
        <p:spPr>
          <a:xfrm>
            <a:off x="5778676" y="4347300"/>
            <a:ext cx="778800" cy="1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Barlow"/>
                <a:ea typeface="Barlow"/>
                <a:cs typeface="Barlow"/>
                <a:sym typeface="Barlow"/>
              </a:rPr>
              <a:t>Venus</a:t>
            </a:r>
            <a:endParaRPr sz="1100">
              <a:solidFill>
                <a:schemeClr val="dk1"/>
              </a:solidFill>
              <a:latin typeface="Barlow"/>
              <a:ea typeface="Barlow"/>
              <a:cs typeface="Barlow"/>
              <a:sym typeface="Barlow"/>
            </a:endParaRPr>
          </a:p>
        </p:txBody>
      </p:sp>
      <p:sp>
        <p:nvSpPr>
          <p:cNvPr id="1537" name="Google Shape;1537;p65"/>
          <p:cNvSpPr/>
          <p:nvPr/>
        </p:nvSpPr>
        <p:spPr>
          <a:xfrm>
            <a:off x="5554174" y="4347304"/>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41"/>
        <p:cNvGrpSpPr/>
        <p:nvPr/>
      </p:nvGrpSpPr>
      <p:grpSpPr>
        <a:xfrm>
          <a:off x="0" y="0"/>
          <a:ext cx="0" cy="0"/>
          <a:chOff x="0" y="0"/>
          <a:chExt cx="0" cy="0"/>
        </a:xfrm>
      </p:grpSpPr>
      <p:sp>
        <p:nvSpPr>
          <p:cNvPr id="1542" name="Google Shape;1542;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b="0">
                <a:latin typeface="Poppins Black"/>
                <a:ea typeface="Poppins Black"/>
                <a:cs typeface="Poppins Black"/>
                <a:sym typeface="Poppins Black"/>
              </a:rPr>
              <a:t>THIS IS A TIMELINE</a:t>
            </a:r>
            <a:endParaRPr sz="2600" b="0">
              <a:latin typeface="Poppins Black"/>
              <a:ea typeface="Poppins Black"/>
              <a:cs typeface="Poppins Black"/>
              <a:sym typeface="Poppins Black"/>
            </a:endParaRPr>
          </a:p>
        </p:txBody>
      </p:sp>
      <p:sp>
        <p:nvSpPr>
          <p:cNvPr id="1543" name="Google Shape;1543;p66"/>
          <p:cNvSpPr txBox="1"/>
          <p:nvPr/>
        </p:nvSpPr>
        <p:spPr>
          <a:xfrm>
            <a:off x="4206204" y="1368850"/>
            <a:ext cx="1435200" cy="445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Mercury</a:t>
            </a:r>
            <a:endParaRPr sz="2000">
              <a:solidFill>
                <a:schemeClr val="dk1"/>
              </a:solidFill>
              <a:latin typeface="Poppins ExtraBold"/>
              <a:ea typeface="Poppins ExtraBold"/>
              <a:cs typeface="Poppins ExtraBold"/>
              <a:sym typeface="Poppins ExtraBold"/>
            </a:endParaRPr>
          </a:p>
        </p:txBody>
      </p:sp>
      <p:sp>
        <p:nvSpPr>
          <p:cNvPr id="1544" name="Google Shape;1544;p66"/>
          <p:cNvSpPr txBox="1"/>
          <p:nvPr/>
        </p:nvSpPr>
        <p:spPr>
          <a:xfrm>
            <a:off x="5641454" y="1368850"/>
            <a:ext cx="20136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Mercury is the closest planet to the Sun </a:t>
            </a:r>
            <a:endParaRPr sz="1200">
              <a:solidFill>
                <a:schemeClr val="dk1"/>
              </a:solidFill>
              <a:latin typeface="Barlow"/>
              <a:ea typeface="Barlow"/>
              <a:cs typeface="Barlow"/>
              <a:sym typeface="Barlow"/>
            </a:endParaRPr>
          </a:p>
        </p:txBody>
      </p:sp>
      <p:sp>
        <p:nvSpPr>
          <p:cNvPr id="1545" name="Google Shape;1545;p66"/>
          <p:cNvSpPr txBox="1"/>
          <p:nvPr/>
        </p:nvSpPr>
        <p:spPr>
          <a:xfrm>
            <a:off x="4206204" y="2168037"/>
            <a:ext cx="1435200" cy="445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Jupiter</a:t>
            </a:r>
            <a:endParaRPr sz="2000">
              <a:solidFill>
                <a:schemeClr val="dk1"/>
              </a:solidFill>
              <a:latin typeface="Poppins ExtraBold"/>
              <a:ea typeface="Poppins ExtraBold"/>
              <a:cs typeface="Poppins ExtraBold"/>
              <a:sym typeface="Poppins ExtraBold"/>
            </a:endParaRPr>
          </a:p>
        </p:txBody>
      </p:sp>
      <p:sp>
        <p:nvSpPr>
          <p:cNvPr id="1546" name="Google Shape;1546;p66"/>
          <p:cNvSpPr txBox="1"/>
          <p:nvPr/>
        </p:nvSpPr>
        <p:spPr>
          <a:xfrm>
            <a:off x="5641454" y="2166850"/>
            <a:ext cx="20136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It’s the biggest planet in the Solar System </a:t>
            </a:r>
            <a:endParaRPr sz="1200">
              <a:solidFill>
                <a:schemeClr val="dk1"/>
              </a:solidFill>
              <a:latin typeface="Barlow"/>
              <a:ea typeface="Barlow"/>
              <a:cs typeface="Barlow"/>
              <a:sym typeface="Barlow"/>
            </a:endParaRPr>
          </a:p>
        </p:txBody>
      </p:sp>
      <p:sp>
        <p:nvSpPr>
          <p:cNvPr id="1547" name="Google Shape;1547;p66"/>
          <p:cNvSpPr txBox="1"/>
          <p:nvPr/>
        </p:nvSpPr>
        <p:spPr>
          <a:xfrm>
            <a:off x="4206204" y="2966050"/>
            <a:ext cx="1435200" cy="445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Venus</a:t>
            </a:r>
            <a:endParaRPr sz="2000">
              <a:solidFill>
                <a:schemeClr val="dk1"/>
              </a:solidFill>
              <a:latin typeface="Poppins ExtraBold"/>
              <a:ea typeface="Poppins ExtraBold"/>
              <a:cs typeface="Poppins ExtraBold"/>
              <a:sym typeface="Poppins ExtraBold"/>
            </a:endParaRPr>
          </a:p>
        </p:txBody>
      </p:sp>
      <p:sp>
        <p:nvSpPr>
          <p:cNvPr id="1548" name="Google Shape;1548;p66"/>
          <p:cNvSpPr txBox="1"/>
          <p:nvPr/>
        </p:nvSpPr>
        <p:spPr>
          <a:xfrm>
            <a:off x="5641454" y="2964850"/>
            <a:ext cx="20136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200">
                <a:solidFill>
                  <a:schemeClr val="dk1"/>
                </a:solidFill>
                <a:latin typeface="Barlow"/>
                <a:ea typeface="Barlow"/>
                <a:cs typeface="Barlow"/>
                <a:sym typeface="Barlow"/>
              </a:rPr>
              <a:t>Venus is the second planet from the Sun</a:t>
            </a:r>
            <a:endParaRPr sz="1200">
              <a:solidFill>
                <a:schemeClr val="dk1"/>
              </a:solidFill>
              <a:latin typeface="Barlow"/>
              <a:ea typeface="Barlow"/>
              <a:cs typeface="Barlow"/>
              <a:sym typeface="Barlow"/>
            </a:endParaRPr>
          </a:p>
        </p:txBody>
      </p:sp>
      <p:sp>
        <p:nvSpPr>
          <p:cNvPr id="1549" name="Google Shape;1549;p66"/>
          <p:cNvSpPr/>
          <p:nvPr/>
        </p:nvSpPr>
        <p:spPr>
          <a:xfrm>
            <a:off x="1492304" y="1307950"/>
            <a:ext cx="567000" cy="56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6"/>
          <p:cNvSpPr/>
          <p:nvPr/>
        </p:nvSpPr>
        <p:spPr>
          <a:xfrm>
            <a:off x="1492304" y="2105938"/>
            <a:ext cx="567000" cy="56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6"/>
          <p:cNvSpPr/>
          <p:nvPr/>
        </p:nvSpPr>
        <p:spPr>
          <a:xfrm>
            <a:off x="1492304" y="2903950"/>
            <a:ext cx="567000" cy="56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6"/>
          <p:cNvSpPr/>
          <p:nvPr/>
        </p:nvSpPr>
        <p:spPr>
          <a:xfrm>
            <a:off x="1606042" y="3019000"/>
            <a:ext cx="339525" cy="339300"/>
          </a:xfrm>
          <a:custGeom>
            <a:avLst/>
            <a:gdLst/>
            <a:ahLst/>
            <a:cxnLst/>
            <a:rect l="l" t="t" r="r" b="b"/>
            <a:pathLst>
              <a:path w="13581" h="13572" extrusionOk="0">
                <a:moveTo>
                  <a:pt x="12794" y="542"/>
                </a:moveTo>
                <a:cubicBezTo>
                  <a:pt x="12930" y="542"/>
                  <a:pt x="13056" y="651"/>
                  <a:pt x="13056" y="804"/>
                </a:cubicBezTo>
                <a:lnTo>
                  <a:pt x="13056" y="1066"/>
                </a:lnTo>
                <a:lnTo>
                  <a:pt x="10925" y="1066"/>
                </a:lnTo>
                <a:cubicBezTo>
                  <a:pt x="10789" y="1066"/>
                  <a:pt x="10676" y="1192"/>
                  <a:pt x="10663" y="1329"/>
                </a:cubicBezTo>
                <a:cubicBezTo>
                  <a:pt x="10663" y="1481"/>
                  <a:pt x="10553" y="1591"/>
                  <a:pt x="10401" y="1591"/>
                </a:cubicBezTo>
                <a:lnTo>
                  <a:pt x="8283" y="1591"/>
                </a:lnTo>
                <a:cubicBezTo>
                  <a:pt x="8133" y="1591"/>
                  <a:pt x="8021" y="1468"/>
                  <a:pt x="8021" y="1329"/>
                </a:cubicBezTo>
                <a:cubicBezTo>
                  <a:pt x="8021" y="1176"/>
                  <a:pt x="7898" y="1066"/>
                  <a:pt x="7758" y="1066"/>
                </a:cubicBezTo>
                <a:lnTo>
                  <a:pt x="5644" y="1066"/>
                </a:lnTo>
                <a:lnTo>
                  <a:pt x="5644" y="804"/>
                </a:lnTo>
                <a:cubicBezTo>
                  <a:pt x="5644" y="651"/>
                  <a:pt x="5753" y="542"/>
                  <a:pt x="5906" y="542"/>
                </a:cubicBezTo>
                <a:close/>
                <a:moveTo>
                  <a:pt x="6806" y="4399"/>
                </a:moveTo>
                <a:cubicBezTo>
                  <a:pt x="7702" y="4399"/>
                  <a:pt x="8492" y="4897"/>
                  <a:pt x="8907" y="5644"/>
                </a:cubicBezTo>
                <a:lnTo>
                  <a:pt x="8256" y="6281"/>
                </a:lnTo>
                <a:lnTo>
                  <a:pt x="7343" y="5368"/>
                </a:lnTo>
                <a:cubicBezTo>
                  <a:pt x="7295" y="5320"/>
                  <a:pt x="7230" y="5296"/>
                  <a:pt x="7162" y="5296"/>
                </a:cubicBezTo>
                <a:cubicBezTo>
                  <a:pt x="7095" y="5296"/>
                  <a:pt x="7026" y="5320"/>
                  <a:pt x="6972" y="5368"/>
                </a:cubicBezTo>
                <a:lnTo>
                  <a:pt x="5338" y="7002"/>
                </a:lnTo>
                <a:cubicBezTo>
                  <a:pt x="5242" y="7111"/>
                  <a:pt x="5242" y="7277"/>
                  <a:pt x="5338" y="7373"/>
                </a:cubicBezTo>
                <a:cubicBezTo>
                  <a:pt x="5393" y="7428"/>
                  <a:pt x="5462" y="7456"/>
                  <a:pt x="5529" y="7456"/>
                </a:cubicBezTo>
                <a:cubicBezTo>
                  <a:pt x="5596" y="7456"/>
                  <a:pt x="5662" y="7428"/>
                  <a:pt x="5710" y="7373"/>
                </a:cubicBezTo>
                <a:lnTo>
                  <a:pt x="7164" y="5936"/>
                </a:lnTo>
                <a:lnTo>
                  <a:pt x="8077" y="6849"/>
                </a:lnTo>
                <a:cubicBezTo>
                  <a:pt x="8125" y="6897"/>
                  <a:pt x="8191" y="6921"/>
                  <a:pt x="8258" y="6921"/>
                </a:cubicBezTo>
                <a:cubicBezTo>
                  <a:pt x="8325" y="6921"/>
                  <a:pt x="8394" y="6897"/>
                  <a:pt x="8449" y="6849"/>
                </a:cubicBezTo>
                <a:lnTo>
                  <a:pt x="9113" y="6185"/>
                </a:lnTo>
                <a:lnTo>
                  <a:pt x="9113" y="6185"/>
                </a:lnTo>
                <a:cubicBezTo>
                  <a:pt x="9526" y="7643"/>
                  <a:pt x="8363" y="9173"/>
                  <a:pt x="6825" y="9173"/>
                </a:cubicBezTo>
                <a:cubicBezTo>
                  <a:pt x="6819" y="9173"/>
                  <a:pt x="6812" y="9173"/>
                  <a:pt x="6806" y="9173"/>
                </a:cubicBezTo>
                <a:cubicBezTo>
                  <a:pt x="3652" y="9047"/>
                  <a:pt x="3652" y="4525"/>
                  <a:pt x="6806" y="4399"/>
                </a:cubicBezTo>
                <a:close/>
                <a:moveTo>
                  <a:pt x="3801" y="9379"/>
                </a:moveTo>
                <a:cubicBezTo>
                  <a:pt x="3927" y="9531"/>
                  <a:pt x="4067" y="9671"/>
                  <a:pt x="4216" y="9793"/>
                </a:cubicBezTo>
                <a:lnTo>
                  <a:pt x="3844" y="10182"/>
                </a:lnTo>
                <a:lnTo>
                  <a:pt x="3416" y="9740"/>
                </a:lnTo>
                <a:lnTo>
                  <a:pt x="3801" y="9379"/>
                </a:lnTo>
                <a:close/>
                <a:moveTo>
                  <a:pt x="6806" y="3334"/>
                </a:moveTo>
                <a:cubicBezTo>
                  <a:pt x="7994" y="3334"/>
                  <a:pt x="9060" y="3944"/>
                  <a:pt x="9667" y="4871"/>
                </a:cubicBezTo>
                <a:lnTo>
                  <a:pt x="9295" y="5259"/>
                </a:lnTo>
                <a:cubicBezTo>
                  <a:pt x="8704" y="4311"/>
                  <a:pt x="7771" y="3884"/>
                  <a:pt x="6846" y="3884"/>
                </a:cubicBezTo>
                <a:cubicBezTo>
                  <a:pt x="5367" y="3884"/>
                  <a:pt x="3909" y="4976"/>
                  <a:pt x="3901" y="6779"/>
                </a:cubicBezTo>
                <a:cubicBezTo>
                  <a:pt x="3901" y="8396"/>
                  <a:pt x="5199" y="9697"/>
                  <a:pt x="6806" y="9697"/>
                </a:cubicBezTo>
                <a:cubicBezTo>
                  <a:pt x="6818" y="9697"/>
                  <a:pt x="6830" y="9697"/>
                  <a:pt x="6843" y="9697"/>
                </a:cubicBezTo>
                <a:cubicBezTo>
                  <a:pt x="8829" y="9697"/>
                  <a:pt x="10257" y="7598"/>
                  <a:pt x="9528" y="5757"/>
                </a:cubicBezTo>
                <a:lnTo>
                  <a:pt x="9943" y="5355"/>
                </a:lnTo>
                <a:lnTo>
                  <a:pt x="9943" y="5355"/>
                </a:lnTo>
                <a:cubicBezTo>
                  <a:pt x="10987" y="7549"/>
                  <a:pt x="9293" y="10222"/>
                  <a:pt x="6864" y="10222"/>
                </a:cubicBezTo>
                <a:cubicBezTo>
                  <a:pt x="6844" y="10222"/>
                  <a:pt x="6825" y="10222"/>
                  <a:pt x="6806" y="10222"/>
                </a:cubicBezTo>
                <a:cubicBezTo>
                  <a:pt x="2254" y="10056"/>
                  <a:pt x="2254" y="3516"/>
                  <a:pt x="6806" y="3334"/>
                </a:cubicBezTo>
                <a:close/>
                <a:moveTo>
                  <a:pt x="13056" y="1591"/>
                </a:moveTo>
                <a:lnTo>
                  <a:pt x="13056" y="11981"/>
                </a:lnTo>
                <a:lnTo>
                  <a:pt x="5644" y="11981"/>
                </a:lnTo>
                <a:lnTo>
                  <a:pt x="5644" y="10584"/>
                </a:lnTo>
                <a:cubicBezTo>
                  <a:pt x="6002" y="10693"/>
                  <a:pt x="6404" y="10763"/>
                  <a:pt x="6806" y="10763"/>
                </a:cubicBezTo>
                <a:cubicBezTo>
                  <a:pt x="6823" y="10763"/>
                  <a:pt x="6841" y="10763"/>
                  <a:pt x="6858" y="10763"/>
                </a:cubicBezTo>
                <a:cubicBezTo>
                  <a:pt x="9760" y="10763"/>
                  <a:pt x="11707" y="7511"/>
                  <a:pt x="10331" y="4954"/>
                </a:cubicBezTo>
                <a:lnTo>
                  <a:pt x="11563" y="3722"/>
                </a:lnTo>
                <a:lnTo>
                  <a:pt x="11563" y="3984"/>
                </a:lnTo>
                <a:cubicBezTo>
                  <a:pt x="11563" y="4110"/>
                  <a:pt x="11659" y="4233"/>
                  <a:pt x="11798" y="4246"/>
                </a:cubicBezTo>
                <a:cubicBezTo>
                  <a:pt x="11815" y="4249"/>
                  <a:pt x="11831" y="4251"/>
                  <a:pt x="11847" y="4251"/>
                </a:cubicBezTo>
                <a:cubicBezTo>
                  <a:pt x="11990" y="4251"/>
                  <a:pt x="12100" y="4134"/>
                  <a:pt x="12100" y="3984"/>
                </a:cubicBezTo>
                <a:lnTo>
                  <a:pt x="12100" y="3085"/>
                </a:lnTo>
                <a:cubicBezTo>
                  <a:pt x="12100" y="2935"/>
                  <a:pt x="11977" y="2809"/>
                  <a:pt x="11838" y="2809"/>
                </a:cubicBezTo>
                <a:lnTo>
                  <a:pt x="10925" y="2809"/>
                </a:lnTo>
                <a:cubicBezTo>
                  <a:pt x="10802" y="2809"/>
                  <a:pt x="10676" y="2905"/>
                  <a:pt x="10663" y="3045"/>
                </a:cubicBezTo>
                <a:cubicBezTo>
                  <a:pt x="10636" y="3197"/>
                  <a:pt x="10759" y="3350"/>
                  <a:pt x="10925" y="3350"/>
                </a:cubicBezTo>
                <a:lnTo>
                  <a:pt x="11187" y="3350"/>
                </a:lnTo>
                <a:lnTo>
                  <a:pt x="10042" y="4495"/>
                </a:lnTo>
                <a:cubicBezTo>
                  <a:pt x="9348" y="3460"/>
                  <a:pt x="8059" y="2812"/>
                  <a:pt x="6770" y="2812"/>
                </a:cubicBezTo>
                <a:cubicBezTo>
                  <a:pt x="6390" y="2812"/>
                  <a:pt x="6009" y="2869"/>
                  <a:pt x="5644" y="2988"/>
                </a:cubicBezTo>
                <a:lnTo>
                  <a:pt x="5644" y="1591"/>
                </a:lnTo>
                <a:lnTo>
                  <a:pt x="7536" y="1591"/>
                </a:lnTo>
                <a:cubicBezTo>
                  <a:pt x="7649" y="1909"/>
                  <a:pt x="7938" y="2132"/>
                  <a:pt x="8283" y="2132"/>
                </a:cubicBezTo>
                <a:lnTo>
                  <a:pt x="10401" y="2132"/>
                </a:lnTo>
                <a:cubicBezTo>
                  <a:pt x="10746" y="2132"/>
                  <a:pt x="11038" y="1909"/>
                  <a:pt x="11148" y="1591"/>
                </a:cubicBezTo>
                <a:close/>
                <a:moveTo>
                  <a:pt x="3028" y="10112"/>
                </a:moveTo>
                <a:lnTo>
                  <a:pt x="3486" y="10570"/>
                </a:lnTo>
                <a:lnTo>
                  <a:pt x="1285" y="12921"/>
                </a:lnTo>
                <a:cubicBezTo>
                  <a:pt x="1212" y="13000"/>
                  <a:pt x="1107" y="13039"/>
                  <a:pt x="1000" y="13039"/>
                </a:cubicBezTo>
                <a:cubicBezTo>
                  <a:pt x="883" y="13039"/>
                  <a:pt x="764" y="12994"/>
                  <a:pt x="678" y="12907"/>
                </a:cubicBezTo>
                <a:cubicBezTo>
                  <a:pt x="525" y="12755"/>
                  <a:pt x="512" y="12462"/>
                  <a:pt x="678" y="12313"/>
                </a:cubicBezTo>
                <a:lnTo>
                  <a:pt x="3028" y="10112"/>
                </a:lnTo>
                <a:close/>
                <a:moveTo>
                  <a:pt x="13056" y="12506"/>
                </a:moveTo>
                <a:lnTo>
                  <a:pt x="13056" y="12768"/>
                </a:lnTo>
                <a:cubicBezTo>
                  <a:pt x="13056" y="12921"/>
                  <a:pt x="12930" y="13043"/>
                  <a:pt x="12794" y="13043"/>
                </a:cubicBezTo>
                <a:lnTo>
                  <a:pt x="5906" y="13043"/>
                </a:lnTo>
                <a:cubicBezTo>
                  <a:pt x="5753" y="13043"/>
                  <a:pt x="5644" y="12921"/>
                  <a:pt x="5644" y="12768"/>
                </a:cubicBezTo>
                <a:lnTo>
                  <a:pt x="5644" y="12506"/>
                </a:lnTo>
                <a:close/>
                <a:moveTo>
                  <a:pt x="5906" y="1"/>
                </a:moveTo>
                <a:cubicBezTo>
                  <a:pt x="5461" y="1"/>
                  <a:pt x="5103" y="363"/>
                  <a:pt x="5103" y="804"/>
                </a:cubicBezTo>
                <a:lnTo>
                  <a:pt x="5103" y="3197"/>
                </a:lnTo>
                <a:cubicBezTo>
                  <a:pt x="2988" y="4137"/>
                  <a:pt x="2142" y="7002"/>
                  <a:pt x="3469" y="8950"/>
                </a:cubicBezTo>
                <a:lnTo>
                  <a:pt x="302" y="11925"/>
                </a:lnTo>
                <a:cubicBezTo>
                  <a:pt x="123" y="12091"/>
                  <a:pt x="27" y="12326"/>
                  <a:pt x="27" y="12589"/>
                </a:cubicBezTo>
                <a:cubicBezTo>
                  <a:pt x="1" y="13106"/>
                  <a:pt x="456" y="13571"/>
                  <a:pt x="987" y="13571"/>
                </a:cubicBezTo>
                <a:cubicBezTo>
                  <a:pt x="995" y="13571"/>
                  <a:pt x="1002" y="13571"/>
                  <a:pt x="1010" y="13571"/>
                </a:cubicBezTo>
                <a:cubicBezTo>
                  <a:pt x="1259" y="13571"/>
                  <a:pt x="1494" y="13458"/>
                  <a:pt x="1660" y="13279"/>
                </a:cubicBezTo>
                <a:lnTo>
                  <a:pt x="4631" y="10112"/>
                </a:lnTo>
                <a:cubicBezTo>
                  <a:pt x="4784" y="10208"/>
                  <a:pt x="4937" y="10291"/>
                  <a:pt x="5103" y="10374"/>
                </a:cubicBezTo>
                <a:lnTo>
                  <a:pt x="5103" y="12768"/>
                </a:lnTo>
                <a:cubicBezTo>
                  <a:pt x="5103" y="13209"/>
                  <a:pt x="5461" y="13571"/>
                  <a:pt x="5906" y="13571"/>
                </a:cubicBezTo>
                <a:lnTo>
                  <a:pt x="12794" y="13571"/>
                </a:lnTo>
                <a:cubicBezTo>
                  <a:pt x="13222" y="13571"/>
                  <a:pt x="13581" y="13209"/>
                  <a:pt x="13581" y="12768"/>
                </a:cubicBezTo>
                <a:lnTo>
                  <a:pt x="13581" y="804"/>
                </a:lnTo>
                <a:cubicBezTo>
                  <a:pt x="13581" y="363"/>
                  <a:pt x="13222" y="1"/>
                  <a:pt x="12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 name="Google Shape;1553;p66"/>
          <p:cNvGrpSpPr/>
          <p:nvPr/>
        </p:nvGrpSpPr>
        <p:grpSpPr>
          <a:xfrm>
            <a:off x="1606167" y="2220988"/>
            <a:ext cx="339275" cy="339300"/>
            <a:chOff x="3277475" y="3256400"/>
            <a:chExt cx="339275" cy="339300"/>
          </a:xfrm>
        </p:grpSpPr>
        <p:sp>
          <p:nvSpPr>
            <p:cNvPr id="1554" name="Google Shape;1554;p66"/>
            <p:cNvSpPr/>
            <p:nvPr/>
          </p:nvSpPr>
          <p:spPr>
            <a:xfrm>
              <a:off x="3277475" y="3256400"/>
              <a:ext cx="339275" cy="339300"/>
            </a:xfrm>
            <a:custGeom>
              <a:avLst/>
              <a:gdLst/>
              <a:ahLst/>
              <a:cxnLst/>
              <a:rect l="l" t="t" r="r" b="b"/>
              <a:pathLst>
                <a:path w="13571" h="13572" extrusionOk="0">
                  <a:moveTo>
                    <a:pt x="2546" y="2451"/>
                  </a:moveTo>
                  <a:lnTo>
                    <a:pt x="2546" y="2975"/>
                  </a:lnTo>
                  <a:lnTo>
                    <a:pt x="1328" y="2975"/>
                  </a:lnTo>
                  <a:cubicBezTo>
                    <a:pt x="1179" y="2975"/>
                    <a:pt x="1066" y="3085"/>
                    <a:pt x="1066" y="3237"/>
                  </a:cubicBezTo>
                  <a:lnTo>
                    <a:pt x="1066" y="9863"/>
                  </a:lnTo>
                  <a:lnTo>
                    <a:pt x="541" y="9863"/>
                  </a:lnTo>
                  <a:lnTo>
                    <a:pt x="541" y="2713"/>
                  </a:lnTo>
                  <a:cubicBezTo>
                    <a:pt x="541" y="2560"/>
                    <a:pt x="651" y="2451"/>
                    <a:pt x="804" y="2451"/>
                  </a:cubicBezTo>
                  <a:close/>
                  <a:moveTo>
                    <a:pt x="2546" y="3500"/>
                  </a:moveTo>
                  <a:lnTo>
                    <a:pt x="2546" y="9863"/>
                  </a:lnTo>
                  <a:lnTo>
                    <a:pt x="1594" y="9863"/>
                  </a:lnTo>
                  <a:lnTo>
                    <a:pt x="1594" y="3500"/>
                  </a:lnTo>
                  <a:close/>
                  <a:moveTo>
                    <a:pt x="10500" y="542"/>
                  </a:moveTo>
                  <a:lnTo>
                    <a:pt x="10500" y="9863"/>
                  </a:lnTo>
                  <a:lnTo>
                    <a:pt x="3071" y="9863"/>
                  </a:lnTo>
                  <a:lnTo>
                    <a:pt x="3071" y="542"/>
                  </a:lnTo>
                  <a:close/>
                  <a:moveTo>
                    <a:pt x="11981" y="3500"/>
                  </a:moveTo>
                  <a:lnTo>
                    <a:pt x="11981" y="9863"/>
                  </a:lnTo>
                  <a:lnTo>
                    <a:pt x="11025" y="9863"/>
                  </a:lnTo>
                  <a:lnTo>
                    <a:pt x="11025" y="3500"/>
                  </a:lnTo>
                  <a:close/>
                  <a:moveTo>
                    <a:pt x="12767" y="2451"/>
                  </a:moveTo>
                  <a:cubicBezTo>
                    <a:pt x="12920" y="2451"/>
                    <a:pt x="13030" y="2560"/>
                    <a:pt x="13030" y="2713"/>
                  </a:cubicBezTo>
                  <a:lnTo>
                    <a:pt x="13030" y="9863"/>
                  </a:lnTo>
                  <a:lnTo>
                    <a:pt x="12505" y="9863"/>
                  </a:lnTo>
                  <a:lnTo>
                    <a:pt x="12505" y="3237"/>
                  </a:lnTo>
                  <a:cubicBezTo>
                    <a:pt x="12505" y="3085"/>
                    <a:pt x="12396" y="2975"/>
                    <a:pt x="12243" y="2975"/>
                  </a:cubicBezTo>
                  <a:lnTo>
                    <a:pt x="11025" y="2975"/>
                  </a:lnTo>
                  <a:lnTo>
                    <a:pt x="11025" y="2451"/>
                  </a:lnTo>
                  <a:close/>
                  <a:moveTo>
                    <a:pt x="13030" y="10388"/>
                  </a:moveTo>
                  <a:lnTo>
                    <a:pt x="13030" y="10653"/>
                  </a:lnTo>
                  <a:cubicBezTo>
                    <a:pt x="13030" y="10803"/>
                    <a:pt x="12920" y="10915"/>
                    <a:pt x="12767" y="10915"/>
                  </a:cubicBezTo>
                  <a:lnTo>
                    <a:pt x="804" y="10915"/>
                  </a:lnTo>
                  <a:cubicBezTo>
                    <a:pt x="651" y="10915"/>
                    <a:pt x="541" y="10803"/>
                    <a:pt x="541" y="10653"/>
                  </a:cubicBezTo>
                  <a:lnTo>
                    <a:pt x="541" y="10388"/>
                  </a:lnTo>
                  <a:close/>
                  <a:moveTo>
                    <a:pt x="7595" y="11453"/>
                  </a:moveTo>
                  <a:lnTo>
                    <a:pt x="8024" y="13043"/>
                  </a:lnTo>
                  <a:lnTo>
                    <a:pt x="5534" y="13043"/>
                  </a:lnTo>
                  <a:lnTo>
                    <a:pt x="5962" y="11453"/>
                  </a:lnTo>
                  <a:close/>
                  <a:moveTo>
                    <a:pt x="2809" y="1"/>
                  </a:moveTo>
                  <a:cubicBezTo>
                    <a:pt x="2672" y="1"/>
                    <a:pt x="2546" y="127"/>
                    <a:pt x="2546" y="280"/>
                  </a:cubicBezTo>
                  <a:lnTo>
                    <a:pt x="2546" y="1909"/>
                  </a:lnTo>
                  <a:lnTo>
                    <a:pt x="804" y="1909"/>
                  </a:lnTo>
                  <a:cubicBezTo>
                    <a:pt x="362" y="1909"/>
                    <a:pt x="0" y="2271"/>
                    <a:pt x="0" y="2713"/>
                  </a:cubicBezTo>
                  <a:lnTo>
                    <a:pt x="0" y="10653"/>
                  </a:lnTo>
                  <a:cubicBezTo>
                    <a:pt x="0" y="11095"/>
                    <a:pt x="362" y="11453"/>
                    <a:pt x="804" y="11453"/>
                  </a:cubicBezTo>
                  <a:lnTo>
                    <a:pt x="5424" y="11453"/>
                  </a:lnTo>
                  <a:lnTo>
                    <a:pt x="4996" y="13043"/>
                  </a:lnTo>
                  <a:lnTo>
                    <a:pt x="4664" y="13043"/>
                  </a:lnTo>
                  <a:cubicBezTo>
                    <a:pt x="4302" y="13043"/>
                    <a:pt x="4302" y="13558"/>
                    <a:pt x="4664" y="13571"/>
                  </a:cubicBezTo>
                  <a:lnTo>
                    <a:pt x="8897" y="13571"/>
                  </a:lnTo>
                  <a:cubicBezTo>
                    <a:pt x="9242" y="13558"/>
                    <a:pt x="9255" y="13060"/>
                    <a:pt x="8897" y="13043"/>
                  </a:cubicBezTo>
                  <a:lnTo>
                    <a:pt x="8578" y="13043"/>
                  </a:lnTo>
                  <a:lnTo>
                    <a:pt x="8150" y="11453"/>
                  </a:lnTo>
                  <a:lnTo>
                    <a:pt x="12767" y="11453"/>
                  </a:lnTo>
                  <a:cubicBezTo>
                    <a:pt x="13212" y="11453"/>
                    <a:pt x="13571" y="11095"/>
                    <a:pt x="13571" y="10653"/>
                  </a:cubicBezTo>
                  <a:lnTo>
                    <a:pt x="13571" y="2713"/>
                  </a:lnTo>
                  <a:cubicBezTo>
                    <a:pt x="13571" y="2271"/>
                    <a:pt x="13212" y="1909"/>
                    <a:pt x="12767" y="1909"/>
                  </a:cubicBezTo>
                  <a:lnTo>
                    <a:pt x="11025" y="1909"/>
                  </a:lnTo>
                  <a:lnTo>
                    <a:pt x="11025" y="280"/>
                  </a:lnTo>
                  <a:cubicBezTo>
                    <a:pt x="11025" y="127"/>
                    <a:pt x="10902" y="1"/>
                    <a:pt x="10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6"/>
            <p:cNvSpPr/>
            <p:nvPr/>
          </p:nvSpPr>
          <p:spPr>
            <a:xfrm>
              <a:off x="3374325" y="3341150"/>
              <a:ext cx="145575" cy="145900"/>
            </a:xfrm>
            <a:custGeom>
              <a:avLst/>
              <a:gdLst/>
              <a:ahLst/>
              <a:cxnLst/>
              <a:rect l="l" t="t" r="r" b="b"/>
              <a:pathLst>
                <a:path w="5823" h="5836" extrusionOk="0">
                  <a:moveTo>
                    <a:pt x="3306" y="541"/>
                  </a:moveTo>
                  <a:lnTo>
                    <a:pt x="3306" y="1328"/>
                  </a:lnTo>
                  <a:lnTo>
                    <a:pt x="2516" y="1328"/>
                  </a:lnTo>
                  <a:lnTo>
                    <a:pt x="2516" y="541"/>
                  </a:lnTo>
                  <a:close/>
                  <a:moveTo>
                    <a:pt x="1328" y="2516"/>
                  </a:moveTo>
                  <a:lnTo>
                    <a:pt x="1328" y="3320"/>
                  </a:lnTo>
                  <a:lnTo>
                    <a:pt x="525" y="3320"/>
                  </a:lnTo>
                  <a:lnTo>
                    <a:pt x="525" y="2516"/>
                  </a:lnTo>
                  <a:close/>
                  <a:moveTo>
                    <a:pt x="5298" y="2516"/>
                  </a:moveTo>
                  <a:lnTo>
                    <a:pt x="5298" y="3320"/>
                  </a:lnTo>
                  <a:lnTo>
                    <a:pt x="4495" y="3320"/>
                  </a:lnTo>
                  <a:lnTo>
                    <a:pt x="4495" y="2516"/>
                  </a:lnTo>
                  <a:close/>
                  <a:moveTo>
                    <a:pt x="3306" y="4508"/>
                  </a:moveTo>
                  <a:lnTo>
                    <a:pt x="3306" y="5298"/>
                  </a:lnTo>
                  <a:lnTo>
                    <a:pt x="2516" y="5298"/>
                  </a:lnTo>
                  <a:lnTo>
                    <a:pt x="2516" y="4508"/>
                  </a:lnTo>
                  <a:close/>
                  <a:moveTo>
                    <a:pt x="2254" y="0"/>
                  </a:moveTo>
                  <a:cubicBezTo>
                    <a:pt x="2101" y="0"/>
                    <a:pt x="1979" y="126"/>
                    <a:pt x="1979" y="276"/>
                  </a:cubicBezTo>
                  <a:lnTo>
                    <a:pt x="1979" y="1590"/>
                  </a:lnTo>
                  <a:cubicBezTo>
                    <a:pt x="1979" y="1743"/>
                    <a:pt x="2101" y="1869"/>
                    <a:pt x="2254" y="1869"/>
                  </a:cubicBezTo>
                  <a:lnTo>
                    <a:pt x="2643" y="1869"/>
                  </a:lnTo>
                  <a:lnTo>
                    <a:pt x="2643" y="2656"/>
                  </a:lnTo>
                  <a:lnTo>
                    <a:pt x="1853" y="2656"/>
                  </a:lnTo>
                  <a:lnTo>
                    <a:pt x="1853" y="2254"/>
                  </a:lnTo>
                  <a:cubicBezTo>
                    <a:pt x="1853" y="2118"/>
                    <a:pt x="1730" y="1992"/>
                    <a:pt x="1590" y="1992"/>
                  </a:cubicBezTo>
                  <a:lnTo>
                    <a:pt x="262" y="1992"/>
                  </a:lnTo>
                  <a:cubicBezTo>
                    <a:pt x="110" y="1992"/>
                    <a:pt x="0" y="2118"/>
                    <a:pt x="0" y="2254"/>
                  </a:cubicBezTo>
                  <a:lnTo>
                    <a:pt x="0" y="3582"/>
                  </a:lnTo>
                  <a:cubicBezTo>
                    <a:pt x="0" y="3735"/>
                    <a:pt x="110" y="3844"/>
                    <a:pt x="262" y="3844"/>
                  </a:cubicBezTo>
                  <a:lnTo>
                    <a:pt x="1590" y="3844"/>
                  </a:lnTo>
                  <a:cubicBezTo>
                    <a:pt x="1730" y="3844"/>
                    <a:pt x="1853" y="3735"/>
                    <a:pt x="1853" y="3582"/>
                  </a:cubicBezTo>
                  <a:lnTo>
                    <a:pt x="1853" y="3180"/>
                  </a:lnTo>
                  <a:lnTo>
                    <a:pt x="2643" y="3180"/>
                  </a:lnTo>
                  <a:lnTo>
                    <a:pt x="2643" y="3983"/>
                  </a:lnTo>
                  <a:lnTo>
                    <a:pt x="2254" y="3983"/>
                  </a:lnTo>
                  <a:cubicBezTo>
                    <a:pt x="2101" y="3983"/>
                    <a:pt x="1979" y="4093"/>
                    <a:pt x="1979" y="4246"/>
                  </a:cubicBezTo>
                  <a:lnTo>
                    <a:pt x="1979" y="5574"/>
                  </a:lnTo>
                  <a:cubicBezTo>
                    <a:pt x="1979" y="5713"/>
                    <a:pt x="2101" y="5836"/>
                    <a:pt x="2254" y="5836"/>
                  </a:cubicBezTo>
                  <a:lnTo>
                    <a:pt x="3569" y="5836"/>
                  </a:lnTo>
                  <a:cubicBezTo>
                    <a:pt x="3721" y="5836"/>
                    <a:pt x="3831" y="5713"/>
                    <a:pt x="3831" y="5574"/>
                  </a:cubicBezTo>
                  <a:lnTo>
                    <a:pt x="3831" y="4246"/>
                  </a:lnTo>
                  <a:cubicBezTo>
                    <a:pt x="3831" y="4093"/>
                    <a:pt x="3721" y="3983"/>
                    <a:pt x="3569" y="3983"/>
                  </a:cubicBezTo>
                  <a:lnTo>
                    <a:pt x="3180" y="3983"/>
                  </a:lnTo>
                  <a:lnTo>
                    <a:pt x="3180" y="3180"/>
                  </a:lnTo>
                  <a:lnTo>
                    <a:pt x="3970" y="3180"/>
                  </a:lnTo>
                  <a:lnTo>
                    <a:pt x="3970" y="3582"/>
                  </a:lnTo>
                  <a:cubicBezTo>
                    <a:pt x="3970" y="3735"/>
                    <a:pt x="4093" y="3844"/>
                    <a:pt x="4233" y="3844"/>
                  </a:cubicBezTo>
                  <a:lnTo>
                    <a:pt x="5560" y="3844"/>
                  </a:lnTo>
                  <a:cubicBezTo>
                    <a:pt x="5713" y="3844"/>
                    <a:pt x="5823" y="3735"/>
                    <a:pt x="5823" y="3582"/>
                  </a:cubicBezTo>
                  <a:lnTo>
                    <a:pt x="5823" y="2254"/>
                  </a:lnTo>
                  <a:cubicBezTo>
                    <a:pt x="5823" y="2118"/>
                    <a:pt x="5713" y="1992"/>
                    <a:pt x="5560" y="1992"/>
                  </a:cubicBezTo>
                  <a:lnTo>
                    <a:pt x="4233" y="1992"/>
                  </a:lnTo>
                  <a:cubicBezTo>
                    <a:pt x="4093" y="1992"/>
                    <a:pt x="3970" y="2118"/>
                    <a:pt x="3970" y="2254"/>
                  </a:cubicBezTo>
                  <a:lnTo>
                    <a:pt x="3970" y="2656"/>
                  </a:lnTo>
                  <a:lnTo>
                    <a:pt x="3180" y="2656"/>
                  </a:lnTo>
                  <a:lnTo>
                    <a:pt x="3180" y="1869"/>
                  </a:lnTo>
                  <a:lnTo>
                    <a:pt x="3569" y="1869"/>
                  </a:lnTo>
                  <a:cubicBezTo>
                    <a:pt x="3721" y="1869"/>
                    <a:pt x="3831" y="1743"/>
                    <a:pt x="3831" y="1590"/>
                  </a:cubicBezTo>
                  <a:lnTo>
                    <a:pt x="3831" y="276"/>
                  </a:lnTo>
                  <a:cubicBezTo>
                    <a:pt x="3831" y="126"/>
                    <a:pt x="3721" y="0"/>
                    <a:pt x="3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6"/>
            <p:cNvSpPr/>
            <p:nvPr/>
          </p:nvSpPr>
          <p:spPr>
            <a:xfrm>
              <a:off x="3371900" y="3313500"/>
              <a:ext cx="65025" cy="13150"/>
            </a:xfrm>
            <a:custGeom>
              <a:avLst/>
              <a:gdLst/>
              <a:ahLst/>
              <a:cxnLst/>
              <a:rect l="l" t="t" r="r" b="b"/>
              <a:pathLst>
                <a:path w="2601" h="526" extrusionOk="0">
                  <a:moveTo>
                    <a:pt x="346" y="1"/>
                  </a:moveTo>
                  <a:cubicBezTo>
                    <a:pt x="1" y="14"/>
                    <a:pt x="1" y="512"/>
                    <a:pt x="346" y="525"/>
                  </a:cubicBezTo>
                  <a:lnTo>
                    <a:pt x="2338" y="525"/>
                  </a:lnTo>
                  <a:cubicBezTo>
                    <a:pt x="2491" y="525"/>
                    <a:pt x="2600" y="416"/>
                    <a:pt x="2600" y="263"/>
                  </a:cubicBezTo>
                  <a:cubicBezTo>
                    <a:pt x="2600" y="123"/>
                    <a:pt x="2491" y="1"/>
                    <a:pt x="2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6"/>
            <p:cNvSpPr/>
            <p:nvPr/>
          </p:nvSpPr>
          <p:spPr>
            <a:xfrm>
              <a:off x="3371900" y="3341150"/>
              <a:ext cx="37375" cy="13550"/>
            </a:xfrm>
            <a:custGeom>
              <a:avLst/>
              <a:gdLst/>
              <a:ahLst/>
              <a:cxnLst/>
              <a:rect l="l" t="t" r="r" b="b"/>
              <a:pathLst>
                <a:path w="1495" h="542" extrusionOk="0">
                  <a:moveTo>
                    <a:pt x="346" y="0"/>
                  </a:moveTo>
                  <a:cubicBezTo>
                    <a:pt x="1" y="13"/>
                    <a:pt x="1" y="524"/>
                    <a:pt x="346" y="541"/>
                  </a:cubicBezTo>
                  <a:lnTo>
                    <a:pt x="1203" y="541"/>
                  </a:lnTo>
                  <a:cubicBezTo>
                    <a:pt x="1342" y="541"/>
                    <a:pt x="1452" y="442"/>
                    <a:pt x="1481" y="305"/>
                  </a:cubicBezTo>
                  <a:cubicBezTo>
                    <a:pt x="1495" y="153"/>
                    <a:pt x="1369" y="0"/>
                    <a:pt x="1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6"/>
            <p:cNvSpPr/>
            <p:nvPr/>
          </p:nvSpPr>
          <p:spPr>
            <a:xfrm>
              <a:off x="3371900" y="3285775"/>
              <a:ext cx="65775" cy="13225"/>
            </a:xfrm>
            <a:custGeom>
              <a:avLst/>
              <a:gdLst/>
              <a:ahLst/>
              <a:cxnLst/>
              <a:rect l="l" t="t" r="r" b="b"/>
              <a:pathLst>
                <a:path w="2631" h="529" extrusionOk="0">
                  <a:moveTo>
                    <a:pt x="346" y="1"/>
                  </a:moveTo>
                  <a:cubicBezTo>
                    <a:pt x="1" y="17"/>
                    <a:pt x="1" y="515"/>
                    <a:pt x="346" y="529"/>
                  </a:cubicBezTo>
                  <a:lnTo>
                    <a:pt x="2325" y="529"/>
                  </a:lnTo>
                  <a:cubicBezTo>
                    <a:pt x="2464" y="529"/>
                    <a:pt x="2587" y="432"/>
                    <a:pt x="2600" y="306"/>
                  </a:cubicBezTo>
                  <a:cubicBezTo>
                    <a:pt x="2630" y="140"/>
                    <a:pt x="2504" y="1"/>
                    <a:pt x="2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6"/>
            <p:cNvSpPr/>
            <p:nvPr/>
          </p:nvSpPr>
          <p:spPr>
            <a:xfrm>
              <a:off x="3454575" y="3313500"/>
              <a:ext cx="65325" cy="13150"/>
            </a:xfrm>
            <a:custGeom>
              <a:avLst/>
              <a:gdLst/>
              <a:ahLst/>
              <a:cxnLst/>
              <a:rect l="l" t="t" r="r" b="b"/>
              <a:pathLst>
                <a:path w="2613" h="526" extrusionOk="0">
                  <a:moveTo>
                    <a:pt x="359" y="1"/>
                  </a:moveTo>
                  <a:cubicBezTo>
                    <a:pt x="0" y="14"/>
                    <a:pt x="0" y="512"/>
                    <a:pt x="359" y="525"/>
                  </a:cubicBezTo>
                  <a:lnTo>
                    <a:pt x="2337" y="525"/>
                  </a:lnTo>
                  <a:cubicBezTo>
                    <a:pt x="2490" y="525"/>
                    <a:pt x="2613" y="416"/>
                    <a:pt x="2613" y="263"/>
                  </a:cubicBezTo>
                  <a:cubicBezTo>
                    <a:pt x="2613" y="123"/>
                    <a:pt x="2490"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6"/>
            <p:cNvSpPr/>
            <p:nvPr/>
          </p:nvSpPr>
          <p:spPr>
            <a:xfrm>
              <a:off x="3454575" y="3285775"/>
              <a:ext cx="65675" cy="13225"/>
            </a:xfrm>
            <a:custGeom>
              <a:avLst/>
              <a:gdLst/>
              <a:ahLst/>
              <a:cxnLst/>
              <a:rect l="l" t="t" r="r" b="b"/>
              <a:pathLst>
                <a:path w="2627" h="529" extrusionOk="0">
                  <a:moveTo>
                    <a:pt x="359" y="1"/>
                  </a:moveTo>
                  <a:cubicBezTo>
                    <a:pt x="0" y="17"/>
                    <a:pt x="0" y="515"/>
                    <a:pt x="359" y="529"/>
                  </a:cubicBezTo>
                  <a:lnTo>
                    <a:pt x="2337" y="529"/>
                  </a:lnTo>
                  <a:cubicBezTo>
                    <a:pt x="2460" y="529"/>
                    <a:pt x="2586" y="432"/>
                    <a:pt x="2599" y="306"/>
                  </a:cubicBezTo>
                  <a:cubicBezTo>
                    <a:pt x="2626" y="140"/>
                    <a:pt x="2503"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6"/>
            <p:cNvSpPr/>
            <p:nvPr/>
          </p:nvSpPr>
          <p:spPr>
            <a:xfrm>
              <a:off x="3484600" y="3341150"/>
              <a:ext cx="37375" cy="13550"/>
            </a:xfrm>
            <a:custGeom>
              <a:avLst/>
              <a:gdLst/>
              <a:ahLst/>
              <a:cxnLst/>
              <a:rect l="l" t="t" r="r" b="b"/>
              <a:pathLst>
                <a:path w="1495" h="542" extrusionOk="0">
                  <a:moveTo>
                    <a:pt x="293" y="0"/>
                  </a:moveTo>
                  <a:cubicBezTo>
                    <a:pt x="154" y="0"/>
                    <a:pt x="44" y="96"/>
                    <a:pt x="14" y="236"/>
                  </a:cubicBezTo>
                  <a:cubicBezTo>
                    <a:pt x="1" y="402"/>
                    <a:pt x="127" y="541"/>
                    <a:pt x="280" y="541"/>
                  </a:cubicBezTo>
                  <a:lnTo>
                    <a:pt x="1136" y="541"/>
                  </a:lnTo>
                  <a:cubicBezTo>
                    <a:pt x="1495" y="524"/>
                    <a:pt x="1495" y="13"/>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6"/>
            <p:cNvSpPr/>
            <p:nvPr/>
          </p:nvSpPr>
          <p:spPr>
            <a:xfrm>
              <a:off x="3371900" y="3473600"/>
              <a:ext cx="37375" cy="13450"/>
            </a:xfrm>
            <a:custGeom>
              <a:avLst/>
              <a:gdLst/>
              <a:ahLst/>
              <a:cxnLst/>
              <a:rect l="l" t="t" r="r" b="b"/>
              <a:pathLst>
                <a:path w="1495" h="538" extrusionOk="0">
                  <a:moveTo>
                    <a:pt x="346" y="0"/>
                  </a:moveTo>
                  <a:cubicBezTo>
                    <a:pt x="1" y="13"/>
                    <a:pt x="1" y="525"/>
                    <a:pt x="346" y="538"/>
                  </a:cubicBezTo>
                  <a:lnTo>
                    <a:pt x="1203" y="538"/>
                  </a:lnTo>
                  <a:cubicBezTo>
                    <a:pt x="1342" y="538"/>
                    <a:pt x="1452" y="442"/>
                    <a:pt x="1481" y="305"/>
                  </a:cubicBezTo>
                  <a:cubicBezTo>
                    <a:pt x="1495" y="153"/>
                    <a:pt x="1369" y="0"/>
                    <a:pt x="1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6"/>
            <p:cNvSpPr/>
            <p:nvPr/>
          </p:nvSpPr>
          <p:spPr>
            <a:xfrm>
              <a:off x="3484600" y="3473600"/>
              <a:ext cx="37375" cy="13450"/>
            </a:xfrm>
            <a:custGeom>
              <a:avLst/>
              <a:gdLst/>
              <a:ahLst/>
              <a:cxnLst/>
              <a:rect l="l" t="t" r="r" b="b"/>
              <a:pathLst>
                <a:path w="1495" h="538" extrusionOk="0">
                  <a:moveTo>
                    <a:pt x="293" y="0"/>
                  </a:moveTo>
                  <a:cubicBezTo>
                    <a:pt x="154" y="0"/>
                    <a:pt x="44" y="96"/>
                    <a:pt x="14" y="236"/>
                  </a:cubicBezTo>
                  <a:cubicBezTo>
                    <a:pt x="1" y="402"/>
                    <a:pt x="127" y="538"/>
                    <a:pt x="280" y="538"/>
                  </a:cubicBezTo>
                  <a:lnTo>
                    <a:pt x="1136" y="538"/>
                  </a:lnTo>
                  <a:cubicBezTo>
                    <a:pt x="1495" y="525"/>
                    <a:pt x="1495" y="13"/>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66"/>
          <p:cNvGrpSpPr/>
          <p:nvPr/>
        </p:nvGrpSpPr>
        <p:grpSpPr>
          <a:xfrm>
            <a:off x="1606167" y="1423100"/>
            <a:ext cx="339275" cy="339100"/>
            <a:chOff x="1731125" y="1574650"/>
            <a:chExt cx="339275" cy="339100"/>
          </a:xfrm>
        </p:grpSpPr>
        <p:sp>
          <p:nvSpPr>
            <p:cNvPr id="1565" name="Google Shape;1565;p66"/>
            <p:cNvSpPr/>
            <p:nvPr/>
          </p:nvSpPr>
          <p:spPr>
            <a:xfrm>
              <a:off x="1861175" y="1704825"/>
              <a:ext cx="69475" cy="59875"/>
            </a:xfrm>
            <a:custGeom>
              <a:avLst/>
              <a:gdLst/>
              <a:ahLst/>
              <a:cxnLst/>
              <a:rect l="l" t="t" r="r" b="b"/>
              <a:pathLst>
                <a:path w="2779" h="2395" extrusionOk="0">
                  <a:moveTo>
                    <a:pt x="1582" y="541"/>
                  </a:moveTo>
                  <a:cubicBezTo>
                    <a:pt x="1904" y="541"/>
                    <a:pt x="2226" y="763"/>
                    <a:pt x="2241" y="1206"/>
                  </a:cubicBezTo>
                  <a:cubicBezTo>
                    <a:pt x="2241" y="1564"/>
                    <a:pt x="1949" y="1857"/>
                    <a:pt x="1590" y="1857"/>
                  </a:cubicBezTo>
                  <a:cubicBezTo>
                    <a:pt x="1215" y="1857"/>
                    <a:pt x="926" y="1564"/>
                    <a:pt x="926" y="1206"/>
                  </a:cubicBezTo>
                  <a:cubicBezTo>
                    <a:pt x="940" y="763"/>
                    <a:pt x="1261" y="541"/>
                    <a:pt x="1582" y="541"/>
                  </a:cubicBezTo>
                  <a:close/>
                  <a:moveTo>
                    <a:pt x="1590" y="1"/>
                  </a:moveTo>
                  <a:cubicBezTo>
                    <a:pt x="0" y="71"/>
                    <a:pt x="0" y="2325"/>
                    <a:pt x="1590" y="2394"/>
                  </a:cubicBezTo>
                  <a:cubicBezTo>
                    <a:pt x="2241" y="2394"/>
                    <a:pt x="2779" y="1857"/>
                    <a:pt x="2779" y="1206"/>
                  </a:cubicBezTo>
                  <a:cubicBezTo>
                    <a:pt x="2779" y="542"/>
                    <a:pt x="2241"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6"/>
            <p:cNvSpPr/>
            <p:nvPr/>
          </p:nvSpPr>
          <p:spPr>
            <a:xfrm>
              <a:off x="1731125" y="1574650"/>
              <a:ext cx="339275" cy="339100"/>
            </a:xfrm>
            <a:custGeom>
              <a:avLst/>
              <a:gdLst/>
              <a:ahLst/>
              <a:cxnLst/>
              <a:rect l="l" t="t" r="r" b="b"/>
              <a:pathLst>
                <a:path w="13571" h="13564" extrusionOk="0">
                  <a:moveTo>
                    <a:pt x="5853" y="521"/>
                  </a:moveTo>
                  <a:cubicBezTo>
                    <a:pt x="6875" y="521"/>
                    <a:pt x="7845" y="975"/>
                    <a:pt x="8479" y="1779"/>
                  </a:cubicBezTo>
                  <a:cubicBezTo>
                    <a:pt x="8531" y="1841"/>
                    <a:pt x="8606" y="1872"/>
                    <a:pt x="8688" y="1872"/>
                  </a:cubicBezTo>
                  <a:cubicBezTo>
                    <a:pt x="8715" y="1872"/>
                    <a:pt x="8743" y="1868"/>
                    <a:pt x="8771" y="1862"/>
                  </a:cubicBezTo>
                  <a:cubicBezTo>
                    <a:pt x="8923" y="1805"/>
                    <a:pt x="9089" y="1779"/>
                    <a:pt x="9239" y="1779"/>
                  </a:cubicBezTo>
                  <a:cubicBezTo>
                    <a:pt x="10125" y="1779"/>
                    <a:pt x="10832" y="2499"/>
                    <a:pt x="10832" y="3369"/>
                  </a:cubicBezTo>
                  <a:cubicBezTo>
                    <a:pt x="10832" y="3522"/>
                    <a:pt x="10955" y="3631"/>
                    <a:pt x="11094" y="3631"/>
                  </a:cubicBezTo>
                  <a:cubicBezTo>
                    <a:pt x="12754" y="3701"/>
                    <a:pt x="12754" y="6081"/>
                    <a:pt x="11094" y="6137"/>
                  </a:cubicBezTo>
                  <a:lnTo>
                    <a:pt x="9697" y="6137"/>
                  </a:lnTo>
                  <a:lnTo>
                    <a:pt x="9697" y="5859"/>
                  </a:lnTo>
                  <a:cubicBezTo>
                    <a:pt x="9697" y="5706"/>
                    <a:pt x="9587" y="5596"/>
                    <a:pt x="9448" y="5583"/>
                  </a:cubicBezTo>
                  <a:lnTo>
                    <a:pt x="9116" y="5570"/>
                  </a:lnTo>
                  <a:cubicBezTo>
                    <a:pt x="9089" y="5500"/>
                    <a:pt x="9060" y="5417"/>
                    <a:pt x="9020" y="5347"/>
                  </a:cubicBezTo>
                  <a:lnTo>
                    <a:pt x="9239" y="5098"/>
                  </a:lnTo>
                  <a:cubicBezTo>
                    <a:pt x="9338" y="5002"/>
                    <a:pt x="9338" y="4836"/>
                    <a:pt x="9239" y="4740"/>
                  </a:cubicBezTo>
                  <a:lnTo>
                    <a:pt x="8452" y="3950"/>
                  </a:lnTo>
                  <a:cubicBezTo>
                    <a:pt x="8404" y="3902"/>
                    <a:pt x="8338" y="3878"/>
                    <a:pt x="8273" y="3878"/>
                  </a:cubicBezTo>
                  <a:cubicBezTo>
                    <a:pt x="8207" y="3878"/>
                    <a:pt x="8142" y="3902"/>
                    <a:pt x="8094" y="3950"/>
                  </a:cubicBezTo>
                  <a:lnTo>
                    <a:pt x="7845" y="4172"/>
                  </a:lnTo>
                  <a:cubicBezTo>
                    <a:pt x="7775" y="4129"/>
                    <a:pt x="7692" y="4102"/>
                    <a:pt x="7622" y="4076"/>
                  </a:cubicBezTo>
                  <a:lnTo>
                    <a:pt x="7609" y="3744"/>
                  </a:lnTo>
                  <a:cubicBezTo>
                    <a:pt x="7596" y="3605"/>
                    <a:pt x="7483" y="3495"/>
                    <a:pt x="7330" y="3495"/>
                  </a:cubicBezTo>
                  <a:lnTo>
                    <a:pt x="6238" y="3495"/>
                  </a:lnTo>
                  <a:cubicBezTo>
                    <a:pt x="6085" y="3495"/>
                    <a:pt x="5976" y="3605"/>
                    <a:pt x="5976" y="3744"/>
                  </a:cubicBezTo>
                  <a:lnTo>
                    <a:pt x="5962" y="4076"/>
                  </a:lnTo>
                  <a:cubicBezTo>
                    <a:pt x="5879" y="4102"/>
                    <a:pt x="5796" y="4129"/>
                    <a:pt x="5727" y="4172"/>
                  </a:cubicBezTo>
                  <a:lnTo>
                    <a:pt x="5478" y="3950"/>
                  </a:lnTo>
                  <a:cubicBezTo>
                    <a:pt x="5430" y="3902"/>
                    <a:pt x="5364" y="3878"/>
                    <a:pt x="5298" y="3878"/>
                  </a:cubicBezTo>
                  <a:cubicBezTo>
                    <a:pt x="5233" y="3878"/>
                    <a:pt x="5167" y="3902"/>
                    <a:pt x="5119" y="3950"/>
                  </a:cubicBezTo>
                  <a:lnTo>
                    <a:pt x="4329" y="4740"/>
                  </a:lnTo>
                  <a:cubicBezTo>
                    <a:pt x="4233" y="4836"/>
                    <a:pt x="4233" y="5002"/>
                    <a:pt x="4329" y="5098"/>
                  </a:cubicBezTo>
                  <a:lnTo>
                    <a:pt x="4552" y="5347"/>
                  </a:lnTo>
                  <a:cubicBezTo>
                    <a:pt x="4508" y="5417"/>
                    <a:pt x="4482" y="5500"/>
                    <a:pt x="4455" y="5570"/>
                  </a:cubicBezTo>
                  <a:lnTo>
                    <a:pt x="4123" y="5583"/>
                  </a:lnTo>
                  <a:cubicBezTo>
                    <a:pt x="3984" y="5596"/>
                    <a:pt x="3874" y="5706"/>
                    <a:pt x="3874" y="5859"/>
                  </a:cubicBezTo>
                  <a:lnTo>
                    <a:pt x="3874" y="6137"/>
                  </a:lnTo>
                  <a:lnTo>
                    <a:pt x="2477" y="6137"/>
                  </a:lnTo>
                  <a:cubicBezTo>
                    <a:pt x="940" y="6094"/>
                    <a:pt x="774" y="3936"/>
                    <a:pt x="2284" y="3648"/>
                  </a:cubicBezTo>
                  <a:cubicBezTo>
                    <a:pt x="2394" y="3631"/>
                    <a:pt x="2490" y="3548"/>
                    <a:pt x="2503" y="3425"/>
                  </a:cubicBezTo>
                  <a:cubicBezTo>
                    <a:pt x="2739" y="1779"/>
                    <a:pt x="4176" y="521"/>
                    <a:pt x="5853" y="521"/>
                  </a:cubicBezTo>
                  <a:close/>
                  <a:moveTo>
                    <a:pt x="7081" y="4019"/>
                  </a:moveTo>
                  <a:lnTo>
                    <a:pt x="7098" y="4282"/>
                  </a:lnTo>
                  <a:cubicBezTo>
                    <a:pt x="7098" y="4408"/>
                    <a:pt x="7181" y="4504"/>
                    <a:pt x="7290" y="4531"/>
                  </a:cubicBezTo>
                  <a:cubicBezTo>
                    <a:pt x="7456" y="4574"/>
                    <a:pt x="7609" y="4644"/>
                    <a:pt x="7762" y="4727"/>
                  </a:cubicBezTo>
                  <a:cubicBezTo>
                    <a:pt x="7800" y="4748"/>
                    <a:pt x="7842" y="4758"/>
                    <a:pt x="7884" y="4758"/>
                  </a:cubicBezTo>
                  <a:cubicBezTo>
                    <a:pt x="7949" y="4758"/>
                    <a:pt x="8014" y="4734"/>
                    <a:pt x="8064" y="4683"/>
                  </a:cubicBezTo>
                  <a:lnTo>
                    <a:pt x="8259" y="4504"/>
                  </a:lnTo>
                  <a:lnTo>
                    <a:pt x="8688" y="4932"/>
                  </a:lnTo>
                  <a:lnTo>
                    <a:pt x="8508" y="5125"/>
                  </a:lnTo>
                  <a:cubicBezTo>
                    <a:pt x="8425" y="5208"/>
                    <a:pt x="8409" y="5334"/>
                    <a:pt x="8465" y="5430"/>
                  </a:cubicBezTo>
                  <a:cubicBezTo>
                    <a:pt x="8548" y="5583"/>
                    <a:pt x="8618" y="5736"/>
                    <a:pt x="8658" y="5902"/>
                  </a:cubicBezTo>
                  <a:cubicBezTo>
                    <a:pt x="8688" y="6011"/>
                    <a:pt x="8797" y="6094"/>
                    <a:pt x="8907" y="6094"/>
                  </a:cubicBezTo>
                  <a:lnTo>
                    <a:pt x="9172" y="6108"/>
                  </a:lnTo>
                  <a:lnTo>
                    <a:pt x="9172" y="6702"/>
                  </a:lnTo>
                  <a:lnTo>
                    <a:pt x="8907" y="6718"/>
                  </a:lnTo>
                  <a:cubicBezTo>
                    <a:pt x="8797" y="6718"/>
                    <a:pt x="8688" y="6801"/>
                    <a:pt x="8658" y="6911"/>
                  </a:cubicBezTo>
                  <a:cubicBezTo>
                    <a:pt x="8618" y="7077"/>
                    <a:pt x="8548" y="7230"/>
                    <a:pt x="8465" y="7382"/>
                  </a:cubicBezTo>
                  <a:cubicBezTo>
                    <a:pt x="8409" y="7478"/>
                    <a:pt x="8425" y="7601"/>
                    <a:pt x="8508" y="7684"/>
                  </a:cubicBezTo>
                  <a:lnTo>
                    <a:pt x="8688" y="7880"/>
                  </a:lnTo>
                  <a:lnTo>
                    <a:pt x="8259" y="8308"/>
                  </a:lnTo>
                  <a:lnTo>
                    <a:pt x="8064" y="8129"/>
                  </a:lnTo>
                  <a:cubicBezTo>
                    <a:pt x="8013" y="8079"/>
                    <a:pt x="7948" y="8053"/>
                    <a:pt x="7883" y="8053"/>
                  </a:cubicBezTo>
                  <a:cubicBezTo>
                    <a:pt x="7841" y="8053"/>
                    <a:pt x="7799" y="8064"/>
                    <a:pt x="7762" y="8086"/>
                  </a:cubicBezTo>
                  <a:cubicBezTo>
                    <a:pt x="7609" y="8169"/>
                    <a:pt x="7456" y="8239"/>
                    <a:pt x="7290" y="8279"/>
                  </a:cubicBezTo>
                  <a:cubicBezTo>
                    <a:pt x="7181" y="8308"/>
                    <a:pt x="7098" y="8405"/>
                    <a:pt x="7098" y="8527"/>
                  </a:cubicBezTo>
                  <a:lnTo>
                    <a:pt x="7081" y="8793"/>
                  </a:lnTo>
                  <a:lnTo>
                    <a:pt x="6487" y="8793"/>
                  </a:lnTo>
                  <a:lnTo>
                    <a:pt x="6474" y="8527"/>
                  </a:lnTo>
                  <a:cubicBezTo>
                    <a:pt x="6474" y="8405"/>
                    <a:pt x="6391" y="8308"/>
                    <a:pt x="6281" y="8279"/>
                  </a:cubicBezTo>
                  <a:cubicBezTo>
                    <a:pt x="6115" y="8239"/>
                    <a:pt x="5962" y="8169"/>
                    <a:pt x="5810" y="8086"/>
                  </a:cubicBezTo>
                  <a:cubicBezTo>
                    <a:pt x="5772" y="8064"/>
                    <a:pt x="5729" y="8053"/>
                    <a:pt x="5687" y="8053"/>
                  </a:cubicBezTo>
                  <a:cubicBezTo>
                    <a:pt x="5621" y="8053"/>
                    <a:pt x="5555" y="8079"/>
                    <a:pt x="5504" y="8129"/>
                  </a:cubicBezTo>
                  <a:lnTo>
                    <a:pt x="5312" y="8308"/>
                  </a:lnTo>
                  <a:lnTo>
                    <a:pt x="4883" y="7880"/>
                  </a:lnTo>
                  <a:lnTo>
                    <a:pt x="5063" y="7684"/>
                  </a:lnTo>
                  <a:cubicBezTo>
                    <a:pt x="5146" y="7601"/>
                    <a:pt x="5159" y="7478"/>
                    <a:pt x="5106" y="7382"/>
                  </a:cubicBezTo>
                  <a:cubicBezTo>
                    <a:pt x="5023" y="7230"/>
                    <a:pt x="4953" y="7077"/>
                    <a:pt x="4910" y="6911"/>
                  </a:cubicBezTo>
                  <a:cubicBezTo>
                    <a:pt x="4883" y="6801"/>
                    <a:pt x="4787" y="6718"/>
                    <a:pt x="4661" y="6718"/>
                  </a:cubicBezTo>
                  <a:lnTo>
                    <a:pt x="4399" y="6702"/>
                  </a:lnTo>
                  <a:lnTo>
                    <a:pt x="4399" y="6108"/>
                  </a:lnTo>
                  <a:lnTo>
                    <a:pt x="4661" y="6094"/>
                  </a:lnTo>
                  <a:cubicBezTo>
                    <a:pt x="4787" y="6094"/>
                    <a:pt x="4883" y="6011"/>
                    <a:pt x="4910" y="5902"/>
                  </a:cubicBezTo>
                  <a:cubicBezTo>
                    <a:pt x="4953" y="5736"/>
                    <a:pt x="5023" y="5583"/>
                    <a:pt x="5106" y="5430"/>
                  </a:cubicBezTo>
                  <a:cubicBezTo>
                    <a:pt x="5159" y="5334"/>
                    <a:pt x="5146" y="5208"/>
                    <a:pt x="5063" y="5125"/>
                  </a:cubicBezTo>
                  <a:lnTo>
                    <a:pt x="4883" y="4932"/>
                  </a:lnTo>
                  <a:lnTo>
                    <a:pt x="5312" y="4504"/>
                  </a:lnTo>
                  <a:lnTo>
                    <a:pt x="5504" y="4683"/>
                  </a:lnTo>
                  <a:cubicBezTo>
                    <a:pt x="5554" y="4734"/>
                    <a:pt x="5620" y="4758"/>
                    <a:pt x="5686" y="4758"/>
                  </a:cubicBezTo>
                  <a:cubicBezTo>
                    <a:pt x="5729" y="4758"/>
                    <a:pt x="5772" y="4748"/>
                    <a:pt x="5810" y="4727"/>
                  </a:cubicBezTo>
                  <a:cubicBezTo>
                    <a:pt x="5962" y="4644"/>
                    <a:pt x="6115" y="4574"/>
                    <a:pt x="6281" y="4531"/>
                  </a:cubicBezTo>
                  <a:cubicBezTo>
                    <a:pt x="6391" y="4504"/>
                    <a:pt x="6474" y="4408"/>
                    <a:pt x="6474" y="4282"/>
                  </a:cubicBezTo>
                  <a:lnTo>
                    <a:pt x="6487" y="4019"/>
                  </a:lnTo>
                  <a:close/>
                  <a:moveTo>
                    <a:pt x="2035" y="9842"/>
                  </a:moveTo>
                  <a:cubicBezTo>
                    <a:pt x="2062" y="9842"/>
                    <a:pt x="2088" y="9842"/>
                    <a:pt x="2118" y="9938"/>
                  </a:cubicBezTo>
                  <a:lnTo>
                    <a:pt x="2254" y="10340"/>
                  </a:lnTo>
                  <a:cubicBezTo>
                    <a:pt x="2284" y="10453"/>
                    <a:pt x="2381" y="10519"/>
                    <a:pt x="2503" y="10519"/>
                  </a:cubicBezTo>
                  <a:lnTo>
                    <a:pt x="4883" y="10519"/>
                  </a:lnTo>
                  <a:lnTo>
                    <a:pt x="4883" y="13025"/>
                  </a:lnTo>
                  <a:cubicBezTo>
                    <a:pt x="4883" y="13030"/>
                    <a:pt x="4401" y="13031"/>
                    <a:pt x="3758" y="13031"/>
                  </a:cubicBezTo>
                  <a:cubicBezTo>
                    <a:pt x="2471" y="13031"/>
                    <a:pt x="541" y="13025"/>
                    <a:pt x="541" y="13025"/>
                  </a:cubicBezTo>
                  <a:cubicBezTo>
                    <a:pt x="525" y="13025"/>
                    <a:pt x="525" y="9855"/>
                    <a:pt x="541" y="9842"/>
                  </a:cubicBezTo>
                  <a:close/>
                  <a:moveTo>
                    <a:pt x="10195" y="9842"/>
                  </a:moveTo>
                  <a:cubicBezTo>
                    <a:pt x="10208" y="9842"/>
                    <a:pt x="10235" y="9842"/>
                    <a:pt x="10265" y="9938"/>
                  </a:cubicBezTo>
                  <a:lnTo>
                    <a:pt x="10401" y="10340"/>
                  </a:lnTo>
                  <a:cubicBezTo>
                    <a:pt x="10444" y="10453"/>
                    <a:pt x="10540" y="10519"/>
                    <a:pt x="10650" y="10519"/>
                  </a:cubicBezTo>
                  <a:lnTo>
                    <a:pt x="13043" y="10519"/>
                  </a:lnTo>
                  <a:lnTo>
                    <a:pt x="13043" y="13025"/>
                  </a:lnTo>
                  <a:cubicBezTo>
                    <a:pt x="13043" y="13030"/>
                    <a:pt x="12561" y="13031"/>
                    <a:pt x="11917" y="13031"/>
                  </a:cubicBezTo>
                  <a:cubicBezTo>
                    <a:pt x="10629" y="13031"/>
                    <a:pt x="8697" y="13025"/>
                    <a:pt x="8688" y="13025"/>
                  </a:cubicBezTo>
                  <a:lnTo>
                    <a:pt x="8688" y="9842"/>
                  </a:lnTo>
                  <a:close/>
                  <a:moveTo>
                    <a:pt x="5900" y="0"/>
                  </a:moveTo>
                  <a:cubicBezTo>
                    <a:pt x="4131" y="0"/>
                    <a:pt x="2390" y="1183"/>
                    <a:pt x="2005" y="3176"/>
                  </a:cubicBezTo>
                  <a:cubicBezTo>
                    <a:pt x="27" y="3757"/>
                    <a:pt x="402" y="6619"/>
                    <a:pt x="2477" y="6675"/>
                  </a:cubicBezTo>
                  <a:lnTo>
                    <a:pt x="3874" y="6675"/>
                  </a:lnTo>
                  <a:lnTo>
                    <a:pt x="3874" y="6951"/>
                  </a:lnTo>
                  <a:cubicBezTo>
                    <a:pt x="3874" y="7103"/>
                    <a:pt x="3984" y="7216"/>
                    <a:pt x="4123" y="7230"/>
                  </a:cubicBezTo>
                  <a:lnTo>
                    <a:pt x="4455" y="7243"/>
                  </a:lnTo>
                  <a:cubicBezTo>
                    <a:pt x="4482" y="7313"/>
                    <a:pt x="4508" y="7395"/>
                    <a:pt x="4552" y="7465"/>
                  </a:cubicBezTo>
                  <a:lnTo>
                    <a:pt x="4329" y="7714"/>
                  </a:lnTo>
                  <a:cubicBezTo>
                    <a:pt x="4233" y="7810"/>
                    <a:pt x="4233" y="7976"/>
                    <a:pt x="4329" y="8073"/>
                  </a:cubicBezTo>
                  <a:lnTo>
                    <a:pt x="5119" y="8859"/>
                  </a:lnTo>
                  <a:cubicBezTo>
                    <a:pt x="5167" y="8909"/>
                    <a:pt x="5233" y="8934"/>
                    <a:pt x="5298" y="8934"/>
                  </a:cubicBezTo>
                  <a:cubicBezTo>
                    <a:pt x="5364" y="8934"/>
                    <a:pt x="5430" y="8909"/>
                    <a:pt x="5478" y="8859"/>
                  </a:cubicBezTo>
                  <a:lnTo>
                    <a:pt x="5727" y="8640"/>
                  </a:lnTo>
                  <a:cubicBezTo>
                    <a:pt x="5796" y="8680"/>
                    <a:pt x="5879" y="8710"/>
                    <a:pt x="5962" y="8737"/>
                  </a:cubicBezTo>
                  <a:lnTo>
                    <a:pt x="5976" y="9069"/>
                  </a:lnTo>
                  <a:cubicBezTo>
                    <a:pt x="5976" y="9208"/>
                    <a:pt x="6085" y="9318"/>
                    <a:pt x="6238" y="9318"/>
                  </a:cubicBezTo>
                  <a:lnTo>
                    <a:pt x="6517" y="9318"/>
                  </a:lnTo>
                  <a:lnTo>
                    <a:pt x="6517" y="11170"/>
                  </a:lnTo>
                  <a:lnTo>
                    <a:pt x="5408" y="11170"/>
                  </a:lnTo>
                  <a:lnTo>
                    <a:pt x="5408" y="10519"/>
                  </a:lnTo>
                  <a:cubicBezTo>
                    <a:pt x="5408" y="10230"/>
                    <a:pt x="5172" y="9995"/>
                    <a:pt x="4883" y="9995"/>
                  </a:cubicBezTo>
                  <a:lnTo>
                    <a:pt x="2683" y="9995"/>
                  </a:lnTo>
                  <a:lnTo>
                    <a:pt x="2616" y="9772"/>
                  </a:lnTo>
                  <a:cubicBezTo>
                    <a:pt x="2517" y="9484"/>
                    <a:pt x="2311" y="9318"/>
                    <a:pt x="2035" y="9318"/>
                  </a:cubicBezTo>
                  <a:lnTo>
                    <a:pt x="541" y="9318"/>
                  </a:lnTo>
                  <a:cubicBezTo>
                    <a:pt x="249" y="9318"/>
                    <a:pt x="0" y="9566"/>
                    <a:pt x="0" y="9855"/>
                  </a:cubicBezTo>
                  <a:lnTo>
                    <a:pt x="0" y="13025"/>
                  </a:lnTo>
                  <a:cubicBezTo>
                    <a:pt x="0" y="13314"/>
                    <a:pt x="249" y="13563"/>
                    <a:pt x="541" y="13563"/>
                  </a:cubicBezTo>
                  <a:lnTo>
                    <a:pt x="4883" y="13563"/>
                  </a:lnTo>
                  <a:cubicBezTo>
                    <a:pt x="5172" y="13563"/>
                    <a:pt x="5408" y="13314"/>
                    <a:pt x="5408" y="13025"/>
                  </a:cubicBezTo>
                  <a:lnTo>
                    <a:pt x="5408" y="11711"/>
                  </a:lnTo>
                  <a:lnTo>
                    <a:pt x="8160" y="11711"/>
                  </a:lnTo>
                  <a:lnTo>
                    <a:pt x="8160" y="13025"/>
                  </a:lnTo>
                  <a:cubicBezTo>
                    <a:pt x="8160" y="13314"/>
                    <a:pt x="8396" y="13563"/>
                    <a:pt x="8688" y="13563"/>
                  </a:cubicBezTo>
                  <a:lnTo>
                    <a:pt x="13030" y="13563"/>
                  </a:lnTo>
                  <a:cubicBezTo>
                    <a:pt x="13322" y="13563"/>
                    <a:pt x="13571" y="13314"/>
                    <a:pt x="13571" y="13025"/>
                  </a:cubicBezTo>
                  <a:lnTo>
                    <a:pt x="13571" y="10519"/>
                  </a:lnTo>
                  <a:cubicBezTo>
                    <a:pt x="13571" y="10230"/>
                    <a:pt x="13322" y="9995"/>
                    <a:pt x="13030" y="9995"/>
                  </a:cubicBezTo>
                  <a:lnTo>
                    <a:pt x="10845" y="9995"/>
                  </a:lnTo>
                  <a:lnTo>
                    <a:pt x="10776" y="9772"/>
                  </a:lnTo>
                  <a:cubicBezTo>
                    <a:pt x="10679" y="9484"/>
                    <a:pt x="10457" y="9318"/>
                    <a:pt x="10195" y="9318"/>
                  </a:cubicBezTo>
                  <a:lnTo>
                    <a:pt x="8688" y="9318"/>
                  </a:lnTo>
                  <a:cubicBezTo>
                    <a:pt x="8396" y="9318"/>
                    <a:pt x="8160" y="9566"/>
                    <a:pt x="8160" y="9855"/>
                  </a:cubicBezTo>
                  <a:lnTo>
                    <a:pt x="8160" y="11170"/>
                  </a:lnTo>
                  <a:lnTo>
                    <a:pt x="7054" y="11170"/>
                  </a:lnTo>
                  <a:lnTo>
                    <a:pt x="7054" y="9318"/>
                  </a:lnTo>
                  <a:lnTo>
                    <a:pt x="7330" y="9318"/>
                  </a:lnTo>
                  <a:cubicBezTo>
                    <a:pt x="7483" y="9318"/>
                    <a:pt x="7596" y="9208"/>
                    <a:pt x="7609" y="9069"/>
                  </a:cubicBezTo>
                  <a:lnTo>
                    <a:pt x="7622" y="8737"/>
                  </a:lnTo>
                  <a:cubicBezTo>
                    <a:pt x="7692" y="8710"/>
                    <a:pt x="7775" y="8680"/>
                    <a:pt x="7845" y="8640"/>
                  </a:cubicBezTo>
                  <a:lnTo>
                    <a:pt x="8094" y="8859"/>
                  </a:lnTo>
                  <a:cubicBezTo>
                    <a:pt x="8142" y="8909"/>
                    <a:pt x="8207" y="8934"/>
                    <a:pt x="8273" y="8934"/>
                  </a:cubicBezTo>
                  <a:cubicBezTo>
                    <a:pt x="8338" y="8934"/>
                    <a:pt x="8404" y="8909"/>
                    <a:pt x="8452" y="8859"/>
                  </a:cubicBezTo>
                  <a:lnTo>
                    <a:pt x="9239" y="8073"/>
                  </a:lnTo>
                  <a:cubicBezTo>
                    <a:pt x="9338" y="7976"/>
                    <a:pt x="9338" y="7810"/>
                    <a:pt x="9239" y="7714"/>
                  </a:cubicBezTo>
                  <a:lnTo>
                    <a:pt x="9020" y="7465"/>
                  </a:lnTo>
                  <a:cubicBezTo>
                    <a:pt x="9060" y="7395"/>
                    <a:pt x="9089" y="7313"/>
                    <a:pt x="9116" y="7243"/>
                  </a:cubicBezTo>
                  <a:lnTo>
                    <a:pt x="9448" y="7230"/>
                  </a:lnTo>
                  <a:cubicBezTo>
                    <a:pt x="9587" y="7216"/>
                    <a:pt x="9697" y="7103"/>
                    <a:pt x="9697" y="6951"/>
                  </a:cubicBezTo>
                  <a:lnTo>
                    <a:pt x="9697" y="6675"/>
                  </a:lnTo>
                  <a:lnTo>
                    <a:pt x="11094" y="6675"/>
                  </a:lnTo>
                  <a:cubicBezTo>
                    <a:pt x="13305" y="6605"/>
                    <a:pt x="13514" y="3495"/>
                    <a:pt x="11343" y="3120"/>
                  </a:cubicBezTo>
                  <a:cubicBezTo>
                    <a:pt x="11233" y="2072"/>
                    <a:pt x="10282" y="1253"/>
                    <a:pt x="9243" y="1253"/>
                  </a:cubicBezTo>
                  <a:cubicBezTo>
                    <a:pt x="9091" y="1253"/>
                    <a:pt x="8937" y="1271"/>
                    <a:pt x="8784" y="1307"/>
                  </a:cubicBezTo>
                  <a:cubicBezTo>
                    <a:pt x="7994" y="410"/>
                    <a:pt x="6942" y="0"/>
                    <a:pt x="5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 name="Google Shape;1567;p66"/>
          <p:cNvSpPr txBox="1"/>
          <p:nvPr/>
        </p:nvSpPr>
        <p:spPr>
          <a:xfrm>
            <a:off x="2646651" y="1368850"/>
            <a:ext cx="1004100" cy="44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dk1"/>
                </a:solidFill>
                <a:latin typeface="Poppins"/>
                <a:ea typeface="Poppins"/>
                <a:cs typeface="Poppins"/>
                <a:sym typeface="Poppins"/>
              </a:rPr>
              <a:t>20XX</a:t>
            </a:r>
            <a:endParaRPr sz="2000">
              <a:solidFill>
                <a:schemeClr val="dk1"/>
              </a:solidFill>
              <a:latin typeface="Poppins"/>
              <a:ea typeface="Poppins"/>
              <a:cs typeface="Poppins"/>
              <a:sym typeface="Poppins"/>
            </a:endParaRPr>
          </a:p>
        </p:txBody>
      </p:sp>
      <p:sp>
        <p:nvSpPr>
          <p:cNvPr id="1568" name="Google Shape;1568;p66"/>
          <p:cNvSpPr txBox="1"/>
          <p:nvPr/>
        </p:nvSpPr>
        <p:spPr>
          <a:xfrm>
            <a:off x="2646651" y="2168037"/>
            <a:ext cx="1004100" cy="44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Poppins"/>
                <a:ea typeface="Poppins"/>
                <a:cs typeface="Poppins"/>
                <a:sym typeface="Poppins"/>
              </a:rPr>
              <a:t>20XX</a:t>
            </a:r>
            <a:endParaRPr sz="2000">
              <a:solidFill>
                <a:schemeClr val="dk1"/>
              </a:solidFill>
              <a:latin typeface="Poppins"/>
              <a:ea typeface="Poppins"/>
              <a:cs typeface="Poppins"/>
              <a:sym typeface="Poppins"/>
            </a:endParaRPr>
          </a:p>
        </p:txBody>
      </p:sp>
      <p:sp>
        <p:nvSpPr>
          <p:cNvPr id="1569" name="Google Shape;1569;p66"/>
          <p:cNvSpPr txBox="1"/>
          <p:nvPr/>
        </p:nvSpPr>
        <p:spPr>
          <a:xfrm>
            <a:off x="2646651" y="2966050"/>
            <a:ext cx="1004100" cy="44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Poppins"/>
                <a:ea typeface="Poppins"/>
                <a:cs typeface="Poppins"/>
                <a:sym typeface="Poppins"/>
              </a:rPr>
              <a:t>20XX</a:t>
            </a:r>
            <a:endParaRPr sz="2000">
              <a:solidFill>
                <a:schemeClr val="dk1"/>
              </a:solidFill>
              <a:latin typeface="Poppins"/>
              <a:ea typeface="Poppins"/>
              <a:cs typeface="Poppins"/>
              <a:sym typeface="Poppins"/>
            </a:endParaRPr>
          </a:p>
        </p:txBody>
      </p:sp>
      <p:sp>
        <p:nvSpPr>
          <p:cNvPr id="1570" name="Google Shape;1570;p66"/>
          <p:cNvSpPr txBox="1"/>
          <p:nvPr/>
        </p:nvSpPr>
        <p:spPr>
          <a:xfrm>
            <a:off x="4206204" y="3764050"/>
            <a:ext cx="1435200" cy="445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Neptune</a:t>
            </a:r>
            <a:endParaRPr sz="2000">
              <a:solidFill>
                <a:schemeClr val="dk1"/>
              </a:solidFill>
              <a:latin typeface="Poppins ExtraBold"/>
              <a:ea typeface="Poppins ExtraBold"/>
              <a:cs typeface="Poppins ExtraBold"/>
              <a:sym typeface="Poppins ExtraBold"/>
            </a:endParaRPr>
          </a:p>
        </p:txBody>
      </p:sp>
      <p:sp>
        <p:nvSpPr>
          <p:cNvPr id="1571" name="Google Shape;1571;p66"/>
          <p:cNvSpPr txBox="1"/>
          <p:nvPr/>
        </p:nvSpPr>
        <p:spPr>
          <a:xfrm>
            <a:off x="5641454" y="3762850"/>
            <a:ext cx="2013600" cy="447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Barlow"/>
                <a:ea typeface="Barlow"/>
                <a:cs typeface="Barlow"/>
                <a:sym typeface="Barlow"/>
              </a:rPr>
              <a:t>Neptune is the farthest planet from the Sun</a:t>
            </a:r>
            <a:endParaRPr sz="1200">
              <a:solidFill>
                <a:schemeClr val="dk1"/>
              </a:solidFill>
              <a:latin typeface="Barlow"/>
              <a:ea typeface="Barlow"/>
              <a:cs typeface="Barlow"/>
              <a:sym typeface="Barlow"/>
            </a:endParaRPr>
          </a:p>
        </p:txBody>
      </p:sp>
      <p:sp>
        <p:nvSpPr>
          <p:cNvPr id="1572" name="Google Shape;1572;p66"/>
          <p:cNvSpPr/>
          <p:nvPr/>
        </p:nvSpPr>
        <p:spPr>
          <a:xfrm>
            <a:off x="1492304" y="3701950"/>
            <a:ext cx="567000" cy="56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6"/>
          <p:cNvSpPr txBox="1"/>
          <p:nvPr/>
        </p:nvSpPr>
        <p:spPr>
          <a:xfrm>
            <a:off x="2646651" y="3764050"/>
            <a:ext cx="1004100" cy="44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Poppins"/>
                <a:ea typeface="Poppins"/>
                <a:cs typeface="Poppins"/>
                <a:sym typeface="Poppins"/>
              </a:rPr>
              <a:t>20XX</a:t>
            </a:r>
            <a:endParaRPr sz="2000">
              <a:solidFill>
                <a:schemeClr val="dk1"/>
              </a:solidFill>
              <a:latin typeface="Poppins"/>
              <a:ea typeface="Poppins"/>
              <a:cs typeface="Poppins"/>
              <a:sym typeface="Poppins"/>
            </a:endParaRPr>
          </a:p>
        </p:txBody>
      </p:sp>
      <p:cxnSp>
        <p:nvCxnSpPr>
          <p:cNvPr id="1574" name="Google Shape;1574;p66"/>
          <p:cNvCxnSpPr>
            <a:stCxn id="1549" idx="3"/>
            <a:endCxn id="1567" idx="1"/>
          </p:cNvCxnSpPr>
          <p:nvPr/>
        </p:nvCxnSpPr>
        <p:spPr>
          <a:xfrm rot="10800000" flipH="1">
            <a:off x="2059304" y="1591450"/>
            <a:ext cx="587400" cy="1200"/>
          </a:xfrm>
          <a:prstGeom prst="straightConnector1">
            <a:avLst/>
          </a:prstGeom>
          <a:noFill/>
          <a:ln w="9525" cap="flat" cmpd="sng">
            <a:solidFill>
              <a:schemeClr val="dk1"/>
            </a:solidFill>
            <a:prstDash val="solid"/>
            <a:round/>
            <a:headEnd type="none" w="med" len="med"/>
            <a:tailEnd type="none" w="med" len="med"/>
          </a:ln>
        </p:spPr>
      </p:cxnSp>
      <p:cxnSp>
        <p:nvCxnSpPr>
          <p:cNvPr id="1575" name="Google Shape;1575;p66"/>
          <p:cNvCxnSpPr>
            <a:stCxn id="1550" idx="3"/>
            <a:endCxn id="1568" idx="1"/>
          </p:cNvCxnSpPr>
          <p:nvPr/>
        </p:nvCxnSpPr>
        <p:spPr>
          <a:xfrm>
            <a:off x="2059304" y="2390638"/>
            <a:ext cx="587400" cy="0"/>
          </a:xfrm>
          <a:prstGeom prst="straightConnector1">
            <a:avLst/>
          </a:prstGeom>
          <a:noFill/>
          <a:ln w="9525" cap="flat" cmpd="sng">
            <a:solidFill>
              <a:schemeClr val="dk1"/>
            </a:solidFill>
            <a:prstDash val="solid"/>
            <a:round/>
            <a:headEnd type="none" w="med" len="med"/>
            <a:tailEnd type="none" w="med" len="med"/>
          </a:ln>
        </p:spPr>
      </p:cxnSp>
      <p:cxnSp>
        <p:nvCxnSpPr>
          <p:cNvPr id="1576" name="Google Shape;1576;p66"/>
          <p:cNvCxnSpPr>
            <a:stCxn id="1551" idx="3"/>
            <a:endCxn id="1569" idx="1"/>
          </p:cNvCxnSpPr>
          <p:nvPr/>
        </p:nvCxnSpPr>
        <p:spPr>
          <a:xfrm>
            <a:off x="2059304" y="3188650"/>
            <a:ext cx="587400" cy="0"/>
          </a:xfrm>
          <a:prstGeom prst="straightConnector1">
            <a:avLst/>
          </a:prstGeom>
          <a:noFill/>
          <a:ln w="9525" cap="flat" cmpd="sng">
            <a:solidFill>
              <a:schemeClr val="dk1"/>
            </a:solidFill>
            <a:prstDash val="solid"/>
            <a:round/>
            <a:headEnd type="none" w="med" len="med"/>
            <a:tailEnd type="none" w="med" len="med"/>
          </a:ln>
        </p:spPr>
      </p:cxnSp>
      <p:cxnSp>
        <p:nvCxnSpPr>
          <p:cNvPr id="1577" name="Google Shape;1577;p66"/>
          <p:cNvCxnSpPr>
            <a:stCxn id="1572" idx="3"/>
            <a:endCxn id="1573" idx="1"/>
          </p:cNvCxnSpPr>
          <p:nvPr/>
        </p:nvCxnSpPr>
        <p:spPr>
          <a:xfrm>
            <a:off x="2059304" y="3986650"/>
            <a:ext cx="587400" cy="0"/>
          </a:xfrm>
          <a:prstGeom prst="straightConnector1">
            <a:avLst/>
          </a:prstGeom>
          <a:noFill/>
          <a:ln w="9525" cap="flat" cmpd="sng">
            <a:solidFill>
              <a:schemeClr val="dk1"/>
            </a:solidFill>
            <a:prstDash val="solid"/>
            <a:round/>
            <a:headEnd type="none" w="med" len="med"/>
            <a:tailEnd type="none" w="med" len="med"/>
          </a:ln>
        </p:spPr>
      </p:cxnSp>
      <p:cxnSp>
        <p:nvCxnSpPr>
          <p:cNvPr id="1578" name="Google Shape;1578;p66"/>
          <p:cNvCxnSpPr>
            <a:stCxn id="1567" idx="3"/>
            <a:endCxn id="1543" idx="1"/>
          </p:cNvCxnSpPr>
          <p:nvPr/>
        </p:nvCxnSpPr>
        <p:spPr>
          <a:xfrm>
            <a:off x="3650751" y="1591450"/>
            <a:ext cx="555600" cy="0"/>
          </a:xfrm>
          <a:prstGeom prst="straightConnector1">
            <a:avLst/>
          </a:prstGeom>
          <a:noFill/>
          <a:ln w="9525" cap="flat" cmpd="sng">
            <a:solidFill>
              <a:schemeClr val="dk1"/>
            </a:solidFill>
            <a:prstDash val="solid"/>
            <a:round/>
            <a:headEnd type="none" w="med" len="med"/>
            <a:tailEnd type="diamond" w="med" len="med"/>
          </a:ln>
        </p:spPr>
      </p:cxnSp>
      <p:cxnSp>
        <p:nvCxnSpPr>
          <p:cNvPr id="1579" name="Google Shape;1579;p66"/>
          <p:cNvCxnSpPr>
            <a:stCxn id="1568" idx="3"/>
            <a:endCxn id="1545" idx="1"/>
          </p:cNvCxnSpPr>
          <p:nvPr/>
        </p:nvCxnSpPr>
        <p:spPr>
          <a:xfrm>
            <a:off x="3650751" y="2390637"/>
            <a:ext cx="555600" cy="0"/>
          </a:xfrm>
          <a:prstGeom prst="straightConnector1">
            <a:avLst/>
          </a:prstGeom>
          <a:noFill/>
          <a:ln w="9525" cap="flat" cmpd="sng">
            <a:solidFill>
              <a:schemeClr val="dk1"/>
            </a:solidFill>
            <a:prstDash val="solid"/>
            <a:round/>
            <a:headEnd type="none" w="med" len="med"/>
            <a:tailEnd type="diamond" w="med" len="med"/>
          </a:ln>
        </p:spPr>
      </p:cxnSp>
      <p:cxnSp>
        <p:nvCxnSpPr>
          <p:cNvPr id="1580" name="Google Shape;1580;p66"/>
          <p:cNvCxnSpPr>
            <a:stCxn id="1569" idx="3"/>
            <a:endCxn id="1547" idx="1"/>
          </p:cNvCxnSpPr>
          <p:nvPr/>
        </p:nvCxnSpPr>
        <p:spPr>
          <a:xfrm>
            <a:off x="3650751" y="3188650"/>
            <a:ext cx="555600" cy="0"/>
          </a:xfrm>
          <a:prstGeom prst="straightConnector1">
            <a:avLst/>
          </a:prstGeom>
          <a:noFill/>
          <a:ln w="9525" cap="flat" cmpd="sng">
            <a:solidFill>
              <a:schemeClr val="dk1"/>
            </a:solidFill>
            <a:prstDash val="solid"/>
            <a:round/>
            <a:headEnd type="none" w="med" len="med"/>
            <a:tailEnd type="diamond" w="med" len="med"/>
          </a:ln>
        </p:spPr>
      </p:cxnSp>
      <p:cxnSp>
        <p:nvCxnSpPr>
          <p:cNvPr id="1581" name="Google Shape;1581;p66"/>
          <p:cNvCxnSpPr>
            <a:stCxn id="1573" idx="3"/>
            <a:endCxn id="1570" idx="1"/>
          </p:cNvCxnSpPr>
          <p:nvPr/>
        </p:nvCxnSpPr>
        <p:spPr>
          <a:xfrm>
            <a:off x="3650751" y="3986650"/>
            <a:ext cx="555600" cy="0"/>
          </a:xfrm>
          <a:prstGeom prst="straightConnector1">
            <a:avLst/>
          </a:prstGeom>
          <a:noFill/>
          <a:ln w="9525" cap="flat" cmpd="sng">
            <a:solidFill>
              <a:schemeClr val="dk1"/>
            </a:solidFill>
            <a:prstDash val="solid"/>
            <a:round/>
            <a:headEnd type="none" w="med" len="med"/>
            <a:tailEnd type="diamond" w="med" len="med"/>
          </a:ln>
        </p:spPr>
      </p:cxnSp>
      <p:grpSp>
        <p:nvGrpSpPr>
          <p:cNvPr id="1582" name="Google Shape;1582;p66"/>
          <p:cNvGrpSpPr/>
          <p:nvPr/>
        </p:nvGrpSpPr>
        <p:grpSpPr>
          <a:xfrm>
            <a:off x="1606188" y="3834300"/>
            <a:ext cx="339200" cy="304700"/>
            <a:chOff x="1049950" y="2164750"/>
            <a:chExt cx="339200" cy="304700"/>
          </a:xfrm>
        </p:grpSpPr>
        <p:sp>
          <p:nvSpPr>
            <p:cNvPr id="1583" name="Google Shape;1583;p66"/>
            <p:cNvSpPr/>
            <p:nvPr/>
          </p:nvSpPr>
          <p:spPr>
            <a:xfrm>
              <a:off x="1049950" y="2164750"/>
              <a:ext cx="339200" cy="304700"/>
            </a:xfrm>
            <a:custGeom>
              <a:avLst/>
              <a:gdLst/>
              <a:ahLst/>
              <a:cxnLst/>
              <a:rect l="l" t="t" r="r" b="b"/>
              <a:pathLst>
                <a:path w="13568" h="12188" extrusionOk="0">
                  <a:moveTo>
                    <a:pt x="3914" y="525"/>
                  </a:moveTo>
                  <a:cubicBezTo>
                    <a:pt x="4037" y="525"/>
                    <a:pt x="4219" y="569"/>
                    <a:pt x="4329" y="901"/>
                  </a:cubicBezTo>
                  <a:lnTo>
                    <a:pt x="4604" y="1730"/>
                  </a:lnTo>
                  <a:cubicBezTo>
                    <a:pt x="4648" y="1827"/>
                    <a:pt x="4744" y="1910"/>
                    <a:pt x="4867" y="1910"/>
                  </a:cubicBezTo>
                  <a:lnTo>
                    <a:pt x="11370" y="1910"/>
                  </a:lnTo>
                  <a:cubicBezTo>
                    <a:pt x="11522" y="1910"/>
                    <a:pt x="11645" y="2036"/>
                    <a:pt x="11645" y="2185"/>
                  </a:cubicBezTo>
                  <a:lnTo>
                    <a:pt x="11645" y="2753"/>
                  </a:lnTo>
                  <a:cubicBezTo>
                    <a:pt x="11562" y="2713"/>
                    <a:pt x="11466" y="2700"/>
                    <a:pt x="11370" y="2700"/>
                  </a:cubicBezTo>
                  <a:lnTo>
                    <a:pt x="817" y="2700"/>
                  </a:lnTo>
                  <a:cubicBezTo>
                    <a:pt x="717" y="2700"/>
                    <a:pt x="621" y="2713"/>
                    <a:pt x="525" y="2753"/>
                  </a:cubicBezTo>
                  <a:lnTo>
                    <a:pt x="525" y="818"/>
                  </a:lnTo>
                  <a:cubicBezTo>
                    <a:pt x="525" y="652"/>
                    <a:pt x="651" y="525"/>
                    <a:pt x="817" y="525"/>
                  </a:cubicBezTo>
                  <a:close/>
                  <a:moveTo>
                    <a:pt x="11370" y="3224"/>
                  </a:moveTo>
                  <a:cubicBezTo>
                    <a:pt x="11522" y="3224"/>
                    <a:pt x="11645" y="3364"/>
                    <a:pt x="11645" y="3513"/>
                  </a:cubicBezTo>
                  <a:lnTo>
                    <a:pt x="11645" y="6351"/>
                  </a:lnTo>
                  <a:lnTo>
                    <a:pt x="9750" y="6351"/>
                  </a:lnTo>
                  <a:cubicBezTo>
                    <a:pt x="9750" y="6351"/>
                    <a:pt x="9488" y="6474"/>
                    <a:pt x="9488" y="6614"/>
                  </a:cubicBezTo>
                  <a:cubicBezTo>
                    <a:pt x="9488" y="7125"/>
                    <a:pt x="9073" y="7540"/>
                    <a:pt x="8561" y="7540"/>
                  </a:cubicBezTo>
                  <a:cubicBezTo>
                    <a:pt x="8422" y="7540"/>
                    <a:pt x="8299" y="7663"/>
                    <a:pt x="8299" y="7802"/>
                  </a:cubicBezTo>
                  <a:cubicBezTo>
                    <a:pt x="8299" y="8466"/>
                    <a:pt x="8339" y="9143"/>
                    <a:pt x="8505" y="9767"/>
                  </a:cubicBezTo>
                  <a:lnTo>
                    <a:pt x="817" y="9767"/>
                  </a:lnTo>
                  <a:cubicBezTo>
                    <a:pt x="664" y="9767"/>
                    <a:pt x="525" y="9475"/>
                    <a:pt x="525" y="9475"/>
                  </a:cubicBezTo>
                  <a:lnTo>
                    <a:pt x="525" y="3513"/>
                  </a:lnTo>
                  <a:cubicBezTo>
                    <a:pt x="525" y="3364"/>
                    <a:pt x="651" y="3224"/>
                    <a:pt x="817" y="3224"/>
                  </a:cubicBezTo>
                  <a:close/>
                  <a:moveTo>
                    <a:pt x="11881" y="6889"/>
                  </a:moveTo>
                  <a:cubicBezTo>
                    <a:pt x="11991" y="7470"/>
                    <a:pt x="12449" y="7941"/>
                    <a:pt x="13043" y="8038"/>
                  </a:cubicBezTo>
                  <a:cubicBezTo>
                    <a:pt x="13016" y="9641"/>
                    <a:pt x="12698" y="11135"/>
                    <a:pt x="10942" y="11646"/>
                  </a:cubicBezTo>
                  <a:cubicBezTo>
                    <a:pt x="9182" y="11135"/>
                    <a:pt x="8867" y="9641"/>
                    <a:pt x="8837" y="8038"/>
                  </a:cubicBezTo>
                  <a:cubicBezTo>
                    <a:pt x="9418" y="7941"/>
                    <a:pt x="9889" y="7470"/>
                    <a:pt x="9999" y="6889"/>
                  </a:cubicBezTo>
                  <a:close/>
                  <a:moveTo>
                    <a:pt x="817" y="1"/>
                  </a:moveTo>
                  <a:cubicBezTo>
                    <a:pt x="359" y="1"/>
                    <a:pt x="0" y="360"/>
                    <a:pt x="0" y="818"/>
                  </a:cubicBezTo>
                  <a:lnTo>
                    <a:pt x="0" y="9488"/>
                  </a:lnTo>
                  <a:cubicBezTo>
                    <a:pt x="0" y="9933"/>
                    <a:pt x="359" y="10305"/>
                    <a:pt x="817" y="10305"/>
                  </a:cubicBezTo>
                  <a:lnTo>
                    <a:pt x="8658" y="10305"/>
                  </a:lnTo>
                  <a:cubicBezTo>
                    <a:pt x="9003" y="11165"/>
                    <a:pt x="9710" y="11925"/>
                    <a:pt x="10925" y="12187"/>
                  </a:cubicBezTo>
                  <a:cubicBezTo>
                    <a:pt x="13222" y="11646"/>
                    <a:pt x="13567" y="9641"/>
                    <a:pt x="13554" y="7815"/>
                  </a:cubicBezTo>
                  <a:cubicBezTo>
                    <a:pt x="13554" y="7663"/>
                    <a:pt x="13445" y="7540"/>
                    <a:pt x="13292" y="7540"/>
                  </a:cubicBezTo>
                  <a:cubicBezTo>
                    <a:pt x="12781" y="7540"/>
                    <a:pt x="12379" y="7125"/>
                    <a:pt x="12379" y="6627"/>
                  </a:cubicBezTo>
                  <a:cubicBezTo>
                    <a:pt x="12379" y="6501"/>
                    <a:pt x="12296" y="6404"/>
                    <a:pt x="12186" y="6365"/>
                  </a:cubicBezTo>
                  <a:lnTo>
                    <a:pt x="12186" y="2185"/>
                  </a:lnTo>
                  <a:cubicBezTo>
                    <a:pt x="12186" y="1744"/>
                    <a:pt x="11811" y="1372"/>
                    <a:pt x="11370" y="1372"/>
                  </a:cubicBezTo>
                  <a:lnTo>
                    <a:pt x="5049" y="1372"/>
                  </a:lnTo>
                  <a:cubicBezTo>
                    <a:pt x="4827" y="735"/>
                    <a:pt x="4717" y="1"/>
                    <a:pt x="3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6"/>
            <p:cNvSpPr/>
            <p:nvPr/>
          </p:nvSpPr>
          <p:spPr>
            <a:xfrm>
              <a:off x="1305125" y="2369825"/>
              <a:ext cx="36300" cy="46450"/>
            </a:xfrm>
            <a:custGeom>
              <a:avLst/>
              <a:gdLst/>
              <a:ahLst/>
              <a:cxnLst/>
              <a:rect l="l" t="t" r="r" b="b"/>
              <a:pathLst>
                <a:path w="1452" h="1858" extrusionOk="0">
                  <a:moveTo>
                    <a:pt x="735" y="1"/>
                  </a:moveTo>
                  <a:cubicBezTo>
                    <a:pt x="180" y="14"/>
                    <a:pt x="1" y="721"/>
                    <a:pt x="469" y="997"/>
                  </a:cubicBezTo>
                  <a:lnTo>
                    <a:pt x="469" y="1591"/>
                  </a:lnTo>
                  <a:cubicBezTo>
                    <a:pt x="469" y="1717"/>
                    <a:pt x="552" y="1840"/>
                    <a:pt x="691" y="1853"/>
                  </a:cubicBezTo>
                  <a:cubicBezTo>
                    <a:pt x="708" y="1856"/>
                    <a:pt x="724" y="1857"/>
                    <a:pt x="740" y="1857"/>
                  </a:cubicBezTo>
                  <a:cubicBezTo>
                    <a:pt x="884" y="1857"/>
                    <a:pt x="997" y="1740"/>
                    <a:pt x="997" y="1591"/>
                  </a:cubicBezTo>
                  <a:lnTo>
                    <a:pt x="997" y="997"/>
                  </a:lnTo>
                  <a:cubicBezTo>
                    <a:pt x="1452" y="721"/>
                    <a:pt x="1272" y="14"/>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5" name="Google Shape;1585;p66"/>
          <p:cNvCxnSpPr>
            <a:stCxn id="1549" idx="2"/>
            <a:endCxn id="1550" idx="0"/>
          </p:cNvCxnSpPr>
          <p:nvPr/>
        </p:nvCxnSpPr>
        <p:spPr>
          <a:xfrm>
            <a:off x="1775804" y="1877350"/>
            <a:ext cx="0" cy="228600"/>
          </a:xfrm>
          <a:prstGeom prst="straightConnector1">
            <a:avLst/>
          </a:prstGeom>
          <a:noFill/>
          <a:ln w="9525" cap="flat" cmpd="sng">
            <a:solidFill>
              <a:schemeClr val="dk1"/>
            </a:solidFill>
            <a:prstDash val="solid"/>
            <a:round/>
            <a:headEnd type="none" w="med" len="med"/>
            <a:tailEnd type="diamond" w="med" len="med"/>
          </a:ln>
        </p:spPr>
      </p:cxnSp>
      <p:cxnSp>
        <p:nvCxnSpPr>
          <p:cNvPr id="1586" name="Google Shape;1586;p66"/>
          <p:cNvCxnSpPr>
            <a:stCxn id="1550" idx="2"/>
            <a:endCxn id="1551" idx="0"/>
          </p:cNvCxnSpPr>
          <p:nvPr/>
        </p:nvCxnSpPr>
        <p:spPr>
          <a:xfrm>
            <a:off x="1775804" y="2675338"/>
            <a:ext cx="0" cy="228600"/>
          </a:xfrm>
          <a:prstGeom prst="straightConnector1">
            <a:avLst/>
          </a:prstGeom>
          <a:noFill/>
          <a:ln w="9525" cap="flat" cmpd="sng">
            <a:solidFill>
              <a:schemeClr val="dk1"/>
            </a:solidFill>
            <a:prstDash val="solid"/>
            <a:round/>
            <a:headEnd type="none" w="med" len="med"/>
            <a:tailEnd type="diamond" w="med" len="med"/>
          </a:ln>
        </p:spPr>
      </p:cxnSp>
      <p:cxnSp>
        <p:nvCxnSpPr>
          <p:cNvPr id="1587" name="Google Shape;1587;p66"/>
          <p:cNvCxnSpPr>
            <a:stCxn id="1551" idx="2"/>
            <a:endCxn id="1572" idx="0"/>
          </p:cNvCxnSpPr>
          <p:nvPr/>
        </p:nvCxnSpPr>
        <p:spPr>
          <a:xfrm>
            <a:off x="1775804" y="3473350"/>
            <a:ext cx="0" cy="2286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91"/>
        <p:cNvGrpSpPr/>
        <p:nvPr/>
      </p:nvGrpSpPr>
      <p:grpSpPr>
        <a:xfrm>
          <a:off x="0" y="0"/>
          <a:ext cx="0" cy="0"/>
          <a:chOff x="0" y="0"/>
          <a:chExt cx="0" cy="0"/>
        </a:xfrm>
      </p:grpSpPr>
      <p:sp>
        <p:nvSpPr>
          <p:cNvPr id="1592" name="Google Shape;1592;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b="0">
                <a:latin typeface="Poppins Black"/>
                <a:ea typeface="Poppins Black"/>
                <a:cs typeface="Poppins Black"/>
                <a:sym typeface="Poppins Black"/>
              </a:rPr>
              <a:t>THIS IS A WORLD MAP</a:t>
            </a:r>
            <a:endParaRPr sz="2600" b="0">
              <a:latin typeface="Poppins Black"/>
              <a:ea typeface="Poppins Black"/>
              <a:cs typeface="Poppins Black"/>
              <a:sym typeface="Poppins Black"/>
            </a:endParaRPr>
          </a:p>
        </p:txBody>
      </p:sp>
      <p:grpSp>
        <p:nvGrpSpPr>
          <p:cNvPr id="1593" name="Google Shape;1593;p67"/>
          <p:cNvGrpSpPr/>
          <p:nvPr/>
        </p:nvGrpSpPr>
        <p:grpSpPr>
          <a:xfrm>
            <a:off x="2931105" y="2110160"/>
            <a:ext cx="3303142" cy="1931568"/>
            <a:chOff x="233350" y="949250"/>
            <a:chExt cx="7137300" cy="3802300"/>
          </a:xfrm>
        </p:grpSpPr>
        <p:sp>
          <p:nvSpPr>
            <p:cNvPr id="1594" name="Google Shape;1594;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191919">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5" name="Google Shape;1645;p67"/>
          <p:cNvSpPr txBox="1"/>
          <p:nvPr/>
        </p:nvSpPr>
        <p:spPr>
          <a:xfrm>
            <a:off x="741400" y="3634025"/>
            <a:ext cx="1899000" cy="4077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Mercury</a:t>
            </a:r>
            <a:endParaRPr sz="2000">
              <a:solidFill>
                <a:schemeClr val="dk1"/>
              </a:solidFill>
              <a:latin typeface="Poppins ExtraBold"/>
              <a:ea typeface="Poppins ExtraBold"/>
              <a:cs typeface="Poppins ExtraBold"/>
              <a:sym typeface="Poppins ExtraBold"/>
            </a:endParaRPr>
          </a:p>
        </p:txBody>
      </p:sp>
      <p:sp>
        <p:nvSpPr>
          <p:cNvPr id="1646" name="Google Shape;1646;p67"/>
          <p:cNvSpPr txBox="1"/>
          <p:nvPr/>
        </p:nvSpPr>
        <p:spPr>
          <a:xfrm>
            <a:off x="741400" y="3946274"/>
            <a:ext cx="1899000" cy="641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Barlow"/>
                <a:ea typeface="Barlow"/>
                <a:cs typeface="Barlow"/>
                <a:sym typeface="Barlow"/>
              </a:rPr>
              <a:t>Mercury is smallest planet of them all</a:t>
            </a:r>
            <a:endParaRPr sz="1200">
              <a:solidFill>
                <a:schemeClr val="dk1"/>
              </a:solidFill>
              <a:latin typeface="Barlow"/>
              <a:ea typeface="Barlow"/>
              <a:cs typeface="Barlow"/>
              <a:sym typeface="Barlow"/>
            </a:endParaRPr>
          </a:p>
        </p:txBody>
      </p:sp>
      <p:sp>
        <p:nvSpPr>
          <p:cNvPr id="1647" name="Google Shape;1647;p67"/>
          <p:cNvSpPr txBox="1"/>
          <p:nvPr/>
        </p:nvSpPr>
        <p:spPr>
          <a:xfrm>
            <a:off x="741400" y="1895878"/>
            <a:ext cx="1899000" cy="4077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Jupiter</a:t>
            </a:r>
            <a:endParaRPr sz="2000">
              <a:solidFill>
                <a:schemeClr val="dk1"/>
              </a:solidFill>
              <a:latin typeface="Poppins ExtraBold"/>
              <a:ea typeface="Poppins ExtraBold"/>
              <a:cs typeface="Poppins ExtraBold"/>
              <a:sym typeface="Poppins ExtraBold"/>
            </a:endParaRPr>
          </a:p>
        </p:txBody>
      </p:sp>
      <p:sp>
        <p:nvSpPr>
          <p:cNvPr id="1648" name="Google Shape;1648;p67"/>
          <p:cNvSpPr txBox="1"/>
          <p:nvPr/>
        </p:nvSpPr>
        <p:spPr>
          <a:xfrm>
            <a:off x="741400" y="2208064"/>
            <a:ext cx="1899000" cy="641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Barlow"/>
                <a:ea typeface="Barlow"/>
                <a:cs typeface="Barlow"/>
                <a:sym typeface="Barlow"/>
              </a:rPr>
              <a:t>Jupiter is the biggest planet of them all</a:t>
            </a:r>
            <a:endParaRPr>
              <a:solidFill>
                <a:schemeClr val="dk1"/>
              </a:solidFill>
              <a:latin typeface="Barlow"/>
              <a:ea typeface="Barlow"/>
              <a:cs typeface="Barlow"/>
              <a:sym typeface="Barlow"/>
            </a:endParaRPr>
          </a:p>
        </p:txBody>
      </p:sp>
      <p:sp>
        <p:nvSpPr>
          <p:cNvPr id="1649" name="Google Shape;1649;p67"/>
          <p:cNvSpPr txBox="1"/>
          <p:nvPr/>
        </p:nvSpPr>
        <p:spPr>
          <a:xfrm>
            <a:off x="6524949" y="3634025"/>
            <a:ext cx="1899000" cy="407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Mars</a:t>
            </a:r>
            <a:endParaRPr sz="2000">
              <a:solidFill>
                <a:schemeClr val="dk1"/>
              </a:solidFill>
              <a:latin typeface="Poppins ExtraBold"/>
              <a:ea typeface="Poppins ExtraBold"/>
              <a:cs typeface="Poppins ExtraBold"/>
              <a:sym typeface="Poppins ExtraBold"/>
            </a:endParaRPr>
          </a:p>
        </p:txBody>
      </p:sp>
      <p:sp>
        <p:nvSpPr>
          <p:cNvPr id="1650" name="Google Shape;1650;p67"/>
          <p:cNvSpPr txBox="1"/>
          <p:nvPr/>
        </p:nvSpPr>
        <p:spPr>
          <a:xfrm>
            <a:off x="6524949" y="3946274"/>
            <a:ext cx="1899000" cy="64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Despite being red, Mars is a cold place</a:t>
            </a:r>
            <a:endParaRPr>
              <a:solidFill>
                <a:schemeClr val="dk1"/>
              </a:solidFill>
              <a:latin typeface="Barlow"/>
              <a:ea typeface="Barlow"/>
              <a:cs typeface="Barlow"/>
              <a:sym typeface="Barlow"/>
            </a:endParaRPr>
          </a:p>
        </p:txBody>
      </p:sp>
      <p:sp>
        <p:nvSpPr>
          <p:cNvPr id="1651" name="Google Shape;1651;p67"/>
          <p:cNvSpPr txBox="1"/>
          <p:nvPr/>
        </p:nvSpPr>
        <p:spPr>
          <a:xfrm>
            <a:off x="6524949" y="1895878"/>
            <a:ext cx="1899000" cy="407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Neptune</a:t>
            </a:r>
            <a:endParaRPr sz="2000">
              <a:solidFill>
                <a:schemeClr val="dk1"/>
              </a:solidFill>
              <a:latin typeface="Poppins ExtraBold"/>
              <a:ea typeface="Poppins ExtraBold"/>
              <a:cs typeface="Poppins ExtraBold"/>
              <a:sym typeface="Poppins ExtraBold"/>
            </a:endParaRPr>
          </a:p>
        </p:txBody>
      </p:sp>
      <p:sp>
        <p:nvSpPr>
          <p:cNvPr id="1652" name="Google Shape;1652;p67"/>
          <p:cNvSpPr txBox="1"/>
          <p:nvPr/>
        </p:nvSpPr>
        <p:spPr>
          <a:xfrm>
            <a:off x="6524949" y="2208060"/>
            <a:ext cx="1899000" cy="64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a:ea typeface="Barlow"/>
                <a:cs typeface="Barlow"/>
                <a:sym typeface="Barlow"/>
              </a:rPr>
              <a:t>Neptune is very far from the Sun</a:t>
            </a:r>
            <a:endParaRPr sz="1200">
              <a:solidFill>
                <a:schemeClr val="dk1"/>
              </a:solidFill>
              <a:latin typeface="Barlow"/>
              <a:ea typeface="Barlow"/>
              <a:cs typeface="Barlow"/>
              <a:sym typeface="Barlow"/>
            </a:endParaRPr>
          </a:p>
        </p:txBody>
      </p:sp>
      <p:sp>
        <p:nvSpPr>
          <p:cNvPr id="1653" name="Google Shape;1653;p67"/>
          <p:cNvSpPr/>
          <p:nvPr/>
        </p:nvSpPr>
        <p:spPr>
          <a:xfrm>
            <a:off x="2073400" y="1250275"/>
            <a:ext cx="567000" cy="56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7"/>
          <p:cNvSpPr/>
          <p:nvPr/>
        </p:nvSpPr>
        <p:spPr>
          <a:xfrm>
            <a:off x="2073400" y="2988425"/>
            <a:ext cx="567000" cy="56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7"/>
          <p:cNvSpPr/>
          <p:nvPr/>
        </p:nvSpPr>
        <p:spPr>
          <a:xfrm>
            <a:off x="6524949" y="1250275"/>
            <a:ext cx="567000" cy="56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7"/>
          <p:cNvSpPr/>
          <p:nvPr/>
        </p:nvSpPr>
        <p:spPr>
          <a:xfrm>
            <a:off x="6524949" y="2988425"/>
            <a:ext cx="567000" cy="56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57" name="Google Shape;1657;p67"/>
          <p:cNvCxnSpPr>
            <a:stCxn id="1653" idx="3"/>
          </p:cNvCxnSpPr>
          <p:nvPr/>
        </p:nvCxnSpPr>
        <p:spPr>
          <a:xfrm>
            <a:off x="2640400" y="1534975"/>
            <a:ext cx="2214900" cy="8691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658" name="Google Shape;1658;p67"/>
          <p:cNvCxnSpPr>
            <a:stCxn id="1653" idx="3"/>
          </p:cNvCxnSpPr>
          <p:nvPr/>
        </p:nvCxnSpPr>
        <p:spPr>
          <a:xfrm>
            <a:off x="2640400" y="1534975"/>
            <a:ext cx="839100" cy="1003500"/>
          </a:xfrm>
          <a:prstGeom prst="bentConnector2">
            <a:avLst/>
          </a:prstGeom>
          <a:noFill/>
          <a:ln w="9525" cap="flat" cmpd="sng">
            <a:solidFill>
              <a:schemeClr val="dk1"/>
            </a:solidFill>
            <a:prstDash val="solid"/>
            <a:round/>
            <a:headEnd type="none" w="med" len="med"/>
            <a:tailEnd type="diamond" w="med" len="med"/>
          </a:ln>
        </p:spPr>
      </p:cxnSp>
      <p:cxnSp>
        <p:nvCxnSpPr>
          <p:cNvPr id="1659" name="Google Shape;1659;p67"/>
          <p:cNvCxnSpPr>
            <a:stCxn id="1654" idx="3"/>
          </p:cNvCxnSpPr>
          <p:nvPr/>
        </p:nvCxnSpPr>
        <p:spPr>
          <a:xfrm rot="10800000" flipH="1">
            <a:off x="2640400" y="2715725"/>
            <a:ext cx="1896900" cy="5574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660" name="Google Shape;1660;p67"/>
          <p:cNvCxnSpPr>
            <a:stCxn id="1654" idx="3"/>
          </p:cNvCxnSpPr>
          <p:nvPr/>
        </p:nvCxnSpPr>
        <p:spPr>
          <a:xfrm>
            <a:off x="2640400" y="3273125"/>
            <a:ext cx="1199700" cy="2010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661" name="Google Shape;1661;p67"/>
          <p:cNvCxnSpPr>
            <a:stCxn id="1655" idx="1"/>
          </p:cNvCxnSpPr>
          <p:nvPr/>
        </p:nvCxnSpPr>
        <p:spPr>
          <a:xfrm flipH="1">
            <a:off x="5277549" y="1534975"/>
            <a:ext cx="1247400" cy="1113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662" name="Google Shape;1662;p67"/>
          <p:cNvCxnSpPr>
            <a:stCxn id="1655" idx="1"/>
          </p:cNvCxnSpPr>
          <p:nvPr/>
        </p:nvCxnSpPr>
        <p:spPr>
          <a:xfrm flipH="1">
            <a:off x="6084849" y="1534975"/>
            <a:ext cx="440100" cy="801600"/>
          </a:xfrm>
          <a:prstGeom prst="bentConnector2">
            <a:avLst/>
          </a:prstGeom>
          <a:noFill/>
          <a:ln w="9525" cap="flat" cmpd="sng">
            <a:solidFill>
              <a:schemeClr val="dk1"/>
            </a:solidFill>
            <a:prstDash val="solid"/>
            <a:round/>
            <a:headEnd type="none" w="med" len="med"/>
            <a:tailEnd type="diamond" w="med" len="med"/>
          </a:ln>
        </p:spPr>
      </p:cxnSp>
      <p:cxnSp>
        <p:nvCxnSpPr>
          <p:cNvPr id="1663" name="Google Shape;1663;p67"/>
          <p:cNvCxnSpPr>
            <a:stCxn id="1656" idx="1"/>
          </p:cNvCxnSpPr>
          <p:nvPr/>
        </p:nvCxnSpPr>
        <p:spPr>
          <a:xfrm rot="10800000">
            <a:off x="4598649" y="2935925"/>
            <a:ext cx="1926300" cy="3372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664" name="Google Shape;1664;p67"/>
          <p:cNvCxnSpPr>
            <a:stCxn id="1656" idx="1"/>
          </p:cNvCxnSpPr>
          <p:nvPr/>
        </p:nvCxnSpPr>
        <p:spPr>
          <a:xfrm flipH="1">
            <a:off x="5791149" y="3273125"/>
            <a:ext cx="733800" cy="421200"/>
          </a:xfrm>
          <a:prstGeom prst="bentConnector3">
            <a:avLst>
              <a:gd name="adj1" fmla="val 50000"/>
            </a:avLst>
          </a:prstGeom>
          <a:noFill/>
          <a:ln w="9525" cap="flat" cmpd="sng">
            <a:solidFill>
              <a:schemeClr val="dk1"/>
            </a:solidFill>
            <a:prstDash val="solid"/>
            <a:round/>
            <a:headEnd type="none" w="med" len="med"/>
            <a:tailEnd type="diamond" w="med" len="med"/>
          </a:ln>
        </p:spPr>
      </p:cxnSp>
      <p:grpSp>
        <p:nvGrpSpPr>
          <p:cNvPr id="1665" name="Google Shape;1665;p67"/>
          <p:cNvGrpSpPr/>
          <p:nvPr/>
        </p:nvGrpSpPr>
        <p:grpSpPr>
          <a:xfrm>
            <a:off x="6638849" y="1382800"/>
            <a:ext cx="339200" cy="304350"/>
            <a:chOff x="6293150" y="3818650"/>
            <a:chExt cx="339200" cy="304350"/>
          </a:xfrm>
        </p:grpSpPr>
        <p:sp>
          <p:nvSpPr>
            <p:cNvPr id="1666" name="Google Shape;1666;p67"/>
            <p:cNvSpPr/>
            <p:nvPr/>
          </p:nvSpPr>
          <p:spPr>
            <a:xfrm>
              <a:off x="6293150" y="3818650"/>
              <a:ext cx="339200" cy="304350"/>
            </a:xfrm>
            <a:custGeom>
              <a:avLst/>
              <a:gdLst/>
              <a:ahLst/>
              <a:cxnLst/>
              <a:rect l="l" t="t" r="r" b="b"/>
              <a:pathLst>
                <a:path w="13568" h="12174" extrusionOk="0">
                  <a:moveTo>
                    <a:pt x="12767" y="529"/>
                  </a:moveTo>
                  <a:cubicBezTo>
                    <a:pt x="12920" y="529"/>
                    <a:pt x="13043" y="638"/>
                    <a:pt x="13043" y="791"/>
                  </a:cubicBezTo>
                  <a:lnTo>
                    <a:pt x="13043" y="1053"/>
                  </a:lnTo>
                  <a:lnTo>
                    <a:pt x="4508" y="1053"/>
                  </a:lnTo>
                  <a:cubicBezTo>
                    <a:pt x="4356" y="1053"/>
                    <a:pt x="4246" y="1176"/>
                    <a:pt x="4246" y="1315"/>
                  </a:cubicBezTo>
                  <a:cubicBezTo>
                    <a:pt x="4246" y="1757"/>
                    <a:pt x="3888" y="2119"/>
                    <a:pt x="3443" y="2119"/>
                  </a:cubicBezTo>
                  <a:lnTo>
                    <a:pt x="538" y="2119"/>
                  </a:lnTo>
                  <a:lnTo>
                    <a:pt x="538" y="791"/>
                  </a:lnTo>
                  <a:cubicBezTo>
                    <a:pt x="538" y="638"/>
                    <a:pt x="651" y="529"/>
                    <a:pt x="804" y="529"/>
                  </a:cubicBezTo>
                  <a:close/>
                  <a:moveTo>
                    <a:pt x="13043" y="1591"/>
                  </a:moveTo>
                  <a:lnTo>
                    <a:pt x="13043" y="11384"/>
                  </a:lnTo>
                  <a:cubicBezTo>
                    <a:pt x="13043" y="11536"/>
                    <a:pt x="12920" y="11649"/>
                    <a:pt x="12767" y="11649"/>
                  </a:cubicBezTo>
                  <a:lnTo>
                    <a:pt x="804" y="11649"/>
                  </a:lnTo>
                  <a:cubicBezTo>
                    <a:pt x="651" y="11649"/>
                    <a:pt x="538" y="11536"/>
                    <a:pt x="538" y="11384"/>
                  </a:cubicBezTo>
                  <a:lnTo>
                    <a:pt x="538" y="2643"/>
                  </a:lnTo>
                  <a:lnTo>
                    <a:pt x="3443" y="2643"/>
                  </a:lnTo>
                  <a:cubicBezTo>
                    <a:pt x="4093" y="2643"/>
                    <a:pt x="4621" y="2188"/>
                    <a:pt x="4744" y="1591"/>
                  </a:cubicBezTo>
                  <a:close/>
                  <a:moveTo>
                    <a:pt x="804" y="1"/>
                  </a:moveTo>
                  <a:cubicBezTo>
                    <a:pt x="359" y="1"/>
                    <a:pt x="0" y="346"/>
                    <a:pt x="0" y="791"/>
                  </a:cubicBezTo>
                  <a:lnTo>
                    <a:pt x="0" y="11384"/>
                  </a:lnTo>
                  <a:cubicBezTo>
                    <a:pt x="0" y="11829"/>
                    <a:pt x="359" y="12174"/>
                    <a:pt x="804" y="12174"/>
                  </a:cubicBezTo>
                  <a:lnTo>
                    <a:pt x="12767" y="12174"/>
                  </a:lnTo>
                  <a:cubicBezTo>
                    <a:pt x="13209" y="12174"/>
                    <a:pt x="13568" y="11829"/>
                    <a:pt x="13568" y="11384"/>
                  </a:cubicBezTo>
                  <a:lnTo>
                    <a:pt x="13568" y="791"/>
                  </a:lnTo>
                  <a:cubicBezTo>
                    <a:pt x="13568" y="346"/>
                    <a:pt x="13209" y="1"/>
                    <a:pt x="12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6372650" y="3845050"/>
              <a:ext cx="13225" cy="13375"/>
            </a:xfrm>
            <a:custGeom>
              <a:avLst/>
              <a:gdLst/>
              <a:ahLst/>
              <a:cxnLst/>
              <a:rect l="l" t="t" r="r" b="b"/>
              <a:pathLst>
                <a:path w="529" h="535" extrusionOk="0">
                  <a:moveTo>
                    <a:pt x="263" y="0"/>
                  </a:moveTo>
                  <a:cubicBezTo>
                    <a:pt x="135" y="0"/>
                    <a:pt x="7" y="87"/>
                    <a:pt x="1" y="259"/>
                  </a:cubicBezTo>
                  <a:cubicBezTo>
                    <a:pt x="1" y="412"/>
                    <a:pt x="113" y="535"/>
                    <a:pt x="263" y="535"/>
                  </a:cubicBezTo>
                  <a:cubicBezTo>
                    <a:pt x="402" y="535"/>
                    <a:pt x="528" y="412"/>
                    <a:pt x="528" y="259"/>
                  </a:cubicBezTo>
                  <a:cubicBezTo>
                    <a:pt x="520" y="87"/>
                    <a:pt x="391"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6346000" y="3845050"/>
              <a:ext cx="13225" cy="13375"/>
            </a:xfrm>
            <a:custGeom>
              <a:avLst/>
              <a:gdLst/>
              <a:ahLst/>
              <a:cxnLst/>
              <a:rect l="l" t="t" r="r" b="b"/>
              <a:pathLst>
                <a:path w="529" h="535" extrusionOk="0">
                  <a:moveTo>
                    <a:pt x="266" y="0"/>
                  </a:moveTo>
                  <a:cubicBezTo>
                    <a:pt x="138" y="0"/>
                    <a:pt x="9" y="87"/>
                    <a:pt x="1" y="259"/>
                  </a:cubicBezTo>
                  <a:cubicBezTo>
                    <a:pt x="1" y="412"/>
                    <a:pt x="127" y="535"/>
                    <a:pt x="266" y="535"/>
                  </a:cubicBezTo>
                  <a:cubicBezTo>
                    <a:pt x="416" y="535"/>
                    <a:pt x="529" y="412"/>
                    <a:pt x="529" y="259"/>
                  </a:cubicBezTo>
                  <a:cubicBezTo>
                    <a:pt x="522" y="87"/>
                    <a:pt x="394"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6319450" y="3845050"/>
              <a:ext cx="13475" cy="13375"/>
            </a:xfrm>
            <a:custGeom>
              <a:avLst/>
              <a:gdLst/>
              <a:ahLst/>
              <a:cxnLst/>
              <a:rect l="l" t="t" r="r" b="b"/>
              <a:pathLst>
                <a:path w="539" h="535" extrusionOk="0">
                  <a:moveTo>
                    <a:pt x="270" y="0"/>
                  </a:moveTo>
                  <a:cubicBezTo>
                    <a:pt x="138" y="0"/>
                    <a:pt x="7" y="87"/>
                    <a:pt x="1" y="259"/>
                  </a:cubicBezTo>
                  <a:cubicBezTo>
                    <a:pt x="1" y="412"/>
                    <a:pt x="123" y="535"/>
                    <a:pt x="276" y="535"/>
                  </a:cubicBezTo>
                  <a:cubicBezTo>
                    <a:pt x="416" y="535"/>
                    <a:pt x="538" y="412"/>
                    <a:pt x="538" y="259"/>
                  </a:cubicBezTo>
                  <a:cubicBezTo>
                    <a:pt x="532" y="87"/>
                    <a:pt x="401"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7"/>
            <p:cNvSpPr/>
            <p:nvPr/>
          </p:nvSpPr>
          <p:spPr>
            <a:xfrm>
              <a:off x="6319775" y="3897825"/>
              <a:ext cx="286025" cy="198875"/>
            </a:xfrm>
            <a:custGeom>
              <a:avLst/>
              <a:gdLst/>
              <a:ahLst/>
              <a:cxnLst/>
              <a:rect l="l" t="t" r="r" b="b"/>
              <a:pathLst>
                <a:path w="11441" h="7955" extrusionOk="0">
                  <a:moveTo>
                    <a:pt x="10912" y="542"/>
                  </a:moveTo>
                  <a:lnTo>
                    <a:pt x="10912" y="7430"/>
                  </a:lnTo>
                  <a:lnTo>
                    <a:pt x="525" y="7430"/>
                  </a:lnTo>
                  <a:lnTo>
                    <a:pt x="525" y="542"/>
                  </a:lnTo>
                  <a:close/>
                  <a:moveTo>
                    <a:pt x="263" y="1"/>
                  </a:moveTo>
                  <a:cubicBezTo>
                    <a:pt x="124" y="1"/>
                    <a:pt x="1" y="127"/>
                    <a:pt x="1" y="280"/>
                  </a:cubicBezTo>
                  <a:lnTo>
                    <a:pt x="1" y="7692"/>
                  </a:lnTo>
                  <a:cubicBezTo>
                    <a:pt x="1" y="7832"/>
                    <a:pt x="124" y="7954"/>
                    <a:pt x="263" y="7954"/>
                  </a:cubicBezTo>
                  <a:lnTo>
                    <a:pt x="11175" y="7954"/>
                  </a:lnTo>
                  <a:cubicBezTo>
                    <a:pt x="11327" y="7954"/>
                    <a:pt x="11440" y="7832"/>
                    <a:pt x="11440" y="7692"/>
                  </a:cubicBezTo>
                  <a:lnTo>
                    <a:pt x="11440" y="280"/>
                  </a:lnTo>
                  <a:cubicBezTo>
                    <a:pt x="11440" y="127"/>
                    <a:pt x="11327" y="1"/>
                    <a:pt x="11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6429750" y="3924150"/>
              <a:ext cx="146575" cy="145575"/>
            </a:xfrm>
            <a:custGeom>
              <a:avLst/>
              <a:gdLst/>
              <a:ahLst/>
              <a:cxnLst/>
              <a:rect l="l" t="t" r="r" b="b"/>
              <a:pathLst>
                <a:path w="5863" h="5823" extrusionOk="0">
                  <a:moveTo>
                    <a:pt x="525" y="554"/>
                  </a:moveTo>
                  <a:cubicBezTo>
                    <a:pt x="1315" y="664"/>
                    <a:pt x="1936" y="1288"/>
                    <a:pt x="2062" y="2075"/>
                  </a:cubicBezTo>
                  <a:lnTo>
                    <a:pt x="525" y="2075"/>
                  </a:lnTo>
                  <a:lnTo>
                    <a:pt x="525" y="554"/>
                  </a:lnTo>
                  <a:close/>
                  <a:moveTo>
                    <a:pt x="2835" y="2822"/>
                  </a:moveTo>
                  <a:lnTo>
                    <a:pt x="4744" y="3612"/>
                  </a:lnTo>
                  <a:lnTo>
                    <a:pt x="4552" y="3804"/>
                  </a:lnTo>
                  <a:cubicBezTo>
                    <a:pt x="4452" y="3901"/>
                    <a:pt x="4452" y="4067"/>
                    <a:pt x="4552" y="4176"/>
                  </a:cubicBezTo>
                  <a:lnTo>
                    <a:pt x="5199" y="4827"/>
                  </a:lnTo>
                  <a:lnTo>
                    <a:pt x="4827" y="5202"/>
                  </a:lnTo>
                  <a:lnTo>
                    <a:pt x="4176" y="4551"/>
                  </a:lnTo>
                  <a:cubicBezTo>
                    <a:pt x="4120" y="4495"/>
                    <a:pt x="4054" y="4468"/>
                    <a:pt x="3997" y="4468"/>
                  </a:cubicBezTo>
                  <a:cubicBezTo>
                    <a:pt x="3927" y="4468"/>
                    <a:pt x="3858" y="4495"/>
                    <a:pt x="3805" y="4551"/>
                  </a:cubicBezTo>
                  <a:lnTo>
                    <a:pt x="3609" y="4730"/>
                  </a:lnTo>
                  <a:lnTo>
                    <a:pt x="2835" y="2822"/>
                  </a:lnTo>
                  <a:close/>
                  <a:moveTo>
                    <a:pt x="263" y="0"/>
                  </a:moveTo>
                  <a:cubicBezTo>
                    <a:pt x="123" y="0"/>
                    <a:pt x="0" y="126"/>
                    <a:pt x="0" y="262"/>
                  </a:cubicBezTo>
                  <a:lnTo>
                    <a:pt x="0" y="2350"/>
                  </a:lnTo>
                  <a:cubicBezTo>
                    <a:pt x="0" y="2490"/>
                    <a:pt x="110" y="2616"/>
                    <a:pt x="263" y="2616"/>
                  </a:cubicBezTo>
                  <a:lnTo>
                    <a:pt x="2171" y="2616"/>
                  </a:lnTo>
                  <a:lnTo>
                    <a:pt x="3277" y="5298"/>
                  </a:lnTo>
                  <a:cubicBezTo>
                    <a:pt x="3307" y="5368"/>
                    <a:pt x="3373" y="5438"/>
                    <a:pt x="3473" y="5451"/>
                  </a:cubicBezTo>
                  <a:cubicBezTo>
                    <a:pt x="3487" y="5453"/>
                    <a:pt x="3501" y="5454"/>
                    <a:pt x="3515" y="5454"/>
                  </a:cubicBezTo>
                  <a:cubicBezTo>
                    <a:pt x="3583" y="5454"/>
                    <a:pt x="3650" y="5428"/>
                    <a:pt x="3705" y="5381"/>
                  </a:cubicBezTo>
                  <a:lnTo>
                    <a:pt x="3984" y="5106"/>
                  </a:lnTo>
                  <a:lnTo>
                    <a:pt x="4648" y="5753"/>
                  </a:lnTo>
                  <a:cubicBezTo>
                    <a:pt x="4688" y="5809"/>
                    <a:pt x="4757" y="5823"/>
                    <a:pt x="4827" y="5823"/>
                  </a:cubicBezTo>
                  <a:cubicBezTo>
                    <a:pt x="4897" y="5823"/>
                    <a:pt x="4966" y="5809"/>
                    <a:pt x="5020" y="5753"/>
                  </a:cubicBezTo>
                  <a:lnTo>
                    <a:pt x="5767" y="5006"/>
                  </a:lnTo>
                  <a:cubicBezTo>
                    <a:pt x="5780" y="4979"/>
                    <a:pt x="5796" y="4966"/>
                    <a:pt x="5810" y="4940"/>
                  </a:cubicBezTo>
                  <a:cubicBezTo>
                    <a:pt x="5863" y="4827"/>
                    <a:pt x="5850" y="4704"/>
                    <a:pt x="5767" y="4634"/>
                  </a:cubicBezTo>
                  <a:lnTo>
                    <a:pt x="5103" y="3970"/>
                  </a:lnTo>
                  <a:lnTo>
                    <a:pt x="5381" y="3695"/>
                  </a:lnTo>
                  <a:cubicBezTo>
                    <a:pt x="5421" y="3652"/>
                    <a:pt x="5448" y="3612"/>
                    <a:pt x="5464" y="3555"/>
                  </a:cubicBezTo>
                  <a:cubicBezTo>
                    <a:pt x="5491" y="3429"/>
                    <a:pt x="5421" y="3306"/>
                    <a:pt x="5312" y="3263"/>
                  </a:cubicBezTo>
                  <a:lnTo>
                    <a:pt x="2600" y="2144"/>
                  </a:lnTo>
                  <a:cubicBezTo>
                    <a:pt x="2490" y="956"/>
                    <a:pt x="1494"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6330150" y="3953175"/>
              <a:ext cx="136225" cy="117300"/>
            </a:xfrm>
            <a:custGeom>
              <a:avLst/>
              <a:gdLst/>
              <a:ahLst/>
              <a:cxnLst/>
              <a:rect l="l" t="t" r="r" b="b"/>
              <a:pathLst>
                <a:path w="5449" h="4692" extrusionOk="0">
                  <a:moveTo>
                    <a:pt x="2849" y="542"/>
                  </a:moveTo>
                  <a:lnTo>
                    <a:pt x="2849" y="2185"/>
                  </a:lnTo>
                  <a:lnTo>
                    <a:pt x="1425" y="3002"/>
                  </a:lnTo>
                  <a:cubicBezTo>
                    <a:pt x="983" y="1936"/>
                    <a:pt x="1714" y="691"/>
                    <a:pt x="2849" y="542"/>
                  </a:cubicBezTo>
                  <a:close/>
                  <a:moveTo>
                    <a:pt x="4897" y="2617"/>
                  </a:moveTo>
                  <a:cubicBezTo>
                    <a:pt x="4828" y="3085"/>
                    <a:pt x="4592" y="3486"/>
                    <a:pt x="4233" y="3762"/>
                  </a:cubicBezTo>
                  <a:lnTo>
                    <a:pt x="3569" y="2617"/>
                  </a:lnTo>
                  <a:close/>
                  <a:moveTo>
                    <a:pt x="3015" y="2700"/>
                  </a:moveTo>
                  <a:lnTo>
                    <a:pt x="3775" y="4028"/>
                  </a:lnTo>
                  <a:cubicBezTo>
                    <a:pt x="3572" y="4113"/>
                    <a:pt x="3353" y="4153"/>
                    <a:pt x="3134" y="4153"/>
                  </a:cubicBezTo>
                  <a:cubicBezTo>
                    <a:pt x="2578" y="4153"/>
                    <a:pt x="2016" y="3895"/>
                    <a:pt x="1687" y="3460"/>
                  </a:cubicBezTo>
                  <a:lnTo>
                    <a:pt x="3015" y="2700"/>
                  </a:lnTo>
                  <a:close/>
                  <a:moveTo>
                    <a:pt x="3111" y="1"/>
                  </a:moveTo>
                  <a:cubicBezTo>
                    <a:pt x="1" y="127"/>
                    <a:pt x="1" y="4579"/>
                    <a:pt x="3111" y="4691"/>
                  </a:cubicBezTo>
                  <a:cubicBezTo>
                    <a:pt x="4399" y="4691"/>
                    <a:pt x="5448" y="3639"/>
                    <a:pt x="5448" y="2338"/>
                  </a:cubicBezTo>
                  <a:cubicBezTo>
                    <a:pt x="5448" y="2202"/>
                    <a:pt x="5326" y="2089"/>
                    <a:pt x="5186" y="2089"/>
                  </a:cubicBezTo>
                  <a:lnTo>
                    <a:pt x="3374" y="2089"/>
                  </a:lnTo>
                  <a:lnTo>
                    <a:pt x="3374" y="276"/>
                  </a:lnTo>
                  <a:cubicBezTo>
                    <a:pt x="3374" y="127"/>
                    <a:pt x="3251" y="1"/>
                    <a:pt x="3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7"/>
            <p:cNvSpPr/>
            <p:nvPr/>
          </p:nvSpPr>
          <p:spPr>
            <a:xfrm>
              <a:off x="6506850" y="3934500"/>
              <a:ext cx="69150" cy="13150"/>
            </a:xfrm>
            <a:custGeom>
              <a:avLst/>
              <a:gdLst/>
              <a:ahLst/>
              <a:cxnLst/>
              <a:rect l="l" t="t" r="r" b="b"/>
              <a:pathLst>
                <a:path w="2766" h="526" extrusionOk="0">
                  <a:moveTo>
                    <a:pt x="359" y="1"/>
                  </a:moveTo>
                  <a:cubicBezTo>
                    <a:pt x="0" y="14"/>
                    <a:pt x="0" y="512"/>
                    <a:pt x="359" y="525"/>
                  </a:cubicBezTo>
                  <a:lnTo>
                    <a:pt x="2503" y="525"/>
                  </a:lnTo>
                  <a:cubicBezTo>
                    <a:pt x="2643" y="525"/>
                    <a:pt x="2766" y="403"/>
                    <a:pt x="2766" y="263"/>
                  </a:cubicBezTo>
                  <a:cubicBezTo>
                    <a:pt x="2766" y="111"/>
                    <a:pt x="2643" y="1"/>
                    <a:pt x="2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7"/>
            <p:cNvSpPr/>
            <p:nvPr/>
          </p:nvSpPr>
          <p:spPr>
            <a:xfrm>
              <a:off x="6533825" y="3960825"/>
              <a:ext cx="42175" cy="13475"/>
            </a:xfrm>
            <a:custGeom>
              <a:avLst/>
              <a:gdLst/>
              <a:ahLst/>
              <a:cxnLst/>
              <a:rect l="l" t="t" r="r" b="b"/>
              <a:pathLst>
                <a:path w="1687" h="539" extrusionOk="0">
                  <a:moveTo>
                    <a:pt x="345" y="0"/>
                  </a:moveTo>
                  <a:cubicBezTo>
                    <a:pt x="0" y="14"/>
                    <a:pt x="0" y="525"/>
                    <a:pt x="345" y="538"/>
                  </a:cubicBezTo>
                  <a:lnTo>
                    <a:pt x="1424" y="538"/>
                  </a:lnTo>
                  <a:cubicBezTo>
                    <a:pt x="1564" y="538"/>
                    <a:pt x="1687" y="415"/>
                    <a:pt x="1687" y="263"/>
                  </a:cubicBezTo>
                  <a:cubicBezTo>
                    <a:pt x="1687" y="123"/>
                    <a:pt x="1564" y="0"/>
                    <a:pt x="1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67"/>
          <p:cNvGrpSpPr/>
          <p:nvPr/>
        </p:nvGrpSpPr>
        <p:grpSpPr>
          <a:xfrm>
            <a:off x="6622412" y="3133738"/>
            <a:ext cx="372075" cy="278775"/>
            <a:chOff x="4843225" y="3831450"/>
            <a:chExt cx="372075" cy="278775"/>
          </a:xfrm>
        </p:grpSpPr>
        <p:sp>
          <p:nvSpPr>
            <p:cNvPr id="1676" name="Google Shape;1676;p67"/>
            <p:cNvSpPr/>
            <p:nvPr/>
          </p:nvSpPr>
          <p:spPr>
            <a:xfrm>
              <a:off x="5037600" y="3964225"/>
              <a:ext cx="119275" cy="118900"/>
            </a:xfrm>
            <a:custGeom>
              <a:avLst/>
              <a:gdLst/>
              <a:ahLst/>
              <a:cxnLst/>
              <a:rect l="l" t="t" r="r" b="b"/>
              <a:pathLst>
                <a:path w="4771" h="4756" extrusionOk="0">
                  <a:moveTo>
                    <a:pt x="1660" y="694"/>
                  </a:moveTo>
                  <a:lnTo>
                    <a:pt x="1660" y="694"/>
                  </a:lnTo>
                  <a:cubicBezTo>
                    <a:pt x="1494" y="1079"/>
                    <a:pt x="1411" y="1607"/>
                    <a:pt x="1381" y="2132"/>
                  </a:cubicBezTo>
                  <a:lnTo>
                    <a:pt x="551" y="2132"/>
                  </a:lnTo>
                  <a:cubicBezTo>
                    <a:pt x="651" y="1481"/>
                    <a:pt x="1079" y="943"/>
                    <a:pt x="1660" y="694"/>
                  </a:cubicBezTo>
                  <a:close/>
                  <a:moveTo>
                    <a:pt x="2394" y="555"/>
                  </a:moveTo>
                  <a:cubicBezTo>
                    <a:pt x="2696" y="734"/>
                    <a:pt x="2849" y="1647"/>
                    <a:pt x="2862" y="2132"/>
                  </a:cubicBezTo>
                  <a:lnTo>
                    <a:pt x="1922" y="2132"/>
                  </a:lnTo>
                  <a:cubicBezTo>
                    <a:pt x="1936" y="1647"/>
                    <a:pt x="2088" y="721"/>
                    <a:pt x="2394" y="555"/>
                  </a:cubicBezTo>
                  <a:close/>
                  <a:moveTo>
                    <a:pt x="3124" y="694"/>
                  </a:moveTo>
                  <a:lnTo>
                    <a:pt x="3124" y="694"/>
                  </a:lnTo>
                  <a:cubicBezTo>
                    <a:pt x="3705" y="943"/>
                    <a:pt x="4137" y="1481"/>
                    <a:pt x="4233" y="2132"/>
                  </a:cubicBezTo>
                  <a:lnTo>
                    <a:pt x="3390" y="2132"/>
                  </a:lnTo>
                  <a:cubicBezTo>
                    <a:pt x="3373" y="1607"/>
                    <a:pt x="3277" y="1079"/>
                    <a:pt x="3124" y="694"/>
                  </a:cubicBezTo>
                  <a:close/>
                  <a:moveTo>
                    <a:pt x="1381" y="2656"/>
                  </a:moveTo>
                  <a:cubicBezTo>
                    <a:pt x="1411" y="3184"/>
                    <a:pt x="1494" y="3708"/>
                    <a:pt x="1660" y="4110"/>
                  </a:cubicBezTo>
                  <a:cubicBezTo>
                    <a:pt x="1079" y="3861"/>
                    <a:pt x="651" y="3307"/>
                    <a:pt x="551" y="2656"/>
                  </a:cubicBezTo>
                  <a:close/>
                  <a:moveTo>
                    <a:pt x="4233" y="2656"/>
                  </a:moveTo>
                  <a:cubicBezTo>
                    <a:pt x="4137" y="3307"/>
                    <a:pt x="3705" y="3861"/>
                    <a:pt x="3124" y="4110"/>
                  </a:cubicBezTo>
                  <a:cubicBezTo>
                    <a:pt x="3277" y="3708"/>
                    <a:pt x="3373" y="3184"/>
                    <a:pt x="3390" y="2656"/>
                  </a:cubicBezTo>
                  <a:close/>
                  <a:moveTo>
                    <a:pt x="2862" y="2656"/>
                  </a:moveTo>
                  <a:cubicBezTo>
                    <a:pt x="2849" y="3154"/>
                    <a:pt x="2696" y="4067"/>
                    <a:pt x="2394" y="4249"/>
                  </a:cubicBezTo>
                  <a:cubicBezTo>
                    <a:pt x="2088" y="4067"/>
                    <a:pt x="1936" y="3154"/>
                    <a:pt x="1922" y="2656"/>
                  </a:cubicBezTo>
                  <a:close/>
                  <a:moveTo>
                    <a:pt x="2394" y="0"/>
                  </a:moveTo>
                  <a:cubicBezTo>
                    <a:pt x="1079" y="0"/>
                    <a:pt x="0" y="1066"/>
                    <a:pt x="0" y="2381"/>
                  </a:cubicBezTo>
                  <a:cubicBezTo>
                    <a:pt x="62" y="3964"/>
                    <a:pt x="1227" y="4756"/>
                    <a:pt x="2390" y="4756"/>
                  </a:cubicBezTo>
                  <a:cubicBezTo>
                    <a:pt x="3554" y="4756"/>
                    <a:pt x="4716" y="3964"/>
                    <a:pt x="4771" y="2381"/>
                  </a:cubicBezTo>
                  <a:cubicBezTo>
                    <a:pt x="4771" y="1066"/>
                    <a:pt x="3705" y="0"/>
                    <a:pt x="2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7"/>
            <p:cNvSpPr/>
            <p:nvPr/>
          </p:nvSpPr>
          <p:spPr>
            <a:xfrm>
              <a:off x="4843225" y="3831450"/>
              <a:ext cx="372075" cy="278775"/>
            </a:xfrm>
            <a:custGeom>
              <a:avLst/>
              <a:gdLst/>
              <a:ahLst/>
              <a:cxnLst/>
              <a:rect l="l" t="t" r="r" b="b"/>
              <a:pathLst>
                <a:path w="14883" h="11151" extrusionOk="0">
                  <a:moveTo>
                    <a:pt x="10401" y="528"/>
                  </a:moveTo>
                  <a:lnTo>
                    <a:pt x="10401" y="4249"/>
                  </a:lnTo>
                  <a:cubicBezTo>
                    <a:pt x="10324" y="4243"/>
                    <a:pt x="10247" y="4240"/>
                    <a:pt x="10170" y="4240"/>
                  </a:cubicBezTo>
                  <a:cubicBezTo>
                    <a:pt x="9889" y="4240"/>
                    <a:pt x="9610" y="4280"/>
                    <a:pt x="9339" y="4345"/>
                  </a:cubicBezTo>
                  <a:lnTo>
                    <a:pt x="9339" y="528"/>
                  </a:lnTo>
                  <a:close/>
                  <a:moveTo>
                    <a:pt x="2062" y="2118"/>
                  </a:moveTo>
                  <a:lnTo>
                    <a:pt x="2062" y="6364"/>
                  </a:lnTo>
                  <a:lnTo>
                    <a:pt x="997" y="6364"/>
                  </a:lnTo>
                  <a:lnTo>
                    <a:pt x="997" y="2118"/>
                  </a:lnTo>
                  <a:close/>
                  <a:moveTo>
                    <a:pt x="4841" y="528"/>
                  </a:moveTo>
                  <a:lnTo>
                    <a:pt x="4841" y="6364"/>
                  </a:lnTo>
                  <a:lnTo>
                    <a:pt x="3779" y="6364"/>
                  </a:lnTo>
                  <a:lnTo>
                    <a:pt x="3779" y="528"/>
                  </a:lnTo>
                  <a:close/>
                  <a:moveTo>
                    <a:pt x="7623" y="3184"/>
                  </a:moveTo>
                  <a:lnTo>
                    <a:pt x="7623" y="5368"/>
                  </a:lnTo>
                  <a:cubicBezTo>
                    <a:pt x="7360" y="5660"/>
                    <a:pt x="7138" y="5992"/>
                    <a:pt x="6985" y="6364"/>
                  </a:cubicBezTo>
                  <a:lnTo>
                    <a:pt x="6557" y="6364"/>
                  </a:lnTo>
                  <a:lnTo>
                    <a:pt x="6557" y="3184"/>
                  </a:lnTo>
                  <a:close/>
                  <a:moveTo>
                    <a:pt x="10167" y="4799"/>
                  </a:moveTo>
                  <a:cubicBezTo>
                    <a:pt x="11589" y="4799"/>
                    <a:pt x="13010" y="5763"/>
                    <a:pt x="13087" y="7692"/>
                  </a:cubicBezTo>
                  <a:cubicBezTo>
                    <a:pt x="13087" y="9311"/>
                    <a:pt x="11772" y="10609"/>
                    <a:pt x="10169" y="10609"/>
                  </a:cubicBezTo>
                  <a:cubicBezTo>
                    <a:pt x="8562" y="10609"/>
                    <a:pt x="7248" y="9311"/>
                    <a:pt x="7248" y="7692"/>
                  </a:cubicBezTo>
                  <a:cubicBezTo>
                    <a:pt x="7324" y="5763"/>
                    <a:pt x="8745" y="4799"/>
                    <a:pt x="10167" y="4799"/>
                  </a:cubicBezTo>
                  <a:close/>
                  <a:moveTo>
                    <a:pt x="3513" y="0"/>
                  </a:moveTo>
                  <a:cubicBezTo>
                    <a:pt x="3364" y="0"/>
                    <a:pt x="3251" y="126"/>
                    <a:pt x="3251" y="266"/>
                  </a:cubicBezTo>
                  <a:lnTo>
                    <a:pt x="3251" y="6364"/>
                  </a:lnTo>
                  <a:lnTo>
                    <a:pt x="2587" y="6364"/>
                  </a:lnTo>
                  <a:lnTo>
                    <a:pt x="2587" y="1856"/>
                  </a:lnTo>
                  <a:cubicBezTo>
                    <a:pt x="2587" y="1703"/>
                    <a:pt x="2464" y="1593"/>
                    <a:pt x="2325" y="1593"/>
                  </a:cubicBezTo>
                  <a:lnTo>
                    <a:pt x="708" y="1593"/>
                  </a:lnTo>
                  <a:cubicBezTo>
                    <a:pt x="555" y="1593"/>
                    <a:pt x="442" y="1703"/>
                    <a:pt x="442" y="1856"/>
                  </a:cubicBezTo>
                  <a:lnTo>
                    <a:pt x="442" y="6377"/>
                  </a:lnTo>
                  <a:lnTo>
                    <a:pt x="293" y="6377"/>
                  </a:lnTo>
                  <a:cubicBezTo>
                    <a:pt x="154" y="6377"/>
                    <a:pt x="44" y="6473"/>
                    <a:pt x="14" y="6613"/>
                  </a:cubicBezTo>
                  <a:cubicBezTo>
                    <a:pt x="1" y="6779"/>
                    <a:pt x="127" y="6918"/>
                    <a:pt x="276" y="6918"/>
                  </a:cubicBezTo>
                  <a:lnTo>
                    <a:pt x="6806" y="6918"/>
                  </a:lnTo>
                  <a:cubicBezTo>
                    <a:pt x="6272" y="9020"/>
                    <a:pt x="7947" y="11151"/>
                    <a:pt x="10112" y="11151"/>
                  </a:cubicBezTo>
                  <a:cubicBezTo>
                    <a:pt x="10125" y="11151"/>
                    <a:pt x="10139" y="11151"/>
                    <a:pt x="10152" y="11151"/>
                  </a:cubicBezTo>
                  <a:cubicBezTo>
                    <a:pt x="14275" y="11054"/>
                    <a:pt x="14883" y="5341"/>
                    <a:pt x="10929" y="4345"/>
                  </a:cubicBezTo>
                  <a:lnTo>
                    <a:pt x="10929" y="266"/>
                  </a:lnTo>
                  <a:cubicBezTo>
                    <a:pt x="10929" y="126"/>
                    <a:pt x="10816" y="0"/>
                    <a:pt x="10667" y="0"/>
                  </a:cubicBezTo>
                  <a:lnTo>
                    <a:pt x="9073" y="0"/>
                  </a:lnTo>
                  <a:cubicBezTo>
                    <a:pt x="8924" y="0"/>
                    <a:pt x="8811" y="126"/>
                    <a:pt x="8811" y="266"/>
                  </a:cubicBezTo>
                  <a:lnTo>
                    <a:pt x="8811" y="4525"/>
                  </a:lnTo>
                  <a:cubicBezTo>
                    <a:pt x="8575" y="4621"/>
                    <a:pt x="8356" y="4747"/>
                    <a:pt x="8147" y="4896"/>
                  </a:cubicBezTo>
                  <a:lnTo>
                    <a:pt x="8147" y="2921"/>
                  </a:lnTo>
                  <a:cubicBezTo>
                    <a:pt x="8147" y="2769"/>
                    <a:pt x="8024" y="2642"/>
                    <a:pt x="7885" y="2642"/>
                  </a:cubicBezTo>
                  <a:lnTo>
                    <a:pt x="6295" y="2642"/>
                  </a:lnTo>
                  <a:cubicBezTo>
                    <a:pt x="6142" y="2642"/>
                    <a:pt x="6033" y="2769"/>
                    <a:pt x="6033" y="2921"/>
                  </a:cubicBezTo>
                  <a:lnTo>
                    <a:pt x="6033" y="6364"/>
                  </a:lnTo>
                  <a:lnTo>
                    <a:pt x="5369" y="6364"/>
                  </a:lnTo>
                  <a:lnTo>
                    <a:pt x="5369" y="266"/>
                  </a:lnTo>
                  <a:cubicBezTo>
                    <a:pt x="5369" y="126"/>
                    <a:pt x="5242" y="0"/>
                    <a:pt x="5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67"/>
          <p:cNvGrpSpPr/>
          <p:nvPr/>
        </p:nvGrpSpPr>
        <p:grpSpPr>
          <a:xfrm>
            <a:off x="2185888" y="1395950"/>
            <a:ext cx="342025" cy="278050"/>
            <a:chOff x="3306175" y="3831850"/>
            <a:chExt cx="342025" cy="278050"/>
          </a:xfrm>
        </p:grpSpPr>
        <p:sp>
          <p:nvSpPr>
            <p:cNvPr id="1679" name="Google Shape;1679;p67"/>
            <p:cNvSpPr/>
            <p:nvPr/>
          </p:nvSpPr>
          <p:spPr>
            <a:xfrm>
              <a:off x="3306175" y="3937675"/>
              <a:ext cx="342025" cy="172225"/>
            </a:xfrm>
            <a:custGeom>
              <a:avLst/>
              <a:gdLst/>
              <a:ahLst/>
              <a:cxnLst/>
              <a:rect l="l" t="t" r="r" b="b"/>
              <a:pathLst>
                <a:path w="13681" h="6889" extrusionOk="0">
                  <a:moveTo>
                    <a:pt x="2036" y="2115"/>
                  </a:moveTo>
                  <a:lnTo>
                    <a:pt x="2036" y="6360"/>
                  </a:lnTo>
                  <a:lnTo>
                    <a:pt x="983" y="6360"/>
                  </a:lnTo>
                  <a:lnTo>
                    <a:pt x="983" y="2115"/>
                  </a:lnTo>
                  <a:close/>
                  <a:moveTo>
                    <a:pt x="4691" y="538"/>
                  </a:moveTo>
                  <a:lnTo>
                    <a:pt x="4691" y="6360"/>
                  </a:lnTo>
                  <a:lnTo>
                    <a:pt x="3626" y="6360"/>
                  </a:lnTo>
                  <a:lnTo>
                    <a:pt x="3626" y="538"/>
                  </a:lnTo>
                  <a:close/>
                  <a:moveTo>
                    <a:pt x="7334" y="3180"/>
                  </a:moveTo>
                  <a:lnTo>
                    <a:pt x="7334" y="6360"/>
                  </a:lnTo>
                  <a:lnTo>
                    <a:pt x="6281" y="6360"/>
                  </a:lnTo>
                  <a:lnTo>
                    <a:pt x="6281" y="3180"/>
                  </a:lnTo>
                  <a:close/>
                  <a:moveTo>
                    <a:pt x="9989" y="538"/>
                  </a:moveTo>
                  <a:lnTo>
                    <a:pt x="9989" y="6360"/>
                  </a:lnTo>
                  <a:lnTo>
                    <a:pt x="8924" y="6360"/>
                  </a:lnTo>
                  <a:lnTo>
                    <a:pt x="8924" y="538"/>
                  </a:lnTo>
                  <a:close/>
                  <a:moveTo>
                    <a:pt x="12629" y="2115"/>
                  </a:moveTo>
                  <a:lnTo>
                    <a:pt x="12629" y="6360"/>
                  </a:lnTo>
                  <a:lnTo>
                    <a:pt x="11580" y="6360"/>
                  </a:lnTo>
                  <a:lnTo>
                    <a:pt x="11580" y="2115"/>
                  </a:lnTo>
                  <a:close/>
                  <a:moveTo>
                    <a:pt x="3364" y="0"/>
                  </a:moveTo>
                  <a:cubicBezTo>
                    <a:pt x="3211" y="0"/>
                    <a:pt x="3101" y="123"/>
                    <a:pt x="3101" y="262"/>
                  </a:cubicBezTo>
                  <a:lnTo>
                    <a:pt x="3101" y="6360"/>
                  </a:lnTo>
                  <a:lnTo>
                    <a:pt x="2573" y="6360"/>
                  </a:lnTo>
                  <a:lnTo>
                    <a:pt x="2573" y="1852"/>
                  </a:lnTo>
                  <a:cubicBezTo>
                    <a:pt x="2573" y="1713"/>
                    <a:pt x="2451" y="1590"/>
                    <a:pt x="2298" y="1590"/>
                  </a:cubicBezTo>
                  <a:lnTo>
                    <a:pt x="708" y="1590"/>
                  </a:lnTo>
                  <a:cubicBezTo>
                    <a:pt x="568" y="1590"/>
                    <a:pt x="446" y="1713"/>
                    <a:pt x="446" y="1852"/>
                  </a:cubicBezTo>
                  <a:lnTo>
                    <a:pt x="446" y="6360"/>
                  </a:lnTo>
                  <a:lnTo>
                    <a:pt x="293" y="6360"/>
                  </a:lnTo>
                  <a:cubicBezTo>
                    <a:pt x="167" y="6360"/>
                    <a:pt x="44" y="6457"/>
                    <a:pt x="31" y="6583"/>
                  </a:cubicBezTo>
                  <a:cubicBezTo>
                    <a:pt x="1" y="6749"/>
                    <a:pt x="127" y="6888"/>
                    <a:pt x="293" y="6888"/>
                  </a:cubicBezTo>
                  <a:lnTo>
                    <a:pt x="13322" y="6888"/>
                  </a:lnTo>
                  <a:cubicBezTo>
                    <a:pt x="13668" y="6872"/>
                    <a:pt x="13681" y="6374"/>
                    <a:pt x="13322" y="6360"/>
                  </a:cubicBezTo>
                  <a:lnTo>
                    <a:pt x="13170" y="6360"/>
                  </a:lnTo>
                  <a:lnTo>
                    <a:pt x="13170" y="1852"/>
                  </a:lnTo>
                  <a:cubicBezTo>
                    <a:pt x="13170" y="1713"/>
                    <a:pt x="13043" y="1590"/>
                    <a:pt x="12894" y="1590"/>
                  </a:cubicBezTo>
                  <a:lnTo>
                    <a:pt x="11301" y="1590"/>
                  </a:lnTo>
                  <a:cubicBezTo>
                    <a:pt x="11165" y="1590"/>
                    <a:pt x="11038" y="1713"/>
                    <a:pt x="11038" y="1852"/>
                  </a:cubicBezTo>
                  <a:lnTo>
                    <a:pt x="11038" y="6360"/>
                  </a:lnTo>
                  <a:lnTo>
                    <a:pt x="10514" y="6360"/>
                  </a:lnTo>
                  <a:lnTo>
                    <a:pt x="10514" y="262"/>
                  </a:lnTo>
                  <a:cubicBezTo>
                    <a:pt x="10514" y="123"/>
                    <a:pt x="10388" y="0"/>
                    <a:pt x="10252" y="0"/>
                  </a:cubicBezTo>
                  <a:lnTo>
                    <a:pt x="8662" y="0"/>
                  </a:lnTo>
                  <a:cubicBezTo>
                    <a:pt x="8509" y="0"/>
                    <a:pt x="8396" y="123"/>
                    <a:pt x="8396" y="262"/>
                  </a:cubicBezTo>
                  <a:lnTo>
                    <a:pt x="8396" y="6360"/>
                  </a:lnTo>
                  <a:lnTo>
                    <a:pt x="7872" y="6360"/>
                  </a:lnTo>
                  <a:lnTo>
                    <a:pt x="7872" y="2918"/>
                  </a:lnTo>
                  <a:cubicBezTo>
                    <a:pt x="7872" y="2765"/>
                    <a:pt x="7749" y="2656"/>
                    <a:pt x="7596" y="2656"/>
                  </a:cubicBezTo>
                  <a:lnTo>
                    <a:pt x="6006" y="2656"/>
                  </a:lnTo>
                  <a:cubicBezTo>
                    <a:pt x="5867" y="2656"/>
                    <a:pt x="5740" y="2765"/>
                    <a:pt x="5740" y="2918"/>
                  </a:cubicBezTo>
                  <a:lnTo>
                    <a:pt x="5740" y="6360"/>
                  </a:lnTo>
                  <a:lnTo>
                    <a:pt x="5216" y="6360"/>
                  </a:lnTo>
                  <a:lnTo>
                    <a:pt x="5216" y="262"/>
                  </a:lnTo>
                  <a:cubicBezTo>
                    <a:pt x="5216" y="123"/>
                    <a:pt x="5093" y="0"/>
                    <a:pt x="4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7"/>
            <p:cNvSpPr/>
            <p:nvPr/>
          </p:nvSpPr>
          <p:spPr>
            <a:xfrm>
              <a:off x="3320475" y="3831850"/>
              <a:ext cx="311475" cy="112400"/>
            </a:xfrm>
            <a:custGeom>
              <a:avLst/>
              <a:gdLst/>
              <a:ahLst/>
              <a:cxnLst/>
              <a:rect l="l" t="t" r="r" b="b"/>
              <a:pathLst>
                <a:path w="12459" h="4496" extrusionOk="0">
                  <a:moveTo>
                    <a:pt x="3578" y="525"/>
                  </a:moveTo>
                  <a:cubicBezTo>
                    <a:pt x="3801" y="525"/>
                    <a:pt x="3980" y="704"/>
                    <a:pt x="3980" y="927"/>
                  </a:cubicBezTo>
                  <a:cubicBezTo>
                    <a:pt x="3967" y="1189"/>
                    <a:pt x="3773" y="1320"/>
                    <a:pt x="3580" y="1320"/>
                  </a:cubicBezTo>
                  <a:cubicBezTo>
                    <a:pt x="3386" y="1320"/>
                    <a:pt x="3192" y="1189"/>
                    <a:pt x="3177" y="927"/>
                  </a:cubicBezTo>
                  <a:cubicBezTo>
                    <a:pt x="3177" y="704"/>
                    <a:pt x="3359" y="525"/>
                    <a:pt x="3578" y="525"/>
                  </a:cubicBezTo>
                  <a:close/>
                  <a:moveTo>
                    <a:pt x="8876" y="525"/>
                  </a:moveTo>
                  <a:cubicBezTo>
                    <a:pt x="9099" y="525"/>
                    <a:pt x="9278" y="704"/>
                    <a:pt x="9278" y="927"/>
                  </a:cubicBezTo>
                  <a:cubicBezTo>
                    <a:pt x="9265" y="1189"/>
                    <a:pt x="9071" y="1320"/>
                    <a:pt x="8878" y="1320"/>
                  </a:cubicBezTo>
                  <a:cubicBezTo>
                    <a:pt x="8684" y="1320"/>
                    <a:pt x="8490" y="1189"/>
                    <a:pt x="8475" y="927"/>
                  </a:cubicBezTo>
                  <a:cubicBezTo>
                    <a:pt x="8475" y="704"/>
                    <a:pt x="8654" y="525"/>
                    <a:pt x="8876" y="525"/>
                  </a:cubicBezTo>
                  <a:close/>
                  <a:moveTo>
                    <a:pt x="936" y="2115"/>
                  </a:moveTo>
                  <a:cubicBezTo>
                    <a:pt x="1145" y="2115"/>
                    <a:pt x="1324" y="2294"/>
                    <a:pt x="1324" y="2517"/>
                  </a:cubicBezTo>
                  <a:cubicBezTo>
                    <a:pt x="1318" y="2779"/>
                    <a:pt x="1124" y="2910"/>
                    <a:pt x="931" y="2910"/>
                  </a:cubicBezTo>
                  <a:cubicBezTo>
                    <a:pt x="738" y="2910"/>
                    <a:pt x="544" y="2779"/>
                    <a:pt x="538" y="2517"/>
                  </a:cubicBezTo>
                  <a:cubicBezTo>
                    <a:pt x="538" y="2294"/>
                    <a:pt x="717" y="2115"/>
                    <a:pt x="936" y="2115"/>
                  </a:cubicBezTo>
                  <a:close/>
                  <a:moveTo>
                    <a:pt x="11532" y="2115"/>
                  </a:moveTo>
                  <a:cubicBezTo>
                    <a:pt x="11754" y="2115"/>
                    <a:pt x="11920" y="2294"/>
                    <a:pt x="11920" y="2517"/>
                  </a:cubicBezTo>
                  <a:cubicBezTo>
                    <a:pt x="11914" y="2779"/>
                    <a:pt x="11720" y="2910"/>
                    <a:pt x="11525" y="2910"/>
                  </a:cubicBezTo>
                  <a:cubicBezTo>
                    <a:pt x="11331" y="2910"/>
                    <a:pt x="11137" y="2779"/>
                    <a:pt x="11130" y="2517"/>
                  </a:cubicBezTo>
                  <a:cubicBezTo>
                    <a:pt x="11130" y="2294"/>
                    <a:pt x="11310" y="2115"/>
                    <a:pt x="11532" y="2115"/>
                  </a:cubicBezTo>
                  <a:close/>
                  <a:moveTo>
                    <a:pt x="6234" y="3181"/>
                  </a:moveTo>
                  <a:cubicBezTo>
                    <a:pt x="6456" y="3181"/>
                    <a:pt x="6622" y="3360"/>
                    <a:pt x="6622" y="3569"/>
                  </a:cubicBezTo>
                  <a:cubicBezTo>
                    <a:pt x="6622" y="3788"/>
                    <a:pt x="6456" y="3968"/>
                    <a:pt x="6234" y="3968"/>
                  </a:cubicBezTo>
                  <a:cubicBezTo>
                    <a:pt x="5709" y="3954"/>
                    <a:pt x="5709" y="3194"/>
                    <a:pt x="6234" y="3181"/>
                  </a:cubicBezTo>
                  <a:close/>
                  <a:moveTo>
                    <a:pt x="3554" y="0"/>
                  </a:moveTo>
                  <a:cubicBezTo>
                    <a:pt x="2972" y="0"/>
                    <a:pt x="2531" y="589"/>
                    <a:pt x="2679" y="1163"/>
                  </a:cubicBezTo>
                  <a:lnTo>
                    <a:pt x="1560" y="1826"/>
                  </a:lnTo>
                  <a:cubicBezTo>
                    <a:pt x="1381" y="1660"/>
                    <a:pt x="1164" y="1585"/>
                    <a:pt x="949" y="1585"/>
                  </a:cubicBezTo>
                  <a:cubicBezTo>
                    <a:pt x="468" y="1585"/>
                    <a:pt x="1" y="1961"/>
                    <a:pt x="10" y="2517"/>
                  </a:cubicBezTo>
                  <a:cubicBezTo>
                    <a:pt x="10" y="3028"/>
                    <a:pt x="425" y="3443"/>
                    <a:pt x="936" y="3443"/>
                  </a:cubicBezTo>
                  <a:cubicBezTo>
                    <a:pt x="942" y="3443"/>
                    <a:pt x="949" y="3443"/>
                    <a:pt x="956" y="3443"/>
                  </a:cubicBezTo>
                  <a:cubicBezTo>
                    <a:pt x="1543" y="3443"/>
                    <a:pt x="1987" y="2856"/>
                    <a:pt x="1835" y="2281"/>
                  </a:cubicBezTo>
                  <a:lnTo>
                    <a:pt x="2958" y="1604"/>
                  </a:lnTo>
                  <a:cubicBezTo>
                    <a:pt x="3118" y="1765"/>
                    <a:pt x="3358" y="1853"/>
                    <a:pt x="3595" y="1853"/>
                  </a:cubicBezTo>
                  <a:cubicBezTo>
                    <a:pt x="3745" y="1853"/>
                    <a:pt x="3895" y="1818"/>
                    <a:pt x="4023" y="1743"/>
                  </a:cubicBezTo>
                  <a:lnTo>
                    <a:pt x="5417" y="3138"/>
                  </a:lnTo>
                  <a:cubicBezTo>
                    <a:pt x="5075" y="3730"/>
                    <a:pt x="5536" y="4496"/>
                    <a:pt x="6216" y="4496"/>
                  </a:cubicBezTo>
                  <a:cubicBezTo>
                    <a:pt x="6222" y="4496"/>
                    <a:pt x="6228" y="4495"/>
                    <a:pt x="6234" y="4495"/>
                  </a:cubicBezTo>
                  <a:cubicBezTo>
                    <a:pt x="6240" y="4495"/>
                    <a:pt x="6246" y="4496"/>
                    <a:pt x="6252" y="4496"/>
                  </a:cubicBezTo>
                  <a:cubicBezTo>
                    <a:pt x="6935" y="4496"/>
                    <a:pt x="7380" y="3730"/>
                    <a:pt x="7051" y="3138"/>
                  </a:cubicBezTo>
                  <a:lnTo>
                    <a:pt x="8435" y="1743"/>
                  </a:lnTo>
                  <a:cubicBezTo>
                    <a:pt x="8563" y="1818"/>
                    <a:pt x="8712" y="1853"/>
                    <a:pt x="8862" y="1853"/>
                  </a:cubicBezTo>
                  <a:cubicBezTo>
                    <a:pt x="9099" y="1853"/>
                    <a:pt x="9338" y="1765"/>
                    <a:pt x="9500" y="1604"/>
                  </a:cubicBezTo>
                  <a:lnTo>
                    <a:pt x="10632" y="2281"/>
                  </a:lnTo>
                  <a:cubicBezTo>
                    <a:pt x="10481" y="2856"/>
                    <a:pt x="10928" y="3443"/>
                    <a:pt x="11512" y="3443"/>
                  </a:cubicBezTo>
                  <a:cubicBezTo>
                    <a:pt x="11519" y="3443"/>
                    <a:pt x="11525" y="3443"/>
                    <a:pt x="11532" y="3443"/>
                  </a:cubicBezTo>
                  <a:cubicBezTo>
                    <a:pt x="12043" y="3443"/>
                    <a:pt x="12458" y="3028"/>
                    <a:pt x="12458" y="2517"/>
                  </a:cubicBezTo>
                  <a:cubicBezTo>
                    <a:pt x="12458" y="1961"/>
                    <a:pt x="11996" y="1585"/>
                    <a:pt x="11519" y="1585"/>
                  </a:cubicBezTo>
                  <a:cubicBezTo>
                    <a:pt x="11306" y="1585"/>
                    <a:pt x="11090" y="1660"/>
                    <a:pt x="10911" y="1826"/>
                  </a:cubicBezTo>
                  <a:lnTo>
                    <a:pt x="9776" y="1163"/>
                  </a:lnTo>
                  <a:cubicBezTo>
                    <a:pt x="9927" y="589"/>
                    <a:pt x="9483" y="0"/>
                    <a:pt x="8901" y="0"/>
                  </a:cubicBezTo>
                  <a:cubicBezTo>
                    <a:pt x="8892" y="0"/>
                    <a:pt x="8884" y="0"/>
                    <a:pt x="8876" y="1"/>
                  </a:cubicBezTo>
                  <a:cubicBezTo>
                    <a:pt x="8869" y="0"/>
                    <a:pt x="8862" y="0"/>
                    <a:pt x="8855" y="0"/>
                  </a:cubicBezTo>
                  <a:cubicBezTo>
                    <a:pt x="8176" y="0"/>
                    <a:pt x="7731" y="767"/>
                    <a:pt x="8060" y="1368"/>
                  </a:cubicBezTo>
                  <a:lnTo>
                    <a:pt x="6679" y="2766"/>
                  </a:lnTo>
                  <a:cubicBezTo>
                    <a:pt x="6546" y="2690"/>
                    <a:pt x="6387" y="2651"/>
                    <a:pt x="6229" y="2651"/>
                  </a:cubicBezTo>
                  <a:cubicBezTo>
                    <a:pt x="6072" y="2651"/>
                    <a:pt x="5917" y="2690"/>
                    <a:pt x="5792" y="2766"/>
                  </a:cubicBezTo>
                  <a:lnTo>
                    <a:pt x="4395" y="1368"/>
                  </a:lnTo>
                  <a:cubicBezTo>
                    <a:pt x="4723" y="767"/>
                    <a:pt x="4282" y="0"/>
                    <a:pt x="3600" y="0"/>
                  </a:cubicBezTo>
                  <a:cubicBezTo>
                    <a:pt x="3593" y="0"/>
                    <a:pt x="3586" y="0"/>
                    <a:pt x="3578" y="1"/>
                  </a:cubicBezTo>
                  <a:cubicBezTo>
                    <a:pt x="3570" y="0"/>
                    <a:pt x="3562" y="0"/>
                    <a:pt x="3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67"/>
          <p:cNvGrpSpPr/>
          <p:nvPr/>
        </p:nvGrpSpPr>
        <p:grpSpPr>
          <a:xfrm>
            <a:off x="2201450" y="3103688"/>
            <a:ext cx="310900" cy="338875"/>
            <a:chOff x="1823825" y="3801400"/>
            <a:chExt cx="310900" cy="338875"/>
          </a:xfrm>
        </p:grpSpPr>
        <p:sp>
          <p:nvSpPr>
            <p:cNvPr id="1682" name="Google Shape;1682;p67"/>
            <p:cNvSpPr/>
            <p:nvPr/>
          </p:nvSpPr>
          <p:spPr>
            <a:xfrm>
              <a:off x="1823825" y="3801400"/>
              <a:ext cx="310900" cy="338875"/>
            </a:xfrm>
            <a:custGeom>
              <a:avLst/>
              <a:gdLst/>
              <a:ahLst/>
              <a:cxnLst/>
              <a:rect l="l" t="t" r="r" b="b"/>
              <a:pathLst>
                <a:path w="12436" h="13555" extrusionOk="0">
                  <a:moveTo>
                    <a:pt x="7689" y="525"/>
                  </a:moveTo>
                  <a:cubicBezTo>
                    <a:pt x="7828" y="525"/>
                    <a:pt x="7954" y="651"/>
                    <a:pt x="7954" y="787"/>
                  </a:cubicBezTo>
                  <a:lnTo>
                    <a:pt x="7954" y="1053"/>
                  </a:lnTo>
                  <a:lnTo>
                    <a:pt x="5823" y="1053"/>
                  </a:lnTo>
                  <a:cubicBezTo>
                    <a:pt x="5683" y="1053"/>
                    <a:pt x="5574" y="1176"/>
                    <a:pt x="5561" y="1328"/>
                  </a:cubicBezTo>
                  <a:cubicBezTo>
                    <a:pt x="5561" y="1468"/>
                    <a:pt x="5448" y="1590"/>
                    <a:pt x="5298" y="1590"/>
                  </a:cubicBezTo>
                  <a:lnTo>
                    <a:pt x="3181" y="1590"/>
                  </a:lnTo>
                  <a:cubicBezTo>
                    <a:pt x="3028" y="1590"/>
                    <a:pt x="2918" y="1468"/>
                    <a:pt x="2918" y="1315"/>
                  </a:cubicBezTo>
                  <a:cubicBezTo>
                    <a:pt x="2918" y="1176"/>
                    <a:pt x="2792" y="1053"/>
                    <a:pt x="2656" y="1053"/>
                  </a:cubicBezTo>
                  <a:lnTo>
                    <a:pt x="538" y="1053"/>
                  </a:lnTo>
                  <a:lnTo>
                    <a:pt x="538" y="787"/>
                  </a:lnTo>
                  <a:cubicBezTo>
                    <a:pt x="538" y="651"/>
                    <a:pt x="651" y="525"/>
                    <a:pt x="800" y="525"/>
                  </a:cubicBezTo>
                  <a:close/>
                  <a:moveTo>
                    <a:pt x="6098" y="5298"/>
                  </a:moveTo>
                  <a:lnTo>
                    <a:pt x="6098" y="10165"/>
                  </a:lnTo>
                  <a:lnTo>
                    <a:pt x="5033" y="10165"/>
                  </a:lnTo>
                  <a:lnTo>
                    <a:pt x="5033" y="5298"/>
                  </a:lnTo>
                  <a:close/>
                  <a:moveTo>
                    <a:pt x="8741" y="3390"/>
                  </a:moveTo>
                  <a:lnTo>
                    <a:pt x="8741" y="10165"/>
                  </a:lnTo>
                  <a:lnTo>
                    <a:pt x="7689" y="10165"/>
                  </a:lnTo>
                  <a:lnTo>
                    <a:pt x="7689" y="3390"/>
                  </a:lnTo>
                  <a:close/>
                  <a:moveTo>
                    <a:pt x="11396" y="7207"/>
                  </a:moveTo>
                  <a:lnTo>
                    <a:pt x="11396" y="10165"/>
                  </a:lnTo>
                  <a:lnTo>
                    <a:pt x="10331" y="10165"/>
                  </a:lnTo>
                  <a:lnTo>
                    <a:pt x="10331" y="7207"/>
                  </a:lnTo>
                  <a:close/>
                  <a:moveTo>
                    <a:pt x="7954" y="1590"/>
                  </a:moveTo>
                  <a:lnTo>
                    <a:pt x="7954" y="2862"/>
                  </a:lnTo>
                  <a:lnTo>
                    <a:pt x="7413" y="2862"/>
                  </a:lnTo>
                  <a:cubicBezTo>
                    <a:pt x="7274" y="2862"/>
                    <a:pt x="7151" y="2975"/>
                    <a:pt x="7151" y="3127"/>
                  </a:cubicBezTo>
                  <a:lnTo>
                    <a:pt x="7151" y="10165"/>
                  </a:lnTo>
                  <a:lnTo>
                    <a:pt x="6626" y="10165"/>
                  </a:lnTo>
                  <a:lnTo>
                    <a:pt x="6626" y="5036"/>
                  </a:lnTo>
                  <a:cubicBezTo>
                    <a:pt x="6626" y="4883"/>
                    <a:pt x="6500" y="4771"/>
                    <a:pt x="6361" y="4771"/>
                  </a:cubicBezTo>
                  <a:lnTo>
                    <a:pt x="4771" y="4771"/>
                  </a:lnTo>
                  <a:cubicBezTo>
                    <a:pt x="4618" y="4771"/>
                    <a:pt x="4508" y="4883"/>
                    <a:pt x="4508" y="5036"/>
                  </a:cubicBezTo>
                  <a:lnTo>
                    <a:pt x="4508" y="10165"/>
                  </a:lnTo>
                  <a:lnTo>
                    <a:pt x="4356" y="10165"/>
                  </a:lnTo>
                  <a:cubicBezTo>
                    <a:pt x="4220" y="10165"/>
                    <a:pt x="4107" y="10265"/>
                    <a:pt x="4080" y="10387"/>
                  </a:cubicBezTo>
                  <a:cubicBezTo>
                    <a:pt x="4067" y="10553"/>
                    <a:pt x="4190" y="10693"/>
                    <a:pt x="4342" y="10693"/>
                  </a:cubicBezTo>
                  <a:lnTo>
                    <a:pt x="7954" y="10693"/>
                  </a:lnTo>
                  <a:lnTo>
                    <a:pt x="7954" y="11964"/>
                  </a:lnTo>
                  <a:lnTo>
                    <a:pt x="538" y="11964"/>
                  </a:lnTo>
                  <a:lnTo>
                    <a:pt x="538" y="1590"/>
                  </a:lnTo>
                  <a:lnTo>
                    <a:pt x="2434" y="1590"/>
                  </a:lnTo>
                  <a:cubicBezTo>
                    <a:pt x="2543" y="1896"/>
                    <a:pt x="2835" y="2115"/>
                    <a:pt x="3181" y="2115"/>
                  </a:cubicBezTo>
                  <a:lnTo>
                    <a:pt x="5298" y="2115"/>
                  </a:lnTo>
                  <a:cubicBezTo>
                    <a:pt x="5644" y="2115"/>
                    <a:pt x="5946" y="1896"/>
                    <a:pt x="6045" y="1590"/>
                  </a:cubicBezTo>
                  <a:close/>
                  <a:moveTo>
                    <a:pt x="7954" y="12505"/>
                  </a:moveTo>
                  <a:lnTo>
                    <a:pt x="7954" y="12767"/>
                  </a:lnTo>
                  <a:cubicBezTo>
                    <a:pt x="7954" y="12904"/>
                    <a:pt x="7828" y="13030"/>
                    <a:pt x="7689" y="13030"/>
                  </a:cubicBezTo>
                  <a:lnTo>
                    <a:pt x="800" y="13030"/>
                  </a:lnTo>
                  <a:cubicBezTo>
                    <a:pt x="651" y="13030"/>
                    <a:pt x="538" y="12904"/>
                    <a:pt x="538" y="12767"/>
                  </a:cubicBezTo>
                  <a:lnTo>
                    <a:pt x="538" y="12505"/>
                  </a:lnTo>
                  <a:close/>
                  <a:moveTo>
                    <a:pt x="800" y="0"/>
                  </a:moveTo>
                  <a:cubicBezTo>
                    <a:pt x="359" y="0"/>
                    <a:pt x="0" y="359"/>
                    <a:pt x="0" y="787"/>
                  </a:cubicBezTo>
                  <a:lnTo>
                    <a:pt x="0" y="12767"/>
                  </a:lnTo>
                  <a:cubicBezTo>
                    <a:pt x="0" y="13209"/>
                    <a:pt x="359" y="13554"/>
                    <a:pt x="800" y="13554"/>
                  </a:cubicBezTo>
                  <a:lnTo>
                    <a:pt x="7689" y="13554"/>
                  </a:lnTo>
                  <a:cubicBezTo>
                    <a:pt x="8120" y="13554"/>
                    <a:pt x="8479" y="13209"/>
                    <a:pt x="8479" y="12767"/>
                  </a:cubicBezTo>
                  <a:lnTo>
                    <a:pt x="8479" y="10693"/>
                  </a:lnTo>
                  <a:lnTo>
                    <a:pt x="12087" y="10693"/>
                  </a:lnTo>
                  <a:cubicBezTo>
                    <a:pt x="12436" y="10693"/>
                    <a:pt x="12436" y="10182"/>
                    <a:pt x="12087" y="10165"/>
                  </a:cubicBezTo>
                  <a:lnTo>
                    <a:pt x="11921" y="10165"/>
                  </a:lnTo>
                  <a:lnTo>
                    <a:pt x="11921" y="6945"/>
                  </a:lnTo>
                  <a:cubicBezTo>
                    <a:pt x="11921" y="6792"/>
                    <a:pt x="11798" y="6666"/>
                    <a:pt x="11659" y="6666"/>
                  </a:cubicBezTo>
                  <a:lnTo>
                    <a:pt x="10069" y="6666"/>
                  </a:lnTo>
                  <a:cubicBezTo>
                    <a:pt x="9916" y="6666"/>
                    <a:pt x="9806" y="6792"/>
                    <a:pt x="9806" y="6945"/>
                  </a:cubicBezTo>
                  <a:lnTo>
                    <a:pt x="9806" y="10165"/>
                  </a:lnTo>
                  <a:lnTo>
                    <a:pt x="9282" y="10165"/>
                  </a:lnTo>
                  <a:lnTo>
                    <a:pt x="9282" y="3127"/>
                  </a:lnTo>
                  <a:cubicBezTo>
                    <a:pt x="9282" y="2975"/>
                    <a:pt x="9156" y="2862"/>
                    <a:pt x="9003" y="2862"/>
                  </a:cubicBezTo>
                  <a:lnTo>
                    <a:pt x="8479" y="2862"/>
                  </a:lnTo>
                  <a:lnTo>
                    <a:pt x="8479" y="787"/>
                  </a:lnTo>
                  <a:cubicBezTo>
                    <a:pt x="8479" y="359"/>
                    <a:pt x="8120" y="0"/>
                    <a:pt x="7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7"/>
            <p:cNvSpPr/>
            <p:nvPr/>
          </p:nvSpPr>
          <p:spPr>
            <a:xfrm>
              <a:off x="1847975" y="3872925"/>
              <a:ext cx="102100" cy="13225"/>
            </a:xfrm>
            <a:custGeom>
              <a:avLst/>
              <a:gdLst/>
              <a:ahLst/>
              <a:cxnLst/>
              <a:rect l="l" t="t" r="r" b="b"/>
              <a:pathLst>
                <a:path w="4084" h="529" extrusionOk="0">
                  <a:moveTo>
                    <a:pt x="362" y="1"/>
                  </a:moveTo>
                  <a:cubicBezTo>
                    <a:pt x="0" y="17"/>
                    <a:pt x="0" y="515"/>
                    <a:pt x="362" y="529"/>
                  </a:cubicBezTo>
                  <a:lnTo>
                    <a:pt x="3791" y="529"/>
                  </a:lnTo>
                  <a:cubicBezTo>
                    <a:pt x="3931" y="529"/>
                    <a:pt x="4040" y="432"/>
                    <a:pt x="4067" y="306"/>
                  </a:cubicBezTo>
                  <a:cubicBezTo>
                    <a:pt x="4083" y="140"/>
                    <a:pt x="3957" y="1"/>
                    <a:pt x="3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7"/>
            <p:cNvSpPr/>
            <p:nvPr/>
          </p:nvSpPr>
          <p:spPr>
            <a:xfrm>
              <a:off x="1847975" y="3903400"/>
              <a:ext cx="65075" cy="13125"/>
            </a:xfrm>
            <a:custGeom>
              <a:avLst/>
              <a:gdLst/>
              <a:ahLst/>
              <a:cxnLst/>
              <a:rect l="l" t="t" r="r" b="b"/>
              <a:pathLst>
                <a:path w="2603" h="525" extrusionOk="0">
                  <a:moveTo>
                    <a:pt x="362" y="0"/>
                  </a:moveTo>
                  <a:cubicBezTo>
                    <a:pt x="0" y="13"/>
                    <a:pt x="0" y="511"/>
                    <a:pt x="362" y="525"/>
                  </a:cubicBezTo>
                  <a:lnTo>
                    <a:pt x="2311" y="525"/>
                  </a:lnTo>
                  <a:cubicBezTo>
                    <a:pt x="2477" y="525"/>
                    <a:pt x="2603" y="389"/>
                    <a:pt x="2573" y="223"/>
                  </a:cubicBezTo>
                  <a:cubicBezTo>
                    <a:pt x="2560" y="96"/>
                    <a:pt x="2437" y="0"/>
                    <a:pt x="2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7"/>
            <p:cNvSpPr/>
            <p:nvPr/>
          </p:nvSpPr>
          <p:spPr>
            <a:xfrm>
              <a:off x="1847975" y="3933850"/>
              <a:ext cx="65075" cy="13125"/>
            </a:xfrm>
            <a:custGeom>
              <a:avLst/>
              <a:gdLst/>
              <a:ahLst/>
              <a:cxnLst/>
              <a:rect l="l" t="t" r="r" b="b"/>
              <a:pathLst>
                <a:path w="2603" h="525" extrusionOk="0">
                  <a:moveTo>
                    <a:pt x="362" y="0"/>
                  </a:moveTo>
                  <a:cubicBezTo>
                    <a:pt x="0" y="14"/>
                    <a:pt x="0" y="512"/>
                    <a:pt x="362" y="525"/>
                  </a:cubicBezTo>
                  <a:lnTo>
                    <a:pt x="2311" y="525"/>
                  </a:lnTo>
                  <a:cubicBezTo>
                    <a:pt x="2477" y="525"/>
                    <a:pt x="2603" y="385"/>
                    <a:pt x="2573" y="220"/>
                  </a:cubicBezTo>
                  <a:cubicBezTo>
                    <a:pt x="2560" y="97"/>
                    <a:pt x="2437" y="0"/>
                    <a:pt x="2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7"/>
            <p:cNvSpPr/>
            <p:nvPr/>
          </p:nvSpPr>
          <p:spPr>
            <a:xfrm>
              <a:off x="1847975" y="3964225"/>
              <a:ext cx="65075" cy="13225"/>
            </a:xfrm>
            <a:custGeom>
              <a:avLst/>
              <a:gdLst/>
              <a:ahLst/>
              <a:cxnLst/>
              <a:rect l="l" t="t" r="r" b="b"/>
              <a:pathLst>
                <a:path w="2603" h="529" extrusionOk="0">
                  <a:moveTo>
                    <a:pt x="362" y="0"/>
                  </a:moveTo>
                  <a:cubicBezTo>
                    <a:pt x="0" y="17"/>
                    <a:pt x="0" y="515"/>
                    <a:pt x="362" y="528"/>
                  </a:cubicBezTo>
                  <a:lnTo>
                    <a:pt x="2311" y="528"/>
                  </a:lnTo>
                  <a:cubicBezTo>
                    <a:pt x="2477" y="528"/>
                    <a:pt x="2603" y="389"/>
                    <a:pt x="2573" y="223"/>
                  </a:cubicBezTo>
                  <a:cubicBezTo>
                    <a:pt x="2560" y="100"/>
                    <a:pt x="2437" y="0"/>
                    <a:pt x="2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7"/>
            <p:cNvSpPr/>
            <p:nvPr/>
          </p:nvSpPr>
          <p:spPr>
            <a:xfrm>
              <a:off x="1847975" y="3994675"/>
              <a:ext cx="65075" cy="13150"/>
            </a:xfrm>
            <a:custGeom>
              <a:avLst/>
              <a:gdLst/>
              <a:ahLst/>
              <a:cxnLst/>
              <a:rect l="l" t="t" r="r" b="b"/>
              <a:pathLst>
                <a:path w="2603" h="526" extrusionOk="0">
                  <a:moveTo>
                    <a:pt x="362" y="1"/>
                  </a:moveTo>
                  <a:cubicBezTo>
                    <a:pt x="0" y="14"/>
                    <a:pt x="0" y="512"/>
                    <a:pt x="362" y="525"/>
                  </a:cubicBezTo>
                  <a:lnTo>
                    <a:pt x="2311" y="525"/>
                  </a:lnTo>
                  <a:cubicBezTo>
                    <a:pt x="2477" y="525"/>
                    <a:pt x="2603" y="389"/>
                    <a:pt x="2573" y="223"/>
                  </a:cubicBezTo>
                  <a:cubicBezTo>
                    <a:pt x="2560" y="97"/>
                    <a:pt x="2437" y="1"/>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7"/>
            <p:cNvSpPr/>
            <p:nvPr/>
          </p:nvSpPr>
          <p:spPr>
            <a:xfrm>
              <a:off x="1847975" y="4025125"/>
              <a:ext cx="65075" cy="13150"/>
            </a:xfrm>
            <a:custGeom>
              <a:avLst/>
              <a:gdLst/>
              <a:ahLst/>
              <a:cxnLst/>
              <a:rect l="l" t="t" r="r" b="b"/>
              <a:pathLst>
                <a:path w="2603" h="526" extrusionOk="0">
                  <a:moveTo>
                    <a:pt x="362" y="1"/>
                  </a:moveTo>
                  <a:cubicBezTo>
                    <a:pt x="0" y="14"/>
                    <a:pt x="0" y="512"/>
                    <a:pt x="362" y="525"/>
                  </a:cubicBezTo>
                  <a:lnTo>
                    <a:pt x="2311" y="525"/>
                  </a:lnTo>
                  <a:cubicBezTo>
                    <a:pt x="2477" y="525"/>
                    <a:pt x="2603" y="386"/>
                    <a:pt x="2573" y="220"/>
                  </a:cubicBezTo>
                  <a:cubicBezTo>
                    <a:pt x="2560" y="97"/>
                    <a:pt x="2437" y="1"/>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7"/>
            <p:cNvSpPr/>
            <p:nvPr/>
          </p:nvSpPr>
          <p:spPr>
            <a:xfrm>
              <a:off x="1847975" y="4055500"/>
              <a:ext cx="65075" cy="13225"/>
            </a:xfrm>
            <a:custGeom>
              <a:avLst/>
              <a:gdLst/>
              <a:ahLst/>
              <a:cxnLst/>
              <a:rect l="l" t="t" r="r" b="b"/>
              <a:pathLst>
                <a:path w="2603" h="529" extrusionOk="0">
                  <a:moveTo>
                    <a:pt x="362" y="1"/>
                  </a:moveTo>
                  <a:cubicBezTo>
                    <a:pt x="0" y="18"/>
                    <a:pt x="0" y="529"/>
                    <a:pt x="362" y="529"/>
                  </a:cubicBezTo>
                  <a:lnTo>
                    <a:pt x="2311" y="529"/>
                  </a:lnTo>
                  <a:cubicBezTo>
                    <a:pt x="2477" y="529"/>
                    <a:pt x="2603" y="389"/>
                    <a:pt x="2573" y="223"/>
                  </a:cubicBezTo>
                  <a:cubicBezTo>
                    <a:pt x="2560" y="101"/>
                    <a:pt x="2437" y="1"/>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93"/>
        <p:cNvGrpSpPr/>
        <p:nvPr/>
      </p:nvGrpSpPr>
      <p:grpSpPr>
        <a:xfrm>
          <a:off x="0" y="0"/>
          <a:ext cx="0" cy="0"/>
          <a:chOff x="0" y="0"/>
          <a:chExt cx="0" cy="0"/>
        </a:xfrm>
      </p:grpSpPr>
      <p:sp>
        <p:nvSpPr>
          <p:cNvPr id="1694" name="Google Shape;1694;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ANOTHER TIMELINE</a:t>
            </a:r>
            <a:endParaRPr/>
          </a:p>
        </p:txBody>
      </p:sp>
      <p:sp>
        <p:nvSpPr>
          <p:cNvPr id="1695" name="Google Shape;1695;p68"/>
          <p:cNvSpPr/>
          <p:nvPr/>
        </p:nvSpPr>
        <p:spPr>
          <a:xfrm>
            <a:off x="1281900" y="1334863"/>
            <a:ext cx="567000" cy="567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900" b="1">
              <a:solidFill>
                <a:srgbClr val="FF9AE0"/>
              </a:solidFill>
              <a:latin typeface="Unbounded"/>
              <a:ea typeface="Unbounded"/>
              <a:cs typeface="Unbounded"/>
              <a:sym typeface="Unbounded"/>
            </a:endParaRPr>
          </a:p>
        </p:txBody>
      </p:sp>
      <p:sp>
        <p:nvSpPr>
          <p:cNvPr id="1696" name="Google Shape;1696;p68"/>
          <p:cNvSpPr/>
          <p:nvPr/>
        </p:nvSpPr>
        <p:spPr>
          <a:xfrm>
            <a:off x="3288559" y="1334863"/>
            <a:ext cx="567000" cy="567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900" b="1">
              <a:solidFill>
                <a:srgbClr val="FF9AE0"/>
              </a:solidFill>
              <a:latin typeface="Unbounded"/>
              <a:ea typeface="Unbounded"/>
              <a:cs typeface="Unbounded"/>
              <a:sym typeface="Unbounded"/>
            </a:endParaRPr>
          </a:p>
        </p:txBody>
      </p:sp>
      <p:sp>
        <p:nvSpPr>
          <p:cNvPr id="1697" name="Google Shape;1697;p68"/>
          <p:cNvSpPr/>
          <p:nvPr/>
        </p:nvSpPr>
        <p:spPr>
          <a:xfrm>
            <a:off x="5295218" y="1334863"/>
            <a:ext cx="567000" cy="567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900" b="1">
              <a:solidFill>
                <a:srgbClr val="FF9AE0"/>
              </a:solidFill>
              <a:latin typeface="Unbounded"/>
              <a:ea typeface="Unbounded"/>
              <a:cs typeface="Unbounded"/>
              <a:sym typeface="Unbounded"/>
            </a:endParaRPr>
          </a:p>
        </p:txBody>
      </p:sp>
      <p:sp>
        <p:nvSpPr>
          <p:cNvPr id="1698" name="Google Shape;1698;p68"/>
          <p:cNvSpPr/>
          <p:nvPr/>
        </p:nvSpPr>
        <p:spPr>
          <a:xfrm>
            <a:off x="7301876" y="1334863"/>
            <a:ext cx="567000" cy="567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900" b="1">
              <a:solidFill>
                <a:srgbClr val="FF9AE0"/>
              </a:solidFill>
              <a:latin typeface="Unbounded"/>
              <a:ea typeface="Unbounded"/>
              <a:cs typeface="Unbounded"/>
              <a:sym typeface="Unbounded"/>
            </a:endParaRPr>
          </a:p>
        </p:txBody>
      </p:sp>
      <p:cxnSp>
        <p:nvCxnSpPr>
          <p:cNvPr id="1699" name="Google Shape;1699;p68"/>
          <p:cNvCxnSpPr>
            <a:stCxn id="1695" idx="3"/>
            <a:endCxn id="1696" idx="1"/>
          </p:cNvCxnSpPr>
          <p:nvPr/>
        </p:nvCxnSpPr>
        <p:spPr>
          <a:xfrm>
            <a:off x="1848900" y="1618363"/>
            <a:ext cx="1439700" cy="0"/>
          </a:xfrm>
          <a:prstGeom prst="straightConnector1">
            <a:avLst/>
          </a:prstGeom>
          <a:noFill/>
          <a:ln w="9525" cap="flat" cmpd="sng">
            <a:solidFill>
              <a:schemeClr val="dk1"/>
            </a:solidFill>
            <a:prstDash val="solid"/>
            <a:round/>
            <a:headEnd type="none" w="med" len="med"/>
            <a:tailEnd type="diamond" w="med" len="med"/>
          </a:ln>
        </p:spPr>
      </p:cxnSp>
      <p:cxnSp>
        <p:nvCxnSpPr>
          <p:cNvPr id="1700" name="Google Shape;1700;p68"/>
          <p:cNvCxnSpPr>
            <a:stCxn id="1696" idx="3"/>
            <a:endCxn id="1697" idx="1"/>
          </p:cNvCxnSpPr>
          <p:nvPr/>
        </p:nvCxnSpPr>
        <p:spPr>
          <a:xfrm>
            <a:off x="3855559" y="1618363"/>
            <a:ext cx="1439700" cy="0"/>
          </a:xfrm>
          <a:prstGeom prst="straightConnector1">
            <a:avLst/>
          </a:prstGeom>
          <a:noFill/>
          <a:ln w="9525" cap="flat" cmpd="sng">
            <a:solidFill>
              <a:schemeClr val="dk1"/>
            </a:solidFill>
            <a:prstDash val="solid"/>
            <a:round/>
            <a:headEnd type="none" w="med" len="med"/>
            <a:tailEnd type="diamond" w="med" len="med"/>
          </a:ln>
        </p:spPr>
      </p:cxnSp>
      <p:cxnSp>
        <p:nvCxnSpPr>
          <p:cNvPr id="1701" name="Google Shape;1701;p68"/>
          <p:cNvCxnSpPr>
            <a:stCxn id="1697" idx="3"/>
            <a:endCxn id="1698" idx="1"/>
          </p:cNvCxnSpPr>
          <p:nvPr/>
        </p:nvCxnSpPr>
        <p:spPr>
          <a:xfrm>
            <a:off x="5862218" y="1618363"/>
            <a:ext cx="1439700" cy="0"/>
          </a:xfrm>
          <a:prstGeom prst="straightConnector1">
            <a:avLst/>
          </a:prstGeom>
          <a:noFill/>
          <a:ln w="9525" cap="flat" cmpd="sng">
            <a:solidFill>
              <a:schemeClr val="dk1"/>
            </a:solidFill>
            <a:prstDash val="solid"/>
            <a:round/>
            <a:headEnd type="none" w="med" len="med"/>
            <a:tailEnd type="diamond" w="med" len="med"/>
          </a:ln>
        </p:spPr>
      </p:cxnSp>
      <p:sp>
        <p:nvSpPr>
          <p:cNvPr id="1702" name="Google Shape;1702;p68"/>
          <p:cNvSpPr txBox="1"/>
          <p:nvPr/>
        </p:nvSpPr>
        <p:spPr>
          <a:xfrm>
            <a:off x="720000" y="2063725"/>
            <a:ext cx="1690800" cy="411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Jupiter</a:t>
            </a:r>
            <a:endParaRPr sz="2000">
              <a:solidFill>
                <a:schemeClr val="dk1"/>
              </a:solidFill>
              <a:latin typeface="Poppins ExtraBold"/>
              <a:ea typeface="Poppins ExtraBold"/>
              <a:cs typeface="Poppins ExtraBold"/>
              <a:sym typeface="Poppins ExtraBold"/>
            </a:endParaRPr>
          </a:p>
        </p:txBody>
      </p:sp>
      <p:sp>
        <p:nvSpPr>
          <p:cNvPr id="1703" name="Google Shape;1703;p68"/>
          <p:cNvSpPr txBox="1"/>
          <p:nvPr/>
        </p:nvSpPr>
        <p:spPr>
          <a:xfrm>
            <a:off x="720000" y="2397574"/>
            <a:ext cx="1690800" cy="77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000"/>
              </a:spcAft>
              <a:buNone/>
            </a:pPr>
            <a:r>
              <a:rPr lang="en">
                <a:solidFill>
                  <a:schemeClr val="dk1"/>
                </a:solidFill>
                <a:latin typeface="Barlow"/>
                <a:ea typeface="Barlow"/>
                <a:cs typeface="Barlow"/>
                <a:sym typeface="Barlow"/>
              </a:rPr>
              <a:t>Jupiter is the biggest planet of them all:</a:t>
            </a:r>
            <a:endParaRPr>
              <a:solidFill>
                <a:schemeClr val="dk1"/>
              </a:solidFill>
              <a:latin typeface="Barlow"/>
              <a:ea typeface="Barlow"/>
              <a:cs typeface="Barlow"/>
              <a:sym typeface="Barlow"/>
            </a:endParaRPr>
          </a:p>
        </p:txBody>
      </p:sp>
      <p:sp>
        <p:nvSpPr>
          <p:cNvPr id="1704" name="Google Shape;1704;p68"/>
          <p:cNvSpPr txBox="1"/>
          <p:nvPr/>
        </p:nvSpPr>
        <p:spPr>
          <a:xfrm>
            <a:off x="720000" y="3173974"/>
            <a:ext cx="1690800" cy="7764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1</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2</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3</a:t>
            </a:r>
            <a:endParaRPr>
              <a:solidFill>
                <a:schemeClr val="dk1"/>
              </a:solidFill>
              <a:latin typeface="Barlow"/>
              <a:ea typeface="Barlow"/>
              <a:cs typeface="Barlow"/>
              <a:sym typeface="Barlow"/>
            </a:endParaRPr>
          </a:p>
        </p:txBody>
      </p:sp>
      <p:sp>
        <p:nvSpPr>
          <p:cNvPr id="1705" name="Google Shape;1705;p68"/>
          <p:cNvSpPr txBox="1"/>
          <p:nvPr/>
        </p:nvSpPr>
        <p:spPr>
          <a:xfrm>
            <a:off x="2726659" y="2063725"/>
            <a:ext cx="1690800" cy="411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Neptune</a:t>
            </a:r>
            <a:endParaRPr sz="2000">
              <a:solidFill>
                <a:schemeClr val="dk1"/>
              </a:solidFill>
              <a:latin typeface="Poppins ExtraBold"/>
              <a:ea typeface="Poppins ExtraBold"/>
              <a:cs typeface="Poppins ExtraBold"/>
              <a:sym typeface="Poppins ExtraBold"/>
            </a:endParaRPr>
          </a:p>
        </p:txBody>
      </p:sp>
      <p:sp>
        <p:nvSpPr>
          <p:cNvPr id="1706" name="Google Shape;1706;p68"/>
          <p:cNvSpPr txBox="1"/>
          <p:nvPr/>
        </p:nvSpPr>
        <p:spPr>
          <a:xfrm>
            <a:off x="2726659" y="2397575"/>
            <a:ext cx="1690800" cy="77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000"/>
              </a:spcAft>
              <a:buNone/>
            </a:pPr>
            <a:r>
              <a:rPr lang="en">
                <a:solidFill>
                  <a:schemeClr val="dk1"/>
                </a:solidFill>
                <a:latin typeface="Barlow"/>
                <a:ea typeface="Barlow"/>
                <a:cs typeface="Barlow"/>
                <a:sym typeface="Barlow"/>
              </a:rPr>
              <a:t>Neptune is the fourth-largest planet of them all:</a:t>
            </a:r>
            <a:endParaRPr>
              <a:solidFill>
                <a:schemeClr val="dk1"/>
              </a:solidFill>
              <a:latin typeface="Barlow"/>
              <a:ea typeface="Barlow"/>
              <a:cs typeface="Barlow"/>
              <a:sym typeface="Barlow"/>
            </a:endParaRPr>
          </a:p>
        </p:txBody>
      </p:sp>
      <p:sp>
        <p:nvSpPr>
          <p:cNvPr id="1707" name="Google Shape;1707;p68"/>
          <p:cNvSpPr txBox="1"/>
          <p:nvPr/>
        </p:nvSpPr>
        <p:spPr>
          <a:xfrm>
            <a:off x="2726659" y="3173974"/>
            <a:ext cx="1690800" cy="7764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1</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2</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3</a:t>
            </a:r>
            <a:endParaRPr>
              <a:solidFill>
                <a:schemeClr val="dk1"/>
              </a:solidFill>
              <a:latin typeface="Barlow"/>
              <a:ea typeface="Barlow"/>
              <a:cs typeface="Barlow"/>
              <a:sym typeface="Barlow"/>
            </a:endParaRPr>
          </a:p>
        </p:txBody>
      </p:sp>
      <p:sp>
        <p:nvSpPr>
          <p:cNvPr id="1708" name="Google Shape;1708;p68"/>
          <p:cNvSpPr txBox="1"/>
          <p:nvPr/>
        </p:nvSpPr>
        <p:spPr>
          <a:xfrm>
            <a:off x="4733318" y="2063725"/>
            <a:ext cx="1690800" cy="411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Mercury</a:t>
            </a:r>
            <a:endParaRPr sz="2000">
              <a:solidFill>
                <a:schemeClr val="dk1"/>
              </a:solidFill>
              <a:latin typeface="Poppins ExtraBold"/>
              <a:ea typeface="Poppins ExtraBold"/>
              <a:cs typeface="Poppins ExtraBold"/>
              <a:sym typeface="Poppins ExtraBold"/>
            </a:endParaRPr>
          </a:p>
        </p:txBody>
      </p:sp>
      <p:sp>
        <p:nvSpPr>
          <p:cNvPr id="1709" name="Google Shape;1709;p68"/>
          <p:cNvSpPr txBox="1"/>
          <p:nvPr/>
        </p:nvSpPr>
        <p:spPr>
          <a:xfrm>
            <a:off x="4733318" y="2397575"/>
            <a:ext cx="1690800" cy="77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000"/>
              </a:spcAft>
              <a:buNone/>
            </a:pPr>
            <a:r>
              <a:rPr lang="en">
                <a:solidFill>
                  <a:schemeClr val="dk1"/>
                </a:solidFill>
                <a:latin typeface="Barlow"/>
                <a:ea typeface="Barlow"/>
                <a:cs typeface="Barlow"/>
                <a:sym typeface="Barlow"/>
              </a:rPr>
              <a:t>Mercury is the closest planet to the Sun:</a:t>
            </a:r>
            <a:endParaRPr>
              <a:solidFill>
                <a:schemeClr val="dk1"/>
              </a:solidFill>
              <a:latin typeface="Barlow"/>
              <a:ea typeface="Barlow"/>
              <a:cs typeface="Barlow"/>
              <a:sym typeface="Barlow"/>
            </a:endParaRPr>
          </a:p>
        </p:txBody>
      </p:sp>
      <p:sp>
        <p:nvSpPr>
          <p:cNvPr id="1710" name="Google Shape;1710;p68"/>
          <p:cNvSpPr txBox="1"/>
          <p:nvPr/>
        </p:nvSpPr>
        <p:spPr>
          <a:xfrm>
            <a:off x="4733318" y="3173974"/>
            <a:ext cx="1690800" cy="7764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1</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2</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3</a:t>
            </a:r>
            <a:endParaRPr>
              <a:solidFill>
                <a:schemeClr val="dk1"/>
              </a:solidFill>
              <a:latin typeface="Barlow"/>
              <a:ea typeface="Barlow"/>
              <a:cs typeface="Barlow"/>
              <a:sym typeface="Barlow"/>
            </a:endParaRPr>
          </a:p>
        </p:txBody>
      </p:sp>
      <p:sp>
        <p:nvSpPr>
          <p:cNvPr id="1711" name="Google Shape;1711;p68"/>
          <p:cNvSpPr txBox="1"/>
          <p:nvPr/>
        </p:nvSpPr>
        <p:spPr>
          <a:xfrm>
            <a:off x="6739976" y="2063725"/>
            <a:ext cx="1690800" cy="411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Mars</a:t>
            </a:r>
            <a:endParaRPr sz="2000">
              <a:solidFill>
                <a:schemeClr val="dk1"/>
              </a:solidFill>
              <a:latin typeface="Poppins ExtraBold"/>
              <a:ea typeface="Poppins ExtraBold"/>
              <a:cs typeface="Poppins ExtraBold"/>
              <a:sym typeface="Poppins ExtraBold"/>
            </a:endParaRPr>
          </a:p>
        </p:txBody>
      </p:sp>
      <p:sp>
        <p:nvSpPr>
          <p:cNvPr id="1712" name="Google Shape;1712;p68"/>
          <p:cNvSpPr txBox="1"/>
          <p:nvPr/>
        </p:nvSpPr>
        <p:spPr>
          <a:xfrm>
            <a:off x="6739976" y="2397575"/>
            <a:ext cx="1690800" cy="77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000"/>
              </a:spcAft>
              <a:buNone/>
            </a:pPr>
            <a:r>
              <a:rPr lang="en">
                <a:solidFill>
                  <a:schemeClr val="dk1"/>
                </a:solidFill>
                <a:latin typeface="Barlow"/>
                <a:ea typeface="Barlow"/>
                <a:cs typeface="Barlow"/>
                <a:sym typeface="Barlow"/>
              </a:rPr>
              <a:t>Mars is a cold place. It’s full of iron oxide dust:</a:t>
            </a:r>
            <a:endParaRPr>
              <a:solidFill>
                <a:schemeClr val="dk1"/>
              </a:solidFill>
              <a:latin typeface="Barlow"/>
              <a:ea typeface="Barlow"/>
              <a:cs typeface="Barlow"/>
              <a:sym typeface="Barlow"/>
            </a:endParaRPr>
          </a:p>
        </p:txBody>
      </p:sp>
      <p:sp>
        <p:nvSpPr>
          <p:cNvPr id="1713" name="Google Shape;1713;p68"/>
          <p:cNvSpPr txBox="1"/>
          <p:nvPr/>
        </p:nvSpPr>
        <p:spPr>
          <a:xfrm>
            <a:off x="6739976" y="3173974"/>
            <a:ext cx="1690800" cy="7764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1</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2</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Item 3</a:t>
            </a:r>
            <a:endParaRPr>
              <a:solidFill>
                <a:schemeClr val="dk1"/>
              </a:solidFill>
              <a:latin typeface="Barlow"/>
              <a:ea typeface="Barlow"/>
              <a:cs typeface="Barlow"/>
              <a:sym typeface="Barlow"/>
            </a:endParaRPr>
          </a:p>
        </p:txBody>
      </p:sp>
      <p:grpSp>
        <p:nvGrpSpPr>
          <p:cNvPr id="1714" name="Google Shape;1714;p68"/>
          <p:cNvGrpSpPr/>
          <p:nvPr/>
        </p:nvGrpSpPr>
        <p:grpSpPr>
          <a:xfrm>
            <a:off x="7413664" y="1466063"/>
            <a:ext cx="343425" cy="304600"/>
            <a:chOff x="7088775" y="3273750"/>
            <a:chExt cx="343425" cy="304600"/>
          </a:xfrm>
        </p:grpSpPr>
        <p:sp>
          <p:nvSpPr>
            <p:cNvPr id="1715" name="Google Shape;1715;p68"/>
            <p:cNvSpPr/>
            <p:nvPr/>
          </p:nvSpPr>
          <p:spPr>
            <a:xfrm>
              <a:off x="7088775" y="3273750"/>
              <a:ext cx="343425" cy="304600"/>
            </a:xfrm>
            <a:custGeom>
              <a:avLst/>
              <a:gdLst/>
              <a:ahLst/>
              <a:cxnLst/>
              <a:rect l="l" t="t" r="r" b="b"/>
              <a:pathLst>
                <a:path w="13737" h="12184" extrusionOk="0">
                  <a:moveTo>
                    <a:pt x="6862" y="525"/>
                  </a:moveTo>
                  <a:cubicBezTo>
                    <a:pt x="7084" y="525"/>
                    <a:pt x="7263" y="704"/>
                    <a:pt x="7263" y="927"/>
                  </a:cubicBezTo>
                  <a:cubicBezTo>
                    <a:pt x="7250" y="1189"/>
                    <a:pt x="7057" y="1320"/>
                    <a:pt x="6863" y="1320"/>
                  </a:cubicBezTo>
                  <a:cubicBezTo>
                    <a:pt x="6669" y="1320"/>
                    <a:pt x="6475" y="1189"/>
                    <a:pt x="6460" y="927"/>
                  </a:cubicBezTo>
                  <a:cubicBezTo>
                    <a:pt x="6460" y="704"/>
                    <a:pt x="6639" y="525"/>
                    <a:pt x="6862" y="525"/>
                  </a:cubicBezTo>
                  <a:close/>
                  <a:moveTo>
                    <a:pt x="7499" y="1604"/>
                  </a:moveTo>
                  <a:lnTo>
                    <a:pt x="10238" y="3181"/>
                  </a:lnTo>
                  <a:lnTo>
                    <a:pt x="3486" y="3181"/>
                  </a:lnTo>
                  <a:lnTo>
                    <a:pt x="6224" y="1604"/>
                  </a:lnTo>
                  <a:cubicBezTo>
                    <a:pt x="6390" y="1770"/>
                    <a:pt x="6623" y="1853"/>
                    <a:pt x="6857" y="1853"/>
                  </a:cubicBezTo>
                  <a:cubicBezTo>
                    <a:pt x="7091" y="1853"/>
                    <a:pt x="7327" y="1770"/>
                    <a:pt x="7499" y="1604"/>
                  </a:cubicBezTo>
                  <a:close/>
                  <a:moveTo>
                    <a:pt x="12588" y="3705"/>
                  </a:moveTo>
                  <a:lnTo>
                    <a:pt x="12588" y="11659"/>
                  </a:lnTo>
                  <a:lnTo>
                    <a:pt x="1149" y="11659"/>
                  </a:lnTo>
                  <a:lnTo>
                    <a:pt x="1149" y="3705"/>
                  </a:lnTo>
                  <a:close/>
                  <a:moveTo>
                    <a:pt x="6862" y="1"/>
                  </a:moveTo>
                  <a:cubicBezTo>
                    <a:pt x="6281" y="1"/>
                    <a:pt x="5826" y="565"/>
                    <a:pt x="5962" y="1146"/>
                  </a:cubicBezTo>
                  <a:lnTo>
                    <a:pt x="2437" y="3181"/>
                  </a:lnTo>
                  <a:lnTo>
                    <a:pt x="349" y="3181"/>
                  </a:lnTo>
                  <a:cubicBezTo>
                    <a:pt x="0" y="3194"/>
                    <a:pt x="0" y="3692"/>
                    <a:pt x="349" y="3705"/>
                  </a:cubicBezTo>
                  <a:lnTo>
                    <a:pt x="624" y="3705"/>
                  </a:lnTo>
                  <a:lnTo>
                    <a:pt x="624" y="11659"/>
                  </a:lnTo>
                  <a:lnTo>
                    <a:pt x="362" y="11659"/>
                  </a:lnTo>
                  <a:cubicBezTo>
                    <a:pt x="223" y="11659"/>
                    <a:pt x="113" y="11755"/>
                    <a:pt x="83" y="11881"/>
                  </a:cubicBezTo>
                  <a:cubicBezTo>
                    <a:pt x="70" y="12047"/>
                    <a:pt x="196" y="12183"/>
                    <a:pt x="349" y="12183"/>
                  </a:cubicBezTo>
                  <a:lnTo>
                    <a:pt x="13391" y="12183"/>
                  </a:lnTo>
                  <a:cubicBezTo>
                    <a:pt x="13737" y="12170"/>
                    <a:pt x="13737" y="11672"/>
                    <a:pt x="13391" y="11659"/>
                  </a:cubicBezTo>
                  <a:lnTo>
                    <a:pt x="13113" y="11659"/>
                  </a:lnTo>
                  <a:lnTo>
                    <a:pt x="13113" y="3705"/>
                  </a:lnTo>
                  <a:lnTo>
                    <a:pt x="13378" y="3705"/>
                  </a:lnTo>
                  <a:cubicBezTo>
                    <a:pt x="13514" y="3705"/>
                    <a:pt x="13627" y="3609"/>
                    <a:pt x="13654" y="3486"/>
                  </a:cubicBezTo>
                  <a:cubicBezTo>
                    <a:pt x="13667" y="3320"/>
                    <a:pt x="13544" y="3181"/>
                    <a:pt x="13391" y="3181"/>
                  </a:cubicBezTo>
                  <a:lnTo>
                    <a:pt x="11303" y="3181"/>
                  </a:lnTo>
                  <a:lnTo>
                    <a:pt x="7775" y="1146"/>
                  </a:lnTo>
                  <a:cubicBezTo>
                    <a:pt x="7914" y="565"/>
                    <a:pt x="7456" y="1"/>
                    <a:pt x="6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7130675" y="3379900"/>
              <a:ext cx="259700" cy="171900"/>
            </a:xfrm>
            <a:custGeom>
              <a:avLst/>
              <a:gdLst/>
              <a:ahLst/>
              <a:cxnLst/>
              <a:rect l="l" t="t" r="r" b="b"/>
              <a:pathLst>
                <a:path w="10388" h="6876" extrusionOk="0">
                  <a:moveTo>
                    <a:pt x="9860" y="525"/>
                  </a:moveTo>
                  <a:lnTo>
                    <a:pt x="9860" y="6347"/>
                  </a:lnTo>
                  <a:lnTo>
                    <a:pt x="525" y="6347"/>
                  </a:lnTo>
                  <a:lnTo>
                    <a:pt x="525" y="525"/>
                  </a:lnTo>
                  <a:close/>
                  <a:moveTo>
                    <a:pt x="263" y="0"/>
                  </a:moveTo>
                  <a:cubicBezTo>
                    <a:pt x="123" y="0"/>
                    <a:pt x="1" y="110"/>
                    <a:pt x="1" y="262"/>
                  </a:cubicBezTo>
                  <a:lnTo>
                    <a:pt x="1" y="6610"/>
                  </a:lnTo>
                  <a:cubicBezTo>
                    <a:pt x="1" y="6762"/>
                    <a:pt x="123" y="6875"/>
                    <a:pt x="263" y="6875"/>
                  </a:cubicBezTo>
                  <a:lnTo>
                    <a:pt x="10125" y="6875"/>
                  </a:lnTo>
                  <a:cubicBezTo>
                    <a:pt x="10261" y="6875"/>
                    <a:pt x="10388" y="6762"/>
                    <a:pt x="10388" y="6610"/>
                  </a:cubicBezTo>
                  <a:lnTo>
                    <a:pt x="10388" y="262"/>
                  </a:lnTo>
                  <a:cubicBezTo>
                    <a:pt x="10388" y="110"/>
                    <a:pt x="10261" y="0"/>
                    <a:pt x="10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7155150" y="3407525"/>
              <a:ext cx="209250" cy="116550"/>
            </a:xfrm>
            <a:custGeom>
              <a:avLst/>
              <a:gdLst/>
              <a:ahLst/>
              <a:cxnLst/>
              <a:rect l="l" t="t" r="r" b="b"/>
              <a:pathLst>
                <a:path w="8370" h="4662" extrusionOk="0">
                  <a:moveTo>
                    <a:pt x="2092" y="1621"/>
                  </a:moveTo>
                  <a:lnTo>
                    <a:pt x="2092" y="4137"/>
                  </a:lnTo>
                  <a:lnTo>
                    <a:pt x="1040" y="4137"/>
                  </a:lnTo>
                  <a:lnTo>
                    <a:pt x="1040" y="1621"/>
                  </a:lnTo>
                  <a:close/>
                  <a:moveTo>
                    <a:pt x="4748" y="525"/>
                  </a:moveTo>
                  <a:lnTo>
                    <a:pt x="4748" y="4137"/>
                  </a:lnTo>
                  <a:lnTo>
                    <a:pt x="3682" y="4137"/>
                  </a:lnTo>
                  <a:lnTo>
                    <a:pt x="3682" y="525"/>
                  </a:lnTo>
                  <a:close/>
                  <a:moveTo>
                    <a:pt x="7387" y="2670"/>
                  </a:moveTo>
                  <a:lnTo>
                    <a:pt x="7387" y="4137"/>
                  </a:lnTo>
                  <a:lnTo>
                    <a:pt x="6338" y="4137"/>
                  </a:lnTo>
                  <a:lnTo>
                    <a:pt x="6338" y="2670"/>
                  </a:lnTo>
                  <a:close/>
                  <a:moveTo>
                    <a:pt x="3420" y="1"/>
                  </a:moveTo>
                  <a:cubicBezTo>
                    <a:pt x="3267" y="1"/>
                    <a:pt x="3155" y="127"/>
                    <a:pt x="3155" y="263"/>
                  </a:cubicBezTo>
                  <a:lnTo>
                    <a:pt x="3155" y="4137"/>
                  </a:lnTo>
                  <a:lnTo>
                    <a:pt x="2630" y="4137"/>
                  </a:lnTo>
                  <a:lnTo>
                    <a:pt x="2630" y="1355"/>
                  </a:lnTo>
                  <a:cubicBezTo>
                    <a:pt x="2630" y="1206"/>
                    <a:pt x="2507" y="1093"/>
                    <a:pt x="2354" y="1093"/>
                  </a:cubicBezTo>
                  <a:lnTo>
                    <a:pt x="778" y="1093"/>
                  </a:lnTo>
                  <a:cubicBezTo>
                    <a:pt x="625" y="1093"/>
                    <a:pt x="499" y="1206"/>
                    <a:pt x="499" y="1355"/>
                  </a:cubicBezTo>
                  <a:lnTo>
                    <a:pt x="499" y="4137"/>
                  </a:lnTo>
                  <a:lnTo>
                    <a:pt x="349" y="4137"/>
                  </a:lnTo>
                  <a:cubicBezTo>
                    <a:pt x="1" y="4150"/>
                    <a:pt x="1" y="4648"/>
                    <a:pt x="349" y="4661"/>
                  </a:cubicBezTo>
                  <a:lnTo>
                    <a:pt x="8068" y="4661"/>
                  </a:lnTo>
                  <a:cubicBezTo>
                    <a:pt x="8204" y="4661"/>
                    <a:pt x="8330" y="4565"/>
                    <a:pt x="8343" y="4442"/>
                  </a:cubicBezTo>
                  <a:cubicBezTo>
                    <a:pt x="8370" y="4276"/>
                    <a:pt x="8247" y="4137"/>
                    <a:pt x="8081" y="4137"/>
                  </a:cubicBezTo>
                  <a:lnTo>
                    <a:pt x="7928" y="4137"/>
                  </a:lnTo>
                  <a:lnTo>
                    <a:pt x="7928" y="2407"/>
                  </a:lnTo>
                  <a:cubicBezTo>
                    <a:pt x="7928" y="2268"/>
                    <a:pt x="7802" y="2145"/>
                    <a:pt x="7653" y="2145"/>
                  </a:cubicBezTo>
                  <a:lnTo>
                    <a:pt x="6076" y="2145"/>
                  </a:lnTo>
                  <a:cubicBezTo>
                    <a:pt x="5923" y="2145"/>
                    <a:pt x="5797" y="2268"/>
                    <a:pt x="5797" y="2407"/>
                  </a:cubicBezTo>
                  <a:lnTo>
                    <a:pt x="5797" y="4137"/>
                  </a:lnTo>
                  <a:lnTo>
                    <a:pt x="5272" y="4137"/>
                  </a:lnTo>
                  <a:lnTo>
                    <a:pt x="5272" y="263"/>
                  </a:lnTo>
                  <a:cubicBezTo>
                    <a:pt x="5272" y="127"/>
                    <a:pt x="5163" y="1"/>
                    <a:pt x="5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 name="Google Shape;1718;p68"/>
          <p:cNvSpPr/>
          <p:nvPr/>
        </p:nvSpPr>
        <p:spPr>
          <a:xfrm>
            <a:off x="1394588" y="1448838"/>
            <a:ext cx="341625" cy="339050"/>
          </a:xfrm>
          <a:custGeom>
            <a:avLst/>
            <a:gdLst/>
            <a:ahLst/>
            <a:cxnLst/>
            <a:rect l="l" t="t" r="r" b="b"/>
            <a:pathLst>
              <a:path w="13665" h="13562" extrusionOk="0">
                <a:moveTo>
                  <a:pt x="4579" y="6518"/>
                </a:moveTo>
                <a:lnTo>
                  <a:pt x="4579" y="11650"/>
                </a:lnTo>
                <a:lnTo>
                  <a:pt x="3526" y="11650"/>
                </a:lnTo>
                <a:lnTo>
                  <a:pt x="3526" y="6518"/>
                </a:lnTo>
                <a:close/>
                <a:moveTo>
                  <a:pt x="4316" y="2163"/>
                </a:moveTo>
                <a:cubicBezTo>
                  <a:pt x="5422" y="2631"/>
                  <a:pt x="5561" y="5024"/>
                  <a:pt x="6956" y="5273"/>
                </a:cubicBezTo>
                <a:lnTo>
                  <a:pt x="6956" y="9160"/>
                </a:lnTo>
                <a:lnTo>
                  <a:pt x="6431" y="9160"/>
                </a:lnTo>
                <a:cubicBezTo>
                  <a:pt x="6292" y="9160"/>
                  <a:pt x="6169" y="9286"/>
                  <a:pt x="6169" y="9422"/>
                </a:cubicBezTo>
                <a:lnTo>
                  <a:pt x="6169" y="11650"/>
                </a:lnTo>
                <a:lnTo>
                  <a:pt x="5103" y="11650"/>
                </a:lnTo>
                <a:lnTo>
                  <a:pt x="5103" y="6242"/>
                </a:lnTo>
                <a:cubicBezTo>
                  <a:pt x="5103" y="6103"/>
                  <a:pt x="4994" y="5980"/>
                  <a:pt x="4841" y="5980"/>
                </a:cubicBezTo>
                <a:lnTo>
                  <a:pt x="4316" y="5980"/>
                </a:lnTo>
                <a:lnTo>
                  <a:pt x="4316" y="2163"/>
                </a:lnTo>
                <a:close/>
                <a:moveTo>
                  <a:pt x="7759" y="9685"/>
                </a:moveTo>
                <a:lnTo>
                  <a:pt x="7759" y="11650"/>
                </a:lnTo>
                <a:lnTo>
                  <a:pt x="6693" y="11650"/>
                </a:lnTo>
                <a:lnTo>
                  <a:pt x="6693" y="9685"/>
                </a:lnTo>
                <a:close/>
                <a:moveTo>
                  <a:pt x="10139" y="586"/>
                </a:moveTo>
                <a:lnTo>
                  <a:pt x="10139" y="4390"/>
                </a:lnTo>
                <a:lnTo>
                  <a:pt x="9611" y="4390"/>
                </a:lnTo>
                <a:cubicBezTo>
                  <a:pt x="9462" y="4390"/>
                  <a:pt x="9349" y="4513"/>
                  <a:pt x="9349" y="4665"/>
                </a:cubicBezTo>
                <a:lnTo>
                  <a:pt x="9349" y="11650"/>
                </a:lnTo>
                <a:lnTo>
                  <a:pt x="8283" y="11650"/>
                </a:lnTo>
                <a:lnTo>
                  <a:pt x="8283" y="9422"/>
                </a:lnTo>
                <a:cubicBezTo>
                  <a:pt x="8283" y="9286"/>
                  <a:pt x="8174" y="9160"/>
                  <a:pt x="8021" y="9160"/>
                </a:cubicBezTo>
                <a:lnTo>
                  <a:pt x="7497" y="9160"/>
                </a:lnTo>
                <a:lnTo>
                  <a:pt x="7497" y="5260"/>
                </a:lnTo>
                <a:cubicBezTo>
                  <a:pt x="7829" y="5177"/>
                  <a:pt x="8104" y="4914"/>
                  <a:pt x="8340" y="4456"/>
                </a:cubicBezTo>
                <a:cubicBezTo>
                  <a:pt x="8921" y="3460"/>
                  <a:pt x="9170" y="1014"/>
                  <a:pt x="10139" y="586"/>
                </a:cubicBezTo>
                <a:close/>
                <a:moveTo>
                  <a:pt x="10939" y="4928"/>
                </a:moveTo>
                <a:lnTo>
                  <a:pt x="10939" y="11650"/>
                </a:lnTo>
                <a:lnTo>
                  <a:pt x="9877" y="11650"/>
                </a:lnTo>
                <a:lnTo>
                  <a:pt x="9877" y="4928"/>
                </a:lnTo>
                <a:close/>
                <a:moveTo>
                  <a:pt x="1652" y="0"/>
                </a:moveTo>
                <a:cubicBezTo>
                  <a:pt x="1508" y="0"/>
                  <a:pt x="1395" y="118"/>
                  <a:pt x="1395" y="267"/>
                </a:cubicBezTo>
                <a:lnTo>
                  <a:pt x="1395" y="1220"/>
                </a:lnTo>
                <a:lnTo>
                  <a:pt x="303" y="1220"/>
                </a:lnTo>
                <a:cubicBezTo>
                  <a:pt x="167" y="1220"/>
                  <a:pt x="41" y="1303"/>
                  <a:pt x="28" y="1442"/>
                </a:cubicBezTo>
                <a:cubicBezTo>
                  <a:pt x="1" y="1608"/>
                  <a:pt x="124" y="1748"/>
                  <a:pt x="290" y="1748"/>
                </a:cubicBezTo>
                <a:lnTo>
                  <a:pt x="1395" y="1748"/>
                </a:lnTo>
                <a:lnTo>
                  <a:pt x="1395" y="2813"/>
                </a:lnTo>
                <a:lnTo>
                  <a:pt x="927" y="2813"/>
                </a:lnTo>
                <a:cubicBezTo>
                  <a:pt x="788" y="2813"/>
                  <a:pt x="665" y="2896"/>
                  <a:pt x="648" y="3032"/>
                </a:cubicBezTo>
                <a:cubicBezTo>
                  <a:pt x="622" y="3198"/>
                  <a:pt x="748" y="3338"/>
                  <a:pt x="914" y="3338"/>
                </a:cubicBezTo>
                <a:lnTo>
                  <a:pt x="1395" y="3338"/>
                </a:lnTo>
                <a:lnTo>
                  <a:pt x="1395" y="4390"/>
                </a:lnTo>
                <a:lnTo>
                  <a:pt x="927" y="4390"/>
                </a:lnTo>
                <a:cubicBezTo>
                  <a:pt x="788" y="4390"/>
                  <a:pt x="665" y="4486"/>
                  <a:pt x="648" y="4622"/>
                </a:cubicBezTo>
                <a:cubicBezTo>
                  <a:pt x="622" y="4788"/>
                  <a:pt x="748" y="4928"/>
                  <a:pt x="914" y="4928"/>
                </a:cubicBezTo>
                <a:lnTo>
                  <a:pt x="1395" y="4928"/>
                </a:lnTo>
                <a:lnTo>
                  <a:pt x="1395" y="5980"/>
                </a:lnTo>
                <a:lnTo>
                  <a:pt x="303" y="5980"/>
                </a:lnTo>
                <a:cubicBezTo>
                  <a:pt x="167" y="5980"/>
                  <a:pt x="41" y="6076"/>
                  <a:pt x="28" y="6216"/>
                </a:cubicBezTo>
                <a:cubicBezTo>
                  <a:pt x="1" y="6365"/>
                  <a:pt x="124" y="6518"/>
                  <a:pt x="290" y="6518"/>
                </a:cubicBezTo>
                <a:lnTo>
                  <a:pt x="1395" y="6518"/>
                </a:lnTo>
                <a:lnTo>
                  <a:pt x="1395" y="7570"/>
                </a:lnTo>
                <a:lnTo>
                  <a:pt x="927" y="7570"/>
                </a:lnTo>
                <a:cubicBezTo>
                  <a:pt x="788" y="7570"/>
                  <a:pt x="665" y="7666"/>
                  <a:pt x="648" y="7806"/>
                </a:cubicBezTo>
                <a:cubicBezTo>
                  <a:pt x="622" y="7959"/>
                  <a:pt x="748" y="8108"/>
                  <a:pt x="914" y="8108"/>
                </a:cubicBezTo>
                <a:lnTo>
                  <a:pt x="1395" y="8108"/>
                </a:lnTo>
                <a:lnTo>
                  <a:pt x="1395" y="9160"/>
                </a:lnTo>
                <a:lnTo>
                  <a:pt x="927" y="9160"/>
                </a:lnTo>
                <a:cubicBezTo>
                  <a:pt x="788" y="9160"/>
                  <a:pt x="665" y="9256"/>
                  <a:pt x="648" y="9383"/>
                </a:cubicBezTo>
                <a:cubicBezTo>
                  <a:pt x="622" y="9549"/>
                  <a:pt x="748" y="9685"/>
                  <a:pt x="914" y="9685"/>
                </a:cubicBezTo>
                <a:lnTo>
                  <a:pt x="1395" y="9685"/>
                </a:lnTo>
                <a:lnTo>
                  <a:pt x="1395" y="10750"/>
                </a:lnTo>
                <a:lnTo>
                  <a:pt x="303" y="10750"/>
                </a:lnTo>
                <a:cubicBezTo>
                  <a:pt x="167" y="10750"/>
                  <a:pt x="41" y="10847"/>
                  <a:pt x="28" y="10973"/>
                </a:cubicBezTo>
                <a:cubicBezTo>
                  <a:pt x="1" y="11139"/>
                  <a:pt x="124" y="11278"/>
                  <a:pt x="290" y="11278"/>
                </a:cubicBezTo>
                <a:lnTo>
                  <a:pt x="1395" y="11278"/>
                </a:lnTo>
                <a:lnTo>
                  <a:pt x="1395" y="11912"/>
                </a:lnTo>
                <a:cubicBezTo>
                  <a:pt x="1395" y="12065"/>
                  <a:pt x="1521" y="12174"/>
                  <a:pt x="1661" y="12174"/>
                </a:cubicBezTo>
                <a:lnTo>
                  <a:pt x="2989" y="12174"/>
                </a:lnTo>
                <a:lnTo>
                  <a:pt x="2989" y="13283"/>
                </a:lnTo>
                <a:cubicBezTo>
                  <a:pt x="2989" y="13419"/>
                  <a:pt x="3085" y="13532"/>
                  <a:pt x="3221" y="13559"/>
                </a:cubicBezTo>
                <a:cubicBezTo>
                  <a:pt x="3234" y="13561"/>
                  <a:pt x="3247" y="13562"/>
                  <a:pt x="3260" y="13562"/>
                </a:cubicBezTo>
                <a:cubicBezTo>
                  <a:pt x="3399" y="13562"/>
                  <a:pt x="3526" y="13436"/>
                  <a:pt x="3526" y="13296"/>
                </a:cubicBezTo>
                <a:lnTo>
                  <a:pt x="3526" y="12174"/>
                </a:lnTo>
                <a:lnTo>
                  <a:pt x="4579" y="12174"/>
                </a:lnTo>
                <a:lnTo>
                  <a:pt x="4579" y="12659"/>
                </a:lnTo>
                <a:cubicBezTo>
                  <a:pt x="4579" y="12798"/>
                  <a:pt x="4675" y="12908"/>
                  <a:pt x="4798" y="12938"/>
                </a:cubicBezTo>
                <a:cubicBezTo>
                  <a:pt x="4812" y="12940"/>
                  <a:pt x="4825" y="12941"/>
                  <a:pt x="4839" y="12941"/>
                </a:cubicBezTo>
                <a:cubicBezTo>
                  <a:pt x="4986" y="12941"/>
                  <a:pt x="5103" y="12812"/>
                  <a:pt x="5103" y="12672"/>
                </a:cubicBezTo>
                <a:lnTo>
                  <a:pt x="5103" y="12174"/>
                </a:lnTo>
                <a:lnTo>
                  <a:pt x="6169" y="12174"/>
                </a:lnTo>
                <a:lnTo>
                  <a:pt x="6169" y="12659"/>
                </a:lnTo>
                <a:cubicBezTo>
                  <a:pt x="6169" y="12798"/>
                  <a:pt x="6265" y="12908"/>
                  <a:pt x="6391" y="12938"/>
                </a:cubicBezTo>
                <a:cubicBezTo>
                  <a:pt x="6405" y="12940"/>
                  <a:pt x="6419" y="12941"/>
                  <a:pt x="6432" y="12941"/>
                </a:cubicBezTo>
                <a:cubicBezTo>
                  <a:pt x="6579" y="12941"/>
                  <a:pt x="6693" y="12812"/>
                  <a:pt x="6693" y="12672"/>
                </a:cubicBezTo>
                <a:lnTo>
                  <a:pt x="6693" y="12174"/>
                </a:lnTo>
                <a:lnTo>
                  <a:pt x="7759" y="12174"/>
                </a:lnTo>
                <a:lnTo>
                  <a:pt x="7759" y="13283"/>
                </a:lnTo>
                <a:cubicBezTo>
                  <a:pt x="7759" y="13419"/>
                  <a:pt x="7855" y="13532"/>
                  <a:pt x="7981" y="13559"/>
                </a:cubicBezTo>
                <a:cubicBezTo>
                  <a:pt x="7995" y="13561"/>
                  <a:pt x="8009" y="13562"/>
                  <a:pt x="8023" y="13562"/>
                </a:cubicBezTo>
                <a:cubicBezTo>
                  <a:pt x="8169" y="13562"/>
                  <a:pt x="8283" y="13436"/>
                  <a:pt x="8283" y="13296"/>
                </a:cubicBezTo>
                <a:lnTo>
                  <a:pt x="8283" y="12174"/>
                </a:lnTo>
                <a:lnTo>
                  <a:pt x="9349" y="12174"/>
                </a:lnTo>
                <a:lnTo>
                  <a:pt x="9349" y="12659"/>
                </a:lnTo>
                <a:cubicBezTo>
                  <a:pt x="9349" y="12798"/>
                  <a:pt x="9445" y="12908"/>
                  <a:pt x="9571" y="12938"/>
                </a:cubicBezTo>
                <a:cubicBezTo>
                  <a:pt x="9585" y="12940"/>
                  <a:pt x="9599" y="12941"/>
                  <a:pt x="9612" y="12941"/>
                </a:cubicBezTo>
                <a:cubicBezTo>
                  <a:pt x="9760" y="12941"/>
                  <a:pt x="9877" y="12812"/>
                  <a:pt x="9877" y="12672"/>
                </a:cubicBezTo>
                <a:lnTo>
                  <a:pt x="9877" y="12174"/>
                </a:lnTo>
                <a:lnTo>
                  <a:pt x="10939" y="12174"/>
                </a:lnTo>
                <a:lnTo>
                  <a:pt x="10939" y="12659"/>
                </a:lnTo>
                <a:cubicBezTo>
                  <a:pt x="10939" y="12798"/>
                  <a:pt x="11039" y="12908"/>
                  <a:pt x="11161" y="12938"/>
                </a:cubicBezTo>
                <a:cubicBezTo>
                  <a:pt x="11175" y="12940"/>
                  <a:pt x="11189" y="12941"/>
                  <a:pt x="11202" y="12941"/>
                </a:cubicBezTo>
                <a:cubicBezTo>
                  <a:pt x="11350" y="12941"/>
                  <a:pt x="11467" y="12812"/>
                  <a:pt x="11467" y="12672"/>
                </a:cubicBezTo>
                <a:lnTo>
                  <a:pt x="11467" y="12174"/>
                </a:lnTo>
                <a:lnTo>
                  <a:pt x="12532" y="12174"/>
                </a:lnTo>
                <a:lnTo>
                  <a:pt x="12532" y="13283"/>
                </a:lnTo>
                <a:cubicBezTo>
                  <a:pt x="12532" y="13419"/>
                  <a:pt x="12615" y="13532"/>
                  <a:pt x="12752" y="13559"/>
                </a:cubicBezTo>
                <a:cubicBezTo>
                  <a:pt x="12766" y="13561"/>
                  <a:pt x="12780" y="13562"/>
                  <a:pt x="12793" y="13562"/>
                </a:cubicBezTo>
                <a:cubicBezTo>
                  <a:pt x="12940" y="13562"/>
                  <a:pt x="13057" y="13436"/>
                  <a:pt x="13057" y="13296"/>
                </a:cubicBezTo>
                <a:lnTo>
                  <a:pt x="13057" y="12174"/>
                </a:lnTo>
                <a:lnTo>
                  <a:pt x="13319" y="12174"/>
                </a:lnTo>
                <a:cubicBezTo>
                  <a:pt x="13664" y="12174"/>
                  <a:pt x="13664" y="11663"/>
                  <a:pt x="13319" y="11650"/>
                </a:cubicBezTo>
                <a:lnTo>
                  <a:pt x="11467" y="11650"/>
                </a:lnTo>
                <a:lnTo>
                  <a:pt x="11467" y="4665"/>
                </a:lnTo>
                <a:cubicBezTo>
                  <a:pt x="11467" y="4513"/>
                  <a:pt x="11341" y="4390"/>
                  <a:pt x="11205" y="4390"/>
                </a:cubicBezTo>
                <a:lnTo>
                  <a:pt x="10677" y="4390"/>
                </a:lnTo>
                <a:lnTo>
                  <a:pt x="10677" y="529"/>
                </a:lnTo>
                <a:lnTo>
                  <a:pt x="11205" y="529"/>
                </a:lnTo>
                <a:cubicBezTo>
                  <a:pt x="11550" y="516"/>
                  <a:pt x="11550" y="18"/>
                  <a:pt x="11205" y="5"/>
                </a:cubicBezTo>
                <a:lnTo>
                  <a:pt x="10401" y="5"/>
                </a:lnTo>
                <a:cubicBezTo>
                  <a:pt x="10395" y="5"/>
                  <a:pt x="10388" y="5"/>
                  <a:pt x="10381" y="5"/>
                </a:cubicBezTo>
                <a:cubicBezTo>
                  <a:pt x="8328" y="5"/>
                  <a:pt x="8584" y="4596"/>
                  <a:pt x="7234" y="4762"/>
                </a:cubicBezTo>
                <a:cubicBezTo>
                  <a:pt x="5830" y="4692"/>
                  <a:pt x="5824" y="1581"/>
                  <a:pt x="4076" y="1581"/>
                </a:cubicBezTo>
                <a:cubicBezTo>
                  <a:pt x="4068" y="1581"/>
                  <a:pt x="4059" y="1581"/>
                  <a:pt x="4051" y="1582"/>
                </a:cubicBezTo>
                <a:lnTo>
                  <a:pt x="3251" y="1582"/>
                </a:lnTo>
                <a:cubicBezTo>
                  <a:pt x="2906" y="1595"/>
                  <a:pt x="2906" y="2106"/>
                  <a:pt x="3251" y="2119"/>
                </a:cubicBezTo>
                <a:lnTo>
                  <a:pt x="3789" y="2119"/>
                </a:lnTo>
                <a:lnTo>
                  <a:pt x="3789" y="5980"/>
                </a:lnTo>
                <a:lnTo>
                  <a:pt x="3251" y="5980"/>
                </a:lnTo>
                <a:cubicBezTo>
                  <a:pt x="3111" y="5980"/>
                  <a:pt x="2989" y="6103"/>
                  <a:pt x="2989" y="6242"/>
                </a:cubicBezTo>
                <a:lnTo>
                  <a:pt x="2989" y="11650"/>
                </a:lnTo>
                <a:lnTo>
                  <a:pt x="1936" y="11650"/>
                </a:lnTo>
                <a:lnTo>
                  <a:pt x="1936" y="267"/>
                </a:lnTo>
                <a:cubicBezTo>
                  <a:pt x="1936" y="141"/>
                  <a:pt x="1840" y="18"/>
                  <a:pt x="1701" y="5"/>
                </a:cubicBezTo>
                <a:cubicBezTo>
                  <a:pt x="1684" y="2"/>
                  <a:pt x="1668" y="0"/>
                  <a:pt x="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68"/>
          <p:cNvGrpSpPr/>
          <p:nvPr/>
        </p:nvGrpSpPr>
        <p:grpSpPr>
          <a:xfrm>
            <a:off x="5409118" y="1466025"/>
            <a:ext cx="339200" cy="304675"/>
            <a:chOff x="5553875" y="2135725"/>
            <a:chExt cx="339200" cy="304675"/>
          </a:xfrm>
        </p:grpSpPr>
        <p:sp>
          <p:nvSpPr>
            <p:cNvPr id="1720" name="Google Shape;1720;p68"/>
            <p:cNvSpPr/>
            <p:nvPr/>
          </p:nvSpPr>
          <p:spPr>
            <a:xfrm>
              <a:off x="5736025" y="2135725"/>
              <a:ext cx="157050" cy="139675"/>
            </a:xfrm>
            <a:custGeom>
              <a:avLst/>
              <a:gdLst/>
              <a:ahLst/>
              <a:cxnLst/>
              <a:rect l="l" t="t" r="r" b="b"/>
              <a:pathLst>
                <a:path w="6282" h="5587" extrusionOk="0">
                  <a:moveTo>
                    <a:pt x="5744" y="525"/>
                  </a:moveTo>
                  <a:lnTo>
                    <a:pt x="5744" y="1052"/>
                  </a:lnTo>
                  <a:lnTo>
                    <a:pt x="4167" y="1052"/>
                  </a:lnTo>
                  <a:lnTo>
                    <a:pt x="4167" y="525"/>
                  </a:lnTo>
                  <a:close/>
                  <a:moveTo>
                    <a:pt x="529" y="2131"/>
                  </a:moveTo>
                  <a:cubicBezTo>
                    <a:pt x="2092" y="2254"/>
                    <a:pt x="3337" y="3499"/>
                    <a:pt x="3460" y="5049"/>
                  </a:cubicBezTo>
                  <a:lnTo>
                    <a:pt x="529" y="5049"/>
                  </a:lnTo>
                  <a:lnTo>
                    <a:pt x="529" y="2131"/>
                  </a:lnTo>
                  <a:close/>
                  <a:moveTo>
                    <a:pt x="3888" y="0"/>
                  </a:moveTo>
                  <a:cubicBezTo>
                    <a:pt x="3752" y="0"/>
                    <a:pt x="3626" y="110"/>
                    <a:pt x="3626" y="262"/>
                  </a:cubicBezTo>
                  <a:lnTo>
                    <a:pt x="3626" y="525"/>
                  </a:lnTo>
                  <a:lnTo>
                    <a:pt x="2673" y="525"/>
                  </a:lnTo>
                  <a:cubicBezTo>
                    <a:pt x="2604" y="525"/>
                    <a:pt x="2534" y="555"/>
                    <a:pt x="2477" y="608"/>
                  </a:cubicBezTo>
                  <a:lnTo>
                    <a:pt x="1345" y="1743"/>
                  </a:lnTo>
                  <a:cubicBezTo>
                    <a:pt x="997" y="1647"/>
                    <a:pt x="638" y="1590"/>
                    <a:pt x="267" y="1590"/>
                  </a:cubicBezTo>
                  <a:cubicBezTo>
                    <a:pt x="127" y="1590"/>
                    <a:pt x="1" y="1703"/>
                    <a:pt x="1" y="1852"/>
                  </a:cubicBezTo>
                  <a:lnTo>
                    <a:pt x="1" y="5325"/>
                  </a:lnTo>
                  <a:cubicBezTo>
                    <a:pt x="1" y="5464"/>
                    <a:pt x="114" y="5587"/>
                    <a:pt x="267" y="5587"/>
                  </a:cubicBezTo>
                  <a:lnTo>
                    <a:pt x="3736" y="5587"/>
                  </a:lnTo>
                  <a:cubicBezTo>
                    <a:pt x="3888" y="5587"/>
                    <a:pt x="4001" y="5464"/>
                    <a:pt x="4001" y="5311"/>
                  </a:cubicBezTo>
                  <a:cubicBezTo>
                    <a:pt x="4001" y="3831"/>
                    <a:pt x="3128" y="2560"/>
                    <a:pt x="1883" y="1952"/>
                  </a:cubicBezTo>
                  <a:lnTo>
                    <a:pt x="2783" y="1052"/>
                  </a:lnTo>
                  <a:lnTo>
                    <a:pt x="3626" y="1052"/>
                  </a:lnTo>
                  <a:lnTo>
                    <a:pt x="3626" y="1315"/>
                  </a:lnTo>
                  <a:cubicBezTo>
                    <a:pt x="3626" y="1467"/>
                    <a:pt x="3752" y="1590"/>
                    <a:pt x="3888" y="1590"/>
                  </a:cubicBezTo>
                  <a:lnTo>
                    <a:pt x="6019" y="1590"/>
                  </a:lnTo>
                  <a:cubicBezTo>
                    <a:pt x="6159" y="1590"/>
                    <a:pt x="6282" y="1467"/>
                    <a:pt x="6282" y="1315"/>
                  </a:cubicBezTo>
                  <a:lnTo>
                    <a:pt x="6282" y="262"/>
                  </a:lnTo>
                  <a:cubicBezTo>
                    <a:pt x="6282" y="110"/>
                    <a:pt x="6159" y="0"/>
                    <a:pt x="6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5553875" y="2172075"/>
              <a:ext cx="339200" cy="268325"/>
            </a:xfrm>
            <a:custGeom>
              <a:avLst/>
              <a:gdLst/>
              <a:ahLst/>
              <a:cxnLst/>
              <a:rect l="l" t="t" r="r" b="b"/>
              <a:pathLst>
                <a:path w="13568" h="10733" extrusionOk="0">
                  <a:moveTo>
                    <a:pt x="2115" y="525"/>
                  </a:moveTo>
                  <a:lnTo>
                    <a:pt x="2115" y="1062"/>
                  </a:lnTo>
                  <a:lnTo>
                    <a:pt x="538" y="1062"/>
                  </a:lnTo>
                  <a:lnTo>
                    <a:pt x="538" y="525"/>
                  </a:lnTo>
                  <a:close/>
                  <a:moveTo>
                    <a:pt x="5753" y="2211"/>
                  </a:moveTo>
                  <a:lnTo>
                    <a:pt x="5753" y="5242"/>
                  </a:lnTo>
                  <a:lnTo>
                    <a:pt x="3124" y="6762"/>
                  </a:lnTo>
                  <a:cubicBezTo>
                    <a:pt x="2142" y="4797"/>
                    <a:pt x="3569" y="2350"/>
                    <a:pt x="5753" y="2211"/>
                  </a:cubicBezTo>
                  <a:close/>
                  <a:moveTo>
                    <a:pt x="9196" y="5670"/>
                  </a:moveTo>
                  <a:cubicBezTo>
                    <a:pt x="9129" y="6653"/>
                    <a:pt x="8602" y="7496"/>
                    <a:pt x="7841" y="8033"/>
                  </a:cubicBezTo>
                  <a:lnTo>
                    <a:pt x="6474" y="5670"/>
                  </a:lnTo>
                  <a:close/>
                  <a:moveTo>
                    <a:pt x="5919" y="5766"/>
                  </a:moveTo>
                  <a:lnTo>
                    <a:pt x="7370" y="8299"/>
                  </a:lnTo>
                  <a:cubicBezTo>
                    <a:pt x="6960" y="8504"/>
                    <a:pt x="6508" y="8600"/>
                    <a:pt x="6053" y="8600"/>
                  </a:cubicBezTo>
                  <a:cubicBezTo>
                    <a:pt x="5004" y="8600"/>
                    <a:pt x="3943" y="8089"/>
                    <a:pt x="3373" y="7220"/>
                  </a:cubicBezTo>
                  <a:lnTo>
                    <a:pt x="5919" y="5766"/>
                  </a:lnTo>
                  <a:close/>
                  <a:moveTo>
                    <a:pt x="2115" y="9667"/>
                  </a:moveTo>
                  <a:lnTo>
                    <a:pt x="2115" y="10191"/>
                  </a:lnTo>
                  <a:lnTo>
                    <a:pt x="538" y="10191"/>
                  </a:lnTo>
                  <a:lnTo>
                    <a:pt x="538" y="9667"/>
                  </a:lnTo>
                  <a:close/>
                  <a:moveTo>
                    <a:pt x="13030" y="9667"/>
                  </a:moveTo>
                  <a:lnTo>
                    <a:pt x="13030" y="10191"/>
                  </a:lnTo>
                  <a:lnTo>
                    <a:pt x="11453" y="10191"/>
                  </a:lnTo>
                  <a:lnTo>
                    <a:pt x="11453" y="9667"/>
                  </a:lnTo>
                  <a:close/>
                  <a:moveTo>
                    <a:pt x="263" y="0"/>
                  </a:moveTo>
                  <a:cubicBezTo>
                    <a:pt x="123" y="0"/>
                    <a:pt x="0" y="123"/>
                    <a:pt x="0" y="262"/>
                  </a:cubicBezTo>
                  <a:lnTo>
                    <a:pt x="0" y="1328"/>
                  </a:lnTo>
                  <a:cubicBezTo>
                    <a:pt x="0" y="1464"/>
                    <a:pt x="123" y="1590"/>
                    <a:pt x="263" y="1590"/>
                  </a:cubicBezTo>
                  <a:lnTo>
                    <a:pt x="2391" y="1590"/>
                  </a:lnTo>
                  <a:cubicBezTo>
                    <a:pt x="2530" y="1590"/>
                    <a:pt x="2656" y="1464"/>
                    <a:pt x="2656" y="1328"/>
                  </a:cubicBezTo>
                  <a:lnTo>
                    <a:pt x="2656" y="1062"/>
                  </a:lnTo>
                  <a:lnTo>
                    <a:pt x="3499" y="1062"/>
                  </a:lnTo>
                  <a:lnTo>
                    <a:pt x="4452" y="2005"/>
                  </a:lnTo>
                  <a:cubicBezTo>
                    <a:pt x="1604" y="3303"/>
                    <a:pt x="1561" y="7426"/>
                    <a:pt x="4399" y="8767"/>
                  </a:cubicBezTo>
                  <a:lnTo>
                    <a:pt x="3499" y="9667"/>
                  </a:lnTo>
                  <a:lnTo>
                    <a:pt x="2656" y="9667"/>
                  </a:lnTo>
                  <a:lnTo>
                    <a:pt x="2656" y="9404"/>
                  </a:lnTo>
                  <a:cubicBezTo>
                    <a:pt x="2656" y="9252"/>
                    <a:pt x="2530" y="9142"/>
                    <a:pt x="2391" y="9142"/>
                  </a:cubicBezTo>
                  <a:lnTo>
                    <a:pt x="263" y="9142"/>
                  </a:lnTo>
                  <a:cubicBezTo>
                    <a:pt x="123" y="9142"/>
                    <a:pt x="0" y="9252"/>
                    <a:pt x="0" y="9404"/>
                  </a:cubicBezTo>
                  <a:lnTo>
                    <a:pt x="0" y="10457"/>
                  </a:lnTo>
                  <a:cubicBezTo>
                    <a:pt x="0" y="10606"/>
                    <a:pt x="123" y="10732"/>
                    <a:pt x="263" y="10732"/>
                  </a:cubicBezTo>
                  <a:lnTo>
                    <a:pt x="2391" y="10732"/>
                  </a:lnTo>
                  <a:cubicBezTo>
                    <a:pt x="2530" y="10732"/>
                    <a:pt x="2656" y="10606"/>
                    <a:pt x="2656" y="10457"/>
                  </a:cubicBezTo>
                  <a:lnTo>
                    <a:pt x="2656" y="10191"/>
                  </a:lnTo>
                  <a:lnTo>
                    <a:pt x="3609" y="10191"/>
                  </a:lnTo>
                  <a:cubicBezTo>
                    <a:pt x="3679" y="10191"/>
                    <a:pt x="3748" y="10165"/>
                    <a:pt x="3801" y="10125"/>
                  </a:cubicBezTo>
                  <a:lnTo>
                    <a:pt x="4937" y="8976"/>
                  </a:lnTo>
                  <a:cubicBezTo>
                    <a:pt x="5272" y="9082"/>
                    <a:pt x="5630" y="9133"/>
                    <a:pt x="5990" y="9133"/>
                  </a:cubicBezTo>
                  <a:cubicBezTo>
                    <a:pt x="6759" y="9133"/>
                    <a:pt x="7539" y="8901"/>
                    <a:pt x="8133" y="8478"/>
                  </a:cubicBezTo>
                  <a:lnTo>
                    <a:pt x="9763" y="10125"/>
                  </a:lnTo>
                  <a:cubicBezTo>
                    <a:pt x="9820" y="10165"/>
                    <a:pt x="9890" y="10191"/>
                    <a:pt x="9959" y="10191"/>
                  </a:cubicBezTo>
                  <a:lnTo>
                    <a:pt x="10912" y="10191"/>
                  </a:lnTo>
                  <a:lnTo>
                    <a:pt x="10912" y="10457"/>
                  </a:lnTo>
                  <a:cubicBezTo>
                    <a:pt x="10912" y="10606"/>
                    <a:pt x="11038" y="10732"/>
                    <a:pt x="11174" y="10732"/>
                  </a:cubicBezTo>
                  <a:lnTo>
                    <a:pt x="13305" y="10732"/>
                  </a:lnTo>
                  <a:cubicBezTo>
                    <a:pt x="13445" y="10732"/>
                    <a:pt x="13568" y="10606"/>
                    <a:pt x="13568" y="10457"/>
                  </a:cubicBezTo>
                  <a:lnTo>
                    <a:pt x="13568" y="9404"/>
                  </a:lnTo>
                  <a:cubicBezTo>
                    <a:pt x="13568" y="9252"/>
                    <a:pt x="13445" y="9142"/>
                    <a:pt x="13305" y="9142"/>
                  </a:cubicBezTo>
                  <a:lnTo>
                    <a:pt x="11174" y="9142"/>
                  </a:lnTo>
                  <a:cubicBezTo>
                    <a:pt x="11038" y="9142"/>
                    <a:pt x="10912" y="9252"/>
                    <a:pt x="10912" y="9404"/>
                  </a:cubicBezTo>
                  <a:lnTo>
                    <a:pt x="10912" y="9667"/>
                  </a:lnTo>
                  <a:lnTo>
                    <a:pt x="10069" y="9667"/>
                  </a:lnTo>
                  <a:lnTo>
                    <a:pt x="8548" y="8146"/>
                  </a:lnTo>
                  <a:cubicBezTo>
                    <a:pt x="9279" y="7469"/>
                    <a:pt x="9750" y="6487"/>
                    <a:pt x="9750" y="5408"/>
                  </a:cubicBezTo>
                  <a:cubicBezTo>
                    <a:pt x="9750" y="5255"/>
                    <a:pt x="9627" y="5129"/>
                    <a:pt x="9475" y="5129"/>
                  </a:cubicBezTo>
                  <a:lnTo>
                    <a:pt x="6278" y="5129"/>
                  </a:lnTo>
                  <a:lnTo>
                    <a:pt x="6278" y="1935"/>
                  </a:lnTo>
                  <a:cubicBezTo>
                    <a:pt x="6278" y="1783"/>
                    <a:pt x="6155" y="1660"/>
                    <a:pt x="6016" y="1660"/>
                  </a:cubicBezTo>
                  <a:cubicBezTo>
                    <a:pt x="5657" y="1660"/>
                    <a:pt x="5325" y="1713"/>
                    <a:pt x="4993" y="1809"/>
                  </a:cubicBezTo>
                  <a:lnTo>
                    <a:pt x="3801" y="608"/>
                  </a:lnTo>
                  <a:cubicBezTo>
                    <a:pt x="3748" y="551"/>
                    <a:pt x="3679" y="525"/>
                    <a:pt x="3609" y="525"/>
                  </a:cubicBezTo>
                  <a:lnTo>
                    <a:pt x="2656" y="525"/>
                  </a:lnTo>
                  <a:lnTo>
                    <a:pt x="2656" y="262"/>
                  </a:lnTo>
                  <a:cubicBezTo>
                    <a:pt x="2656" y="123"/>
                    <a:pt x="2530" y="0"/>
                    <a:pt x="2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68"/>
          <p:cNvGrpSpPr/>
          <p:nvPr/>
        </p:nvGrpSpPr>
        <p:grpSpPr>
          <a:xfrm>
            <a:off x="3401221" y="1448825"/>
            <a:ext cx="341675" cy="339075"/>
            <a:chOff x="4026125" y="2118350"/>
            <a:chExt cx="341675" cy="339075"/>
          </a:xfrm>
        </p:grpSpPr>
        <p:sp>
          <p:nvSpPr>
            <p:cNvPr id="1723" name="Google Shape;1723;p68"/>
            <p:cNvSpPr/>
            <p:nvPr/>
          </p:nvSpPr>
          <p:spPr>
            <a:xfrm>
              <a:off x="4026125" y="2118350"/>
              <a:ext cx="341675" cy="339075"/>
            </a:xfrm>
            <a:custGeom>
              <a:avLst/>
              <a:gdLst/>
              <a:ahLst/>
              <a:cxnLst/>
              <a:rect l="l" t="t" r="r" b="b"/>
              <a:pathLst>
                <a:path w="13667" h="13563" extrusionOk="0">
                  <a:moveTo>
                    <a:pt x="1655" y="0"/>
                  </a:moveTo>
                  <a:cubicBezTo>
                    <a:pt x="1511" y="0"/>
                    <a:pt x="1398" y="117"/>
                    <a:pt x="1398" y="267"/>
                  </a:cubicBezTo>
                  <a:lnTo>
                    <a:pt x="1398" y="1220"/>
                  </a:lnTo>
                  <a:lnTo>
                    <a:pt x="292" y="1220"/>
                  </a:lnTo>
                  <a:cubicBezTo>
                    <a:pt x="166" y="1220"/>
                    <a:pt x="43" y="1319"/>
                    <a:pt x="30" y="1442"/>
                  </a:cubicBezTo>
                  <a:cubicBezTo>
                    <a:pt x="0" y="1608"/>
                    <a:pt x="126" y="1747"/>
                    <a:pt x="292" y="1747"/>
                  </a:cubicBezTo>
                  <a:lnTo>
                    <a:pt x="1398" y="1747"/>
                  </a:lnTo>
                  <a:lnTo>
                    <a:pt x="1398" y="2813"/>
                  </a:lnTo>
                  <a:lnTo>
                    <a:pt x="913" y="2813"/>
                  </a:lnTo>
                  <a:cubicBezTo>
                    <a:pt x="790" y="2813"/>
                    <a:pt x="664" y="2909"/>
                    <a:pt x="651" y="3032"/>
                  </a:cubicBezTo>
                  <a:cubicBezTo>
                    <a:pt x="624" y="3198"/>
                    <a:pt x="747" y="3338"/>
                    <a:pt x="913" y="3338"/>
                  </a:cubicBezTo>
                  <a:lnTo>
                    <a:pt x="1398" y="3338"/>
                  </a:lnTo>
                  <a:lnTo>
                    <a:pt x="1398" y="4403"/>
                  </a:lnTo>
                  <a:lnTo>
                    <a:pt x="913" y="4403"/>
                  </a:lnTo>
                  <a:cubicBezTo>
                    <a:pt x="790" y="4403"/>
                    <a:pt x="664" y="4499"/>
                    <a:pt x="651" y="4622"/>
                  </a:cubicBezTo>
                  <a:cubicBezTo>
                    <a:pt x="624" y="4788"/>
                    <a:pt x="747" y="4928"/>
                    <a:pt x="913" y="4928"/>
                  </a:cubicBezTo>
                  <a:lnTo>
                    <a:pt x="1398" y="4928"/>
                  </a:lnTo>
                  <a:lnTo>
                    <a:pt x="1398" y="5993"/>
                  </a:lnTo>
                  <a:lnTo>
                    <a:pt x="292" y="5993"/>
                  </a:lnTo>
                  <a:cubicBezTo>
                    <a:pt x="166" y="5993"/>
                    <a:pt x="43" y="6076"/>
                    <a:pt x="30" y="6216"/>
                  </a:cubicBezTo>
                  <a:cubicBezTo>
                    <a:pt x="0" y="6382"/>
                    <a:pt x="126" y="6518"/>
                    <a:pt x="292" y="6518"/>
                  </a:cubicBezTo>
                  <a:lnTo>
                    <a:pt x="1398" y="6518"/>
                  </a:lnTo>
                  <a:lnTo>
                    <a:pt x="1398" y="7583"/>
                  </a:lnTo>
                  <a:lnTo>
                    <a:pt x="913" y="7583"/>
                  </a:lnTo>
                  <a:cubicBezTo>
                    <a:pt x="790" y="7583"/>
                    <a:pt x="664" y="7666"/>
                    <a:pt x="651" y="7806"/>
                  </a:cubicBezTo>
                  <a:cubicBezTo>
                    <a:pt x="624" y="7972"/>
                    <a:pt x="747" y="8108"/>
                    <a:pt x="913" y="8108"/>
                  </a:cubicBezTo>
                  <a:lnTo>
                    <a:pt x="1398" y="8108"/>
                  </a:lnTo>
                  <a:lnTo>
                    <a:pt x="1398" y="9160"/>
                  </a:lnTo>
                  <a:lnTo>
                    <a:pt x="913" y="9160"/>
                  </a:lnTo>
                  <a:cubicBezTo>
                    <a:pt x="790" y="9160"/>
                    <a:pt x="664" y="9256"/>
                    <a:pt x="651" y="9396"/>
                  </a:cubicBezTo>
                  <a:cubicBezTo>
                    <a:pt x="624" y="9562"/>
                    <a:pt x="747" y="9701"/>
                    <a:pt x="913" y="9701"/>
                  </a:cubicBezTo>
                  <a:lnTo>
                    <a:pt x="1398" y="9701"/>
                  </a:lnTo>
                  <a:lnTo>
                    <a:pt x="1398" y="10750"/>
                  </a:lnTo>
                  <a:lnTo>
                    <a:pt x="292" y="10750"/>
                  </a:lnTo>
                  <a:cubicBezTo>
                    <a:pt x="166" y="10750"/>
                    <a:pt x="43" y="10846"/>
                    <a:pt x="30" y="10986"/>
                  </a:cubicBezTo>
                  <a:cubicBezTo>
                    <a:pt x="0" y="11139"/>
                    <a:pt x="126" y="11291"/>
                    <a:pt x="292" y="11291"/>
                  </a:cubicBezTo>
                  <a:lnTo>
                    <a:pt x="1398" y="11291"/>
                  </a:lnTo>
                  <a:lnTo>
                    <a:pt x="1398" y="11925"/>
                  </a:lnTo>
                  <a:cubicBezTo>
                    <a:pt x="1398" y="12065"/>
                    <a:pt x="1524" y="12191"/>
                    <a:pt x="1660" y="12191"/>
                  </a:cubicBezTo>
                  <a:lnTo>
                    <a:pt x="2988" y="12191"/>
                  </a:lnTo>
                  <a:lnTo>
                    <a:pt x="2988" y="13296"/>
                  </a:lnTo>
                  <a:cubicBezTo>
                    <a:pt x="2988" y="13419"/>
                    <a:pt x="3084" y="13545"/>
                    <a:pt x="3210" y="13559"/>
                  </a:cubicBezTo>
                  <a:cubicBezTo>
                    <a:pt x="3226" y="13561"/>
                    <a:pt x="3241" y="13562"/>
                    <a:pt x="3255" y="13562"/>
                  </a:cubicBezTo>
                  <a:cubicBezTo>
                    <a:pt x="3401" y="13562"/>
                    <a:pt x="3516" y="13447"/>
                    <a:pt x="3516" y="13296"/>
                  </a:cubicBezTo>
                  <a:lnTo>
                    <a:pt x="3516" y="12191"/>
                  </a:lnTo>
                  <a:lnTo>
                    <a:pt x="4578" y="12191"/>
                  </a:lnTo>
                  <a:lnTo>
                    <a:pt x="4578" y="12672"/>
                  </a:lnTo>
                  <a:cubicBezTo>
                    <a:pt x="4578" y="12798"/>
                    <a:pt x="4678" y="12921"/>
                    <a:pt x="4800" y="12938"/>
                  </a:cubicBezTo>
                  <a:cubicBezTo>
                    <a:pt x="4815" y="12940"/>
                    <a:pt x="4830" y="12941"/>
                    <a:pt x="4844" y="12941"/>
                  </a:cubicBezTo>
                  <a:cubicBezTo>
                    <a:pt x="4990" y="12941"/>
                    <a:pt x="5106" y="12823"/>
                    <a:pt x="5106" y="12672"/>
                  </a:cubicBezTo>
                  <a:lnTo>
                    <a:pt x="5106" y="12191"/>
                  </a:lnTo>
                  <a:lnTo>
                    <a:pt x="6171" y="12191"/>
                  </a:lnTo>
                  <a:lnTo>
                    <a:pt x="6171" y="12672"/>
                  </a:lnTo>
                  <a:cubicBezTo>
                    <a:pt x="6171" y="12798"/>
                    <a:pt x="6268" y="12921"/>
                    <a:pt x="6390" y="12938"/>
                  </a:cubicBezTo>
                  <a:cubicBezTo>
                    <a:pt x="6405" y="12940"/>
                    <a:pt x="6420" y="12941"/>
                    <a:pt x="6434" y="12941"/>
                  </a:cubicBezTo>
                  <a:cubicBezTo>
                    <a:pt x="6580" y="12941"/>
                    <a:pt x="6696" y="12823"/>
                    <a:pt x="6696" y="12672"/>
                  </a:cubicBezTo>
                  <a:lnTo>
                    <a:pt x="6696" y="12191"/>
                  </a:lnTo>
                  <a:lnTo>
                    <a:pt x="7761" y="12191"/>
                  </a:lnTo>
                  <a:lnTo>
                    <a:pt x="7761" y="13296"/>
                  </a:lnTo>
                  <a:cubicBezTo>
                    <a:pt x="7761" y="13419"/>
                    <a:pt x="7844" y="13545"/>
                    <a:pt x="7980" y="13559"/>
                  </a:cubicBezTo>
                  <a:cubicBezTo>
                    <a:pt x="7996" y="13561"/>
                    <a:pt x="8011" y="13562"/>
                    <a:pt x="8025" y="13562"/>
                  </a:cubicBezTo>
                  <a:cubicBezTo>
                    <a:pt x="8171" y="13562"/>
                    <a:pt x="8286" y="13447"/>
                    <a:pt x="8286" y="13296"/>
                  </a:cubicBezTo>
                  <a:lnTo>
                    <a:pt x="8286" y="12191"/>
                  </a:lnTo>
                  <a:lnTo>
                    <a:pt x="9351" y="12191"/>
                  </a:lnTo>
                  <a:lnTo>
                    <a:pt x="9351" y="12672"/>
                  </a:lnTo>
                  <a:cubicBezTo>
                    <a:pt x="9351" y="12798"/>
                    <a:pt x="9434" y="12921"/>
                    <a:pt x="9574" y="12938"/>
                  </a:cubicBezTo>
                  <a:cubicBezTo>
                    <a:pt x="9589" y="12940"/>
                    <a:pt x="9604" y="12941"/>
                    <a:pt x="9618" y="12941"/>
                  </a:cubicBezTo>
                  <a:cubicBezTo>
                    <a:pt x="9763" y="12941"/>
                    <a:pt x="9876" y="12823"/>
                    <a:pt x="9876" y="12672"/>
                  </a:cubicBezTo>
                  <a:lnTo>
                    <a:pt x="9876" y="12191"/>
                  </a:lnTo>
                  <a:lnTo>
                    <a:pt x="10928" y="12191"/>
                  </a:lnTo>
                  <a:lnTo>
                    <a:pt x="10928" y="12672"/>
                  </a:lnTo>
                  <a:cubicBezTo>
                    <a:pt x="10928" y="12798"/>
                    <a:pt x="11025" y="12921"/>
                    <a:pt x="11164" y="12938"/>
                  </a:cubicBezTo>
                  <a:cubicBezTo>
                    <a:pt x="11179" y="12940"/>
                    <a:pt x="11194" y="12941"/>
                    <a:pt x="11208" y="12941"/>
                  </a:cubicBezTo>
                  <a:cubicBezTo>
                    <a:pt x="11353" y="12941"/>
                    <a:pt x="11466" y="12823"/>
                    <a:pt x="11466" y="12672"/>
                  </a:cubicBezTo>
                  <a:lnTo>
                    <a:pt x="11466" y="12191"/>
                  </a:lnTo>
                  <a:lnTo>
                    <a:pt x="12518" y="12191"/>
                  </a:lnTo>
                  <a:lnTo>
                    <a:pt x="12518" y="13296"/>
                  </a:lnTo>
                  <a:cubicBezTo>
                    <a:pt x="12518" y="13419"/>
                    <a:pt x="12615" y="13545"/>
                    <a:pt x="12754" y="13559"/>
                  </a:cubicBezTo>
                  <a:cubicBezTo>
                    <a:pt x="12769" y="13561"/>
                    <a:pt x="12784" y="13562"/>
                    <a:pt x="12799" y="13562"/>
                  </a:cubicBezTo>
                  <a:cubicBezTo>
                    <a:pt x="12944" y="13562"/>
                    <a:pt x="13059" y="13447"/>
                    <a:pt x="13059" y="13296"/>
                  </a:cubicBezTo>
                  <a:lnTo>
                    <a:pt x="13059" y="12191"/>
                  </a:lnTo>
                  <a:lnTo>
                    <a:pt x="13322" y="12191"/>
                  </a:lnTo>
                  <a:cubicBezTo>
                    <a:pt x="13667" y="12174"/>
                    <a:pt x="13667" y="11663"/>
                    <a:pt x="13322" y="11650"/>
                  </a:cubicBezTo>
                  <a:lnTo>
                    <a:pt x="1922" y="11650"/>
                  </a:lnTo>
                  <a:lnTo>
                    <a:pt x="1922" y="280"/>
                  </a:lnTo>
                  <a:cubicBezTo>
                    <a:pt x="1922" y="141"/>
                    <a:pt x="1839" y="18"/>
                    <a:pt x="1703" y="5"/>
                  </a:cubicBezTo>
                  <a:cubicBezTo>
                    <a:pt x="1687" y="2"/>
                    <a:pt x="1670" y="0"/>
                    <a:pt x="1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8"/>
            <p:cNvSpPr/>
            <p:nvPr/>
          </p:nvSpPr>
          <p:spPr>
            <a:xfrm>
              <a:off x="4120550" y="2148750"/>
              <a:ext cx="53225" cy="212175"/>
            </a:xfrm>
            <a:custGeom>
              <a:avLst/>
              <a:gdLst/>
              <a:ahLst/>
              <a:cxnLst/>
              <a:rect l="l" t="t" r="r" b="b"/>
              <a:pathLst>
                <a:path w="2129" h="8487" extrusionOk="0">
                  <a:moveTo>
                    <a:pt x="1591" y="2122"/>
                  </a:moveTo>
                  <a:lnTo>
                    <a:pt x="1591" y="6367"/>
                  </a:lnTo>
                  <a:lnTo>
                    <a:pt x="539" y="6367"/>
                  </a:lnTo>
                  <a:lnTo>
                    <a:pt x="539" y="2122"/>
                  </a:lnTo>
                  <a:close/>
                  <a:moveTo>
                    <a:pt x="1066" y="0"/>
                  </a:moveTo>
                  <a:cubicBezTo>
                    <a:pt x="918" y="0"/>
                    <a:pt x="801" y="129"/>
                    <a:pt x="801" y="269"/>
                  </a:cubicBezTo>
                  <a:lnTo>
                    <a:pt x="801" y="1597"/>
                  </a:lnTo>
                  <a:lnTo>
                    <a:pt x="276" y="1597"/>
                  </a:lnTo>
                  <a:cubicBezTo>
                    <a:pt x="124" y="1597"/>
                    <a:pt x="1" y="1707"/>
                    <a:pt x="1" y="1859"/>
                  </a:cubicBezTo>
                  <a:lnTo>
                    <a:pt x="1" y="6630"/>
                  </a:lnTo>
                  <a:cubicBezTo>
                    <a:pt x="1" y="6769"/>
                    <a:pt x="124" y="6892"/>
                    <a:pt x="276" y="6892"/>
                  </a:cubicBezTo>
                  <a:lnTo>
                    <a:pt x="801" y="6892"/>
                  </a:lnTo>
                  <a:lnTo>
                    <a:pt x="801" y="8206"/>
                  </a:lnTo>
                  <a:cubicBezTo>
                    <a:pt x="801" y="8346"/>
                    <a:pt x="901" y="8455"/>
                    <a:pt x="1023" y="8485"/>
                  </a:cubicBezTo>
                  <a:cubicBezTo>
                    <a:pt x="1031" y="8486"/>
                    <a:pt x="1039" y="8486"/>
                    <a:pt x="1047" y="8486"/>
                  </a:cubicBezTo>
                  <a:cubicBezTo>
                    <a:pt x="1203" y="8486"/>
                    <a:pt x="1329" y="8365"/>
                    <a:pt x="1329" y="8220"/>
                  </a:cubicBezTo>
                  <a:lnTo>
                    <a:pt x="1329" y="6892"/>
                  </a:lnTo>
                  <a:lnTo>
                    <a:pt x="1853" y="6892"/>
                  </a:lnTo>
                  <a:cubicBezTo>
                    <a:pt x="2006" y="6892"/>
                    <a:pt x="2129" y="6769"/>
                    <a:pt x="2129" y="6630"/>
                  </a:cubicBezTo>
                  <a:lnTo>
                    <a:pt x="2129" y="1859"/>
                  </a:lnTo>
                  <a:cubicBezTo>
                    <a:pt x="2129" y="1707"/>
                    <a:pt x="2006" y="1597"/>
                    <a:pt x="1853" y="1597"/>
                  </a:cubicBezTo>
                  <a:lnTo>
                    <a:pt x="1329" y="1597"/>
                  </a:lnTo>
                  <a:lnTo>
                    <a:pt x="1329" y="282"/>
                  </a:lnTo>
                  <a:cubicBezTo>
                    <a:pt x="1329" y="143"/>
                    <a:pt x="1232" y="34"/>
                    <a:pt x="1106" y="4"/>
                  </a:cubicBezTo>
                  <a:cubicBezTo>
                    <a:pt x="1093" y="1"/>
                    <a:pt x="107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8"/>
            <p:cNvSpPr/>
            <p:nvPr/>
          </p:nvSpPr>
          <p:spPr>
            <a:xfrm>
              <a:off x="4200075" y="2188550"/>
              <a:ext cx="52950" cy="211850"/>
            </a:xfrm>
            <a:custGeom>
              <a:avLst/>
              <a:gdLst/>
              <a:ahLst/>
              <a:cxnLst/>
              <a:rect l="l" t="t" r="r" b="b"/>
              <a:pathLst>
                <a:path w="2118" h="8474" extrusionOk="0">
                  <a:moveTo>
                    <a:pt x="1590" y="2120"/>
                  </a:moveTo>
                  <a:lnTo>
                    <a:pt x="1590" y="6352"/>
                  </a:lnTo>
                  <a:lnTo>
                    <a:pt x="541" y="6352"/>
                  </a:lnTo>
                  <a:lnTo>
                    <a:pt x="541" y="2120"/>
                  </a:lnTo>
                  <a:close/>
                  <a:moveTo>
                    <a:pt x="1057" y="1"/>
                  </a:moveTo>
                  <a:cubicBezTo>
                    <a:pt x="914" y="1"/>
                    <a:pt x="803" y="118"/>
                    <a:pt x="803" y="267"/>
                  </a:cubicBezTo>
                  <a:lnTo>
                    <a:pt x="803" y="1595"/>
                  </a:lnTo>
                  <a:lnTo>
                    <a:pt x="262" y="1595"/>
                  </a:lnTo>
                  <a:cubicBezTo>
                    <a:pt x="126" y="1595"/>
                    <a:pt x="0" y="1705"/>
                    <a:pt x="0" y="1857"/>
                  </a:cubicBezTo>
                  <a:lnTo>
                    <a:pt x="0" y="6628"/>
                  </a:lnTo>
                  <a:cubicBezTo>
                    <a:pt x="0" y="6767"/>
                    <a:pt x="126" y="6893"/>
                    <a:pt x="262" y="6893"/>
                  </a:cubicBezTo>
                  <a:lnTo>
                    <a:pt x="803" y="6893"/>
                  </a:lnTo>
                  <a:lnTo>
                    <a:pt x="803" y="8204"/>
                  </a:lnTo>
                  <a:cubicBezTo>
                    <a:pt x="803" y="8331"/>
                    <a:pt x="886" y="8453"/>
                    <a:pt x="1022" y="8470"/>
                  </a:cubicBezTo>
                  <a:cubicBezTo>
                    <a:pt x="1037" y="8472"/>
                    <a:pt x="1052" y="8473"/>
                    <a:pt x="1067" y="8473"/>
                  </a:cubicBezTo>
                  <a:cubicBezTo>
                    <a:pt x="1212" y="8473"/>
                    <a:pt x="1328" y="8355"/>
                    <a:pt x="1328" y="8204"/>
                  </a:cubicBezTo>
                  <a:lnTo>
                    <a:pt x="1328" y="6893"/>
                  </a:lnTo>
                  <a:lnTo>
                    <a:pt x="1852" y="6893"/>
                  </a:lnTo>
                  <a:cubicBezTo>
                    <a:pt x="2005" y="6893"/>
                    <a:pt x="2118" y="6767"/>
                    <a:pt x="2118" y="6628"/>
                  </a:cubicBezTo>
                  <a:lnTo>
                    <a:pt x="2118" y="1857"/>
                  </a:lnTo>
                  <a:cubicBezTo>
                    <a:pt x="2118" y="1705"/>
                    <a:pt x="2005" y="1595"/>
                    <a:pt x="1852" y="1595"/>
                  </a:cubicBezTo>
                  <a:lnTo>
                    <a:pt x="1328" y="1595"/>
                  </a:lnTo>
                  <a:lnTo>
                    <a:pt x="1328" y="281"/>
                  </a:lnTo>
                  <a:cubicBezTo>
                    <a:pt x="1328" y="141"/>
                    <a:pt x="1232" y="18"/>
                    <a:pt x="1105" y="5"/>
                  </a:cubicBezTo>
                  <a:cubicBezTo>
                    <a:pt x="1089" y="2"/>
                    <a:pt x="1073"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8"/>
            <p:cNvSpPr/>
            <p:nvPr/>
          </p:nvSpPr>
          <p:spPr>
            <a:xfrm>
              <a:off x="4279575" y="2148750"/>
              <a:ext cx="52975" cy="172350"/>
            </a:xfrm>
            <a:custGeom>
              <a:avLst/>
              <a:gdLst/>
              <a:ahLst/>
              <a:cxnLst/>
              <a:rect l="l" t="t" r="r" b="b"/>
              <a:pathLst>
                <a:path w="2119" h="6894" extrusionOk="0">
                  <a:moveTo>
                    <a:pt x="1594" y="2122"/>
                  </a:moveTo>
                  <a:lnTo>
                    <a:pt x="1594" y="4777"/>
                  </a:lnTo>
                  <a:lnTo>
                    <a:pt x="528" y="4777"/>
                  </a:lnTo>
                  <a:lnTo>
                    <a:pt x="528" y="2122"/>
                  </a:lnTo>
                  <a:close/>
                  <a:moveTo>
                    <a:pt x="1058" y="0"/>
                  </a:moveTo>
                  <a:cubicBezTo>
                    <a:pt x="919" y="0"/>
                    <a:pt x="790" y="129"/>
                    <a:pt x="790" y="269"/>
                  </a:cubicBezTo>
                  <a:lnTo>
                    <a:pt x="790" y="1597"/>
                  </a:lnTo>
                  <a:lnTo>
                    <a:pt x="266" y="1597"/>
                  </a:lnTo>
                  <a:cubicBezTo>
                    <a:pt x="126" y="1597"/>
                    <a:pt x="0" y="1707"/>
                    <a:pt x="0" y="1859"/>
                  </a:cubicBezTo>
                  <a:lnTo>
                    <a:pt x="0" y="5039"/>
                  </a:lnTo>
                  <a:cubicBezTo>
                    <a:pt x="0" y="5179"/>
                    <a:pt x="126" y="5302"/>
                    <a:pt x="266" y="5302"/>
                  </a:cubicBezTo>
                  <a:lnTo>
                    <a:pt x="790" y="5302"/>
                  </a:lnTo>
                  <a:lnTo>
                    <a:pt x="790" y="6616"/>
                  </a:lnTo>
                  <a:cubicBezTo>
                    <a:pt x="790" y="6756"/>
                    <a:pt x="887" y="6865"/>
                    <a:pt x="1026" y="6892"/>
                  </a:cubicBezTo>
                  <a:cubicBezTo>
                    <a:pt x="1036" y="6893"/>
                    <a:pt x="1046" y="6893"/>
                    <a:pt x="1055" y="6893"/>
                  </a:cubicBezTo>
                  <a:cubicBezTo>
                    <a:pt x="1208" y="6893"/>
                    <a:pt x="1328" y="6773"/>
                    <a:pt x="1328" y="6630"/>
                  </a:cubicBezTo>
                  <a:lnTo>
                    <a:pt x="1328" y="5302"/>
                  </a:lnTo>
                  <a:lnTo>
                    <a:pt x="1856" y="5302"/>
                  </a:lnTo>
                  <a:cubicBezTo>
                    <a:pt x="2009" y="5302"/>
                    <a:pt x="2118" y="5179"/>
                    <a:pt x="2118" y="5039"/>
                  </a:cubicBezTo>
                  <a:lnTo>
                    <a:pt x="2118" y="1859"/>
                  </a:lnTo>
                  <a:cubicBezTo>
                    <a:pt x="2118" y="1707"/>
                    <a:pt x="2009" y="1597"/>
                    <a:pt x="1856" y="1597"/>
                  </a:cubicBezTo>
                  <a:lnTo>
                    <a:pt x="1328" y="1597"/>
                  </a:lnTo>
                  <a:lnTo>
                    <a:pt x="1328" y="282"/>
                  </a:lnTo>
                  <a:cubicBezTo>
                    <a:pt x="1328" y="143"/>
                    <a:pt x="1232" y="34"/>
                    <a:pt x="1096" y="4"/>
                  </a:cubicBezTo>
                  <a:cubicBezTo>
                    <a:pt x="1083" y="1"/>
                    <a:pt x="1070" y="0"/>
                    <a:pt x="1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30"/>
        <p:cNvGrpSpPr/>
        <p:nvPr/>
      </p:nvGrpSpPr>
      <p:grpSpPr>
        <a:xfrm>
          <a:off x="0" y="0"/>
          <a:ext cx="0" cy="0"/>
          <a:chOff x="0" y="0"/>
          <a:chExt cx="0" cy="0"/>
        </a:xfrm>
      </p:grpSpPr>
      <p:sp>
        <p:nvSpPr>
          <p:cNvPr id="1731" name="Google Shape;1731;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AN INFOGRAPHIC</a:t>
            </a:r>
            <a:endParaRPr/>
          </a:p>
        </p:txBody>
      </p:sp>
      <p:sp>
        <p:nvSpPr>
          <p:cNvPr id="1732" name="Google Shape;1732;p69"/>
          <p:cNvSpPr/>
          <p:nvPr/>
        </p:nvSpPr>
        <p:spPr>
          <a:xfrm>
            <a:off x="3370100" y="3900255"/>
            <a:ext cx="567000" cy="567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3370100" y="1230737"/>
            <a:ext cx="567000" cy="567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3370100" y="2120577"/>
            <a:ext cx="567000" cy="567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txBox="1"/>
          <p:nvPr/>
        </p:nvSpPr>
        <p:spPr>
          <a:xfrm>
            <a:off x="5637200" y="1483772"/>
            <a:ext cx="1945200" cy="56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Earth is the only planet known to harbor life</a:t>
            </a:r>
            <a:endParaRPr sz="1200">
              <a:solidFill>
                <a:schemeClr val="dk1"/>
              </a:solidFill>
              <a:latin typeface="Barlow"/>
              <a:ea typeface="Barlow"/>
              <a:cs typeface="Barlow"/>
              <a:sym typeface="Barlow"/>
            </a:endParaRPr>
          </a:p>
        </p:txBody>
      </p:sp>
      <p:sp>
        <p:nvSpPr>
          <p:cNvPr id="1736" name="Google Shape;1736;p69"/>
          <p:cNvSpPr txBox="1"/>
          <p:nvPr/>
        </p:nvSpPr>
        <p:spPr>
          <a:xfrm>
            <a:off x="5637200" y="1230725"/>
            <a:ext cx="1941900" cy="400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oppins ExtraBold"/>
                <a:ea typeface="Poppins ExtraBold"/>
                <a:cs typeface="Poppins ExtraBold"/>
                <a:sym typeface="Poppins ExtraBold"/>
              </a:rPr>
              <a:t>Earth</a:t>
            </a:r>
            <a:endParaRPr sz="2000">
              <a:solidFill>
                <a:schemeClr val="dk1"/>
              </a:solidFill>
              <a:latin typeface="Poppins ExtraBold"/>
              <a:ea typeface="Poppins ExtraBold"/>
              <a:cs typeface="Poppins ExtraBold"/>
              <a:sym typeface="Poppins ExtraBold"/>
            </a:endParaRPr>
          </a:p>
        </p:txBody>
      </p:sp>
      <p:sp>
        <p:nvSpPr>
          <p:cNvPr id="1737" name="Google Shape;1737;p69"/>
          <p:cNvSpPr/>
          <p:nvPr/>
        </p:nvSpPr>
        <p:spPr>
          <a:xfrm>
            <a:off x="4708100" y="1230725"/>
            <a:ext cx="1005300" cy="567000"/>
          </a:xfrm>
          <a:prstGeom prst="roundRect">
            <a:avLst>
              <a:gd name="adj" fmla="val 0"/>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a:ea typeface="Poppins"/>
                <a:cs typeface="Poppins"/>
                <a:sym typeface="Poppins"/>
              </a:rPr>
              <a:t>5,00</a:t>
            </a:r>
            <a:endParaRPr sz="2000">
              <a:solidFill>
                <a:schemeClr val="dk1"/>
              </a:solidFill>
              <a:latin typeface="Poppins"/>
              <a:ea typeface="Poppins"/>
              <a:cs typeface="Poppins"/>
              <a:sym typeface="Poppins"/>
            </a:endParaRPr>
          </a:p>
        </p:txBody>
      </p:sp>
      <p:sp>
        <p:nvSpPr>
          <p:cNvPr id="1738" name="Google Shape;1738;p69"/>
          <p:cNvSpPr txBox="1"/>
          <p:nvPr/>
        </p:nvSpPr>
        <p:spPr>
          <a:xfrm>
            <a:off x="5637200" y="2373615"/>
            <a:ext cx="1945200" cy="56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Saturn is a gas giant and has several rings</a:t>
            </a:r>
            <a:endParaRPr sz="1200">
              <a:solidFill>
                <a:schemeClr val="dk1"/>
              </a:solidFill>
              <a:latin typeface="Barlow"/>
              <a:ea typeface="Barlow"/>
              <a:cs typeface="Barlow"/>
              <a:sym typeface="Barlow"/>
            </a:endParaRPr>
          </a:p>
        </p:txBody>
      </p:sp>
      <p:sp>
        <p:nvSpPr>
          <p:cNvPr id="1739" name="Google Shape;1739;p69"/>
          <p:cNvSpPr txBox="1"/>
          <p:nvPr/>
        </p:nvSpPr>
        <p:spPr>
          <a:xfrm>
            <a:off x="5637200" y="2120575"/>
            <a:ext cx="1941900" cy="400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Saturn</a:t>
            </a:r>
            <a:endParaRPr sz="2000">
              <a:solidFill>
                <a:schemeClr val="dk1"/>
              </a:solidFill>
              <a:latin typeface="Poppins ExtraBold"/>
              <a:ea typeface="Poppins ExtraBold"/>
              <a:cs typeface="Poppins ExtraBold"/>
              <a:sym typeface="Poppins ExtraBold"/>
            </a:endParaRPr>
          </a:p>
        </p:txBody>
      </p:sp>
      <p:sp>
        <p:nvSpPr>
          <p:cNvPr id="1740" name="Google Shape;1740;p69"/>
          <p:cNvSpPr/>
          <p:nvPr/>
        </p:nvSpPr>
        <p:spPr>
          <a:xfrm>
            <a:off x="4708100" y="2120566"/>
            <a:ext cx="1005300" cy="567000"/>
          </a:xfrm>
          <a:prstGeom prst="roundRect">
            <a:avLst>
              <a:gd name="adj" fmla="val 0"/>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a:ea typeface="Poppins"/>
                <a:cs typeface="Poppins"/>
                <a:sym typeface="Poppins"/>
              </a:rPr>
              <a:t>1,000</a:t>
            </a:r>
            <a:endParaRPr sz="2000">
              <a:solidFill>
                <a:schemeClr val="dk1"/>
              </a:solidFill>
              <a:latin typeface="Poppins"/>
              <a:ea typeface="Poppins"/>
              <a:cs typeface="Poppins"/>
              <a:sym typeface="Poppins"/>
            </a:endParaRPr>
          </a:p>
        </p:txBody>
      </p:sp>
      <p:sp>
        <p:nvSpPr>
          <p:cNvPr id="1741" name="Google Shape;1741;p69"/>
          <p:cNvSpPr/>
          <p:nvPr/>
        </p:nvSpPr>
        <p:spPr>
          <a:xfrm>
            <a:off x="3370100" y="3010416"/>
            <a:ext cx="567000" cy="5670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txBox="1"/>
          <p:nvPr/>
        </p:nvSpPr>
        <p:spPr>
          <a:xfrm>
            <a:off x="5637202" y="3263457"/>
            <a:ext cx="1945200" cy="56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Mars is a cold place. It’s full of iron oxide dust</a:t>
            </a:r>
            <a:endParaRPr sz="1200">
              <a:solidFill>
                <a:schemeClr val="dk1"/>
              </a:solidFill>
              <a:latin typeface="Barlow"/>
              <a:ea typeface="Barlow"/>
              <a:cs typeface="Barlow"/>
              <a:sym typeface="Barlow"/>
            </a:endParaRPr>
          </a:p>
        </p:txBody>
      </p:sp>
      <p:sp>
        <p:nvSpPr>
          <p:cNvPr id="1743" name="Google Shape;1743;p69"/>
          <p:cNvSpPr txBox="1"/>
          <p:nvPr/>
        </p:nvSpPr>
        <p:spPr>
          <a:xfrm>
            <a:off x="5637202" y="3010403"/>
            <a:ext cx="1941900" cy="400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Mars</a:t>
            </a:r>
            <a:endParaRPr sz="2000">
              <a:solidFill>
                <a:schemeClr val="dk1"/>
              </a:solidFill>
              <a:latin typeface="Poppins ExtraBold"/>
              <a:ea typeface="Poppins ExtraBold"/>
              <a:cs typeface="Poppins ExtraBold"/>
              <a:sym typeface="Poppins ExtraBold"/>
            </a:endParaRPr>
          </a:p>
        </p:txBody>
      </p:sp>
      <p:sp>
        <p:nvSpPr>
          <p:cNvPr id="1744" name="Google Shape;1744;p69"/>
          <p:cNvSpPr/>
          <p:nvPr/>
        </p:nvSpPr>
        <p:spPr>
          <a:xfrm>
            <a:off x="4708100" y="3010407"/>
            <a:ext cx="1005300" cy="567000"/>
          </a:xfrm>
          <a:prstGeom prst="roundRect">
            <a:avLst>
              <a:gd name="adj" fmla="val 0"/>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a:ea typeface="Poppins"/>
                <a:cs typeface="Poppins"/>
                <a:sym typeface="Poppins"/>
              </a:rPr>
              <a:t>2,000</a:t>
            </a:r>
            <a:endParaRPr sz="2000">
              <a:solidFill>
                <a:schemeClr val="dk1"/>
              </a:solidFill>
              <a:latin typeface="Poppins"/>
              <a:ea typeface="Poppins"/>
              <a:cs typeface="Poppins"/>
              <a:sym typeface="Poppins"/>
            </a:endParaRPr>
          </a:p>
        </p:txBody>
      </p:sp>
      <p:sp>
        <p:nvSpPr>
          <p:cNvPr id="1745" name="Google Shape;1745;p69"/>
          <p:cNvSpPr txBox="1"/>
          <p:nvPr/>
        </p:nvSpPr>
        <p:spPr>
          <a:xfrm>
            <a:off x="5637202" y="4153300"/>
            <a:ext cx="1945200" cy="56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Neptune is the farthest planet from the Sun</a:t>
            </a:r>
            <a:endParaRPr sz="1200">
              <a:solidFill>
                <a:schemeClr val="dk1"/>
              </a:solidFill>
              <a:latin typeface="Barlow"/>
              <a:ea typeface="Barlow"/>
              <a:cs typeface="Barlow"/>
              <a:sym typeface="Barlow"/>
            </a:endParaRPr>
          </a:p>
        </p:txBody>
      </p:sp>
      <p:sp>
        <p:nvSpPr>
          <p:cNvPr id="1746" name="Google Shape;1746;p69"/>
          <p:cNvSpPr txBox="1"/>
          <p:nvPr/>
        </p:nvSpPr>
        <p:spPr>
          <a:xfrm>
            <a:off x="5637202" y="3900253"/>
            <a:ext cx="1941900" cy="400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Neptune</a:t>
            </a:r>
            <a:endParaRPr sz="2000">
              <a:solidFill>
                <a:schemeClr val="dk1"/>
              </a:solidFill>
              <a:latin typeface="Poppins ExtraBold"/>
              <a:ea typeface="Poppins ExtraBold"/>
              <a:cs typeface="Poppins ExtraBold"/>
              <a:sym typeface="Poppins ExtraBold"/>
            </a:endParaRPr>
          </a:p>
        </p:txBody>
      </p:sp>
      <p:sp>
        <p:nvSpPr>
          <p:cNvPr id="1747" name="Google Shape;1747;p69"/>
          <p:cNvSpPr/>
          <p:nvPr/>
        </p:nvSpPr>
        <p:spPr>
          <a:xfrm>
            <a:off x="4708100" y="3900249"/>
            <a:ext cx="1005300" cy="567000"/>
          </a:xfrm>
          <a:prstGeom prst="roundRect">
            <a:avLst>
              <a:gd name="adj" fmla="val 0"/>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000">
                <a:solidFill>
                  <a:schemeClr val="dk1"/>
                </a:solidFill>
                <a:latin typeface="Poppins"/>
                <a:ea typeface="Poppins"/>
                <a:cs typeface="Poppins"/>
                <a:sym typeface="Poppins"/>
              </a:rPr>
              <a:t>3,000</a:t>
            </a:r>
            <a:endParaRPr sz="2000">
              <a:solidFill>
                <a:schemeClr val="dk1"/>
              </a:solidFill>
              <a:latin typeface="Poppins"/>
              <a:ea typeface="Poppins"/>
              <a:cs typeface="Poppins"/>
              <a:sym typeface="Poppins"/>
            </a:endParaRPr>
          </a:p>
        </p:txBody>
      </p:sp>
      <p:sp>
        <p:nvSpPr>
          <p:cNvPr id="1748" name="Google Shape;1748;p69"/>
          <p:cNvSpPr txBox="1"/>
          <p:nvPr/>
        </p:nvSpPr>
        <p:spPr>
          <a:xfrm>
            <a:off x="790050" y="2940624"/>
            <a:ext cx="1580100" cy="110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Venus has a beautiful name and is the second planet from the Sun</a:t>
            </a:r>
            <a:endParaRPr sz="1200">
              <a:solidFill>
                <a:schemeClr val="dk1"/>
              </a:solidFill>
              <a:latin typeface="Barlow"/>
              <a:ea typeface="Barlow"/>
              <a:cs typeface="Barlow"/>
              <a:sym typeface="Barlow"/>
            </a:endParaRPr>
          </a:p>
        </p:txBody>
      </p:sp>
      <p:sp>
        <p:nvSpPr>
          <p:cNvPr id="1749" name="Google Shape;1749;p69"/>
          <p:cNvSpPr txBox="1"/>
          <p:nvPr/>
        </p:nvSpPr>
        <p:spPr>
          <a:xfrm>
            <a:off x="790050" y="2687575"/>
            <a:ext cx="1577700" cy="4002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000">
                <a:solidFill>
                  <a:schemeClr val="dk1"/>
                </a:solidFill>
                <a:latin typeface="Poppins ExtraBold"/>
                <a:ea typeface="Poppins ExtraBold"/>
                <a:cs typeface="Poppins ExtraBold"/>
                <a:sym typeface="Poppins ExtraBold"/>
              </a:rPr>
              <a:t>Venus</a:t>
            </a:r>
            <a:endParaRPr sz="2000">
              <a:solidFill>
                <a:schemeClr val="dk1"/>
              </a:solidFill>
              <a:latin typeface="Poppins ExtraBold"/>
              <a:ea typeface="Poppins ExtraBold"/>
              <a:cs typeface="Poppins ExtraBold"/>
              <a:sym typeface="Poppins ExtraBold"/>
            </a:endParaRPr>
          </a:p>
        </p:txBody>
      </p:sp>
      <p:cxnSp>
        <p:nvCxnSpPr>
          <p:cNvPr id="1750" name="Google Shape;1750;p69"/>
          <p:cNvCxnSpPr>
            <a:stCxn id="1749" idx="3"/>
            <a:endCxn id="1733" idx="1"/>
          </p:cNvCxnSpPr>
          <p:nvPr/>
        </p:nvCxnSpPr>
        <p:spPr>
          <a:xfrm rot="10800000" flipH="1">
            <a:off x="2367750" y="1514275"/>
            <a:ext cx="1002300" cy="13734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1751" name="Google Shape;1751;p69"/>
          <p:cNvCxnSpPr>
            <a:stCxn id="1749" idx="3"/>
            <a:endCxn id="1734" idx="1"/>
          </p:cNvCxnSpPr>
          <p:nvPr/>
        </p:nvCxnSpPr>
        <p:spPr>
          <a:xfrm rot="10800000" flipH="1">
            <a:off x="2367750" y="2404075"/>
            <a:ext cx="1002300" cy="4836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1752" name="Google Shape;1752;p69"/>
          <p:cNvCxnSpPr>
            <a:stCxn id="1749" idx="3"/>
            <a:endCxn id="1741" idx="1"/>
          </p:cNvCxnSpPr>
          <p:nvPr/>
        </p:nvCxnSpPr>
        <p:spPr>
          <a:xfrm>
            <a:off x="2367750" y="2887675"/>
            <a:ext cx="1002300" cy="4062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1753" name="Google Shape;1753;p69"/>
          <p:cNvCxnSpPr>
            <a:stCxn id="1749" idx="3"/>
            <a:endCxn id="1732" idx="1"/>
          </p:cNvCxnSpPr>
          <p:nvPr/>
        </p:nvCxnSpPr>
        <p:spPr>
          <a:xfrm>
            <a:off x="2367750" y="2887675"/>
            <a:ext cx="1002300" cy="1296000"/>
          </a:xfrm>
          <a:prstGeom prst="bentConnector3">
            <a:avLst>
              <a:gd name="adj1" fmla="val 50002"/>
            </a:avLst>
          </a:prstGeom>
          <a:noFill/>
          <a:ln w="9525" cap="flat" cmpd="sng">
            <a:solidFill>
              <a:schemeClr val="dk1"/>
            </a:solidFill>
            <a:prstDash val="solid"/>
            <a:round/>
            <a:headEnd type="none" w="med" len="med"/>
            <a:tailEnd type="diamond" w="med" len="med"/>
          </a:ln>
        </p:spPr>
      </p:cxnSp>
      <p:cxnSp>
        <p:nvCxnSpPr>
          <p:cNvPr id="1754" name="Google Shape;1754;p69"/>
          <p:cNvCxnSpPr>
            <a:stCxn id="1733" idx="3"/>
            <a:endCxn id="1737" idx="1"/>
          </p:cNvCxnSpPr>
          <p:nvPr/>
        </p:nvCxnSpPr>
        <p:spPr>
          <a:xfrm>
            <a:off x="3937100" y="1514237"/>
            <a:ext cx="771000" cy="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755" name="Google Shape;1755;p69"/>
          <p:cNvCxnSpPr>
            <a:stCxn id="1734" idx="3"/>
            <a:endCxn id="1740" idx="1"/>
          </p:cNvCxnSpPr>
          <p:nvPr/>
        </p:nvCxnSpPr>
        <p:spPr>
          <a:xfrm>
            <a:off x="3937100" y="2404077"/>
            <a:ext cx="771000" cy="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756" name="Google Shape;1756;p69"/>
          <p:cNvCxnSpPr>
            <a:stCxn id="1741" idx="3"/>
            <a:endCxn id="1744" idx="1"/>
          </p:cNvCxnSpPr>
          <p:nvPr/>
        </p:nvCxnSpPr>
        <p:spPr>
          <a:xfrm>
            <a:off x="3937100" y="3293916"/>
            <a:ext cx="771000" cy="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757" name="Google Shape;1757;p69"/>
          <p:cNvCxnSpPr>
            <a:stCxn id="1732" idx="3"/>
            <a:endCxn id="1747" idx="1"/>
          </p:cNvCxnSpPr>
          <p:nvPr/>
        </p:nvCxnSpPr>
        <p:spPr>
          <a:xfrm>
            <a:off x="3937100" y="4183755"/>
            <a:ext cx="771000" cy="600"/>
          </a:xfrm>
          <a:prstGeom prst="bentConnector3">
            <a:avLst>
              <a:gd name="adj1" fmla="val 50000"/>
            </a:avLst>
          </a:prstGeom>
          <a:noFill/>
          <a:ln w="9525" cap="flat" cmpd="sng">
            <a:solidFill>
              <a:schemeClr val="dk1"/>
            </a:solidFill>
            <a:prstDash val="solid"/>
            <a:round/>
            <a:headEnd type="none" w="med" len="med"/>
            <a:tailEnd type="diamond" w="med" len="med"/>
          </a:ln>
        </p:spPr>
      </p:cxnSp>
      <p:sp>
        <p:nvSpPr>
          <p:cNvPr id="1758" name="Google Shape;1758;p69"/>
          <p:cNvSpPr/>
          <p:nvPr/>
        </p:nvSpPr>
        <p:spPr>
          <a:xfrm>
            <a:off x="1194450" y="1751863"/>
            <a:ext cx="768900" cy="76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69"/>
          <p:cNvGrpSpPr/>
          <p:nvPr/>
        </p:nvGrpSpPr>
        <p:grpSpPr>
          <a:xfrm>
            <a:off x="1371386" y="1927761"/>
            <a:ext cx="417448" cy="417140"/>
            <a:chOff x="2528475" y="3801550"/>
            <a:chExt cx="338975" cy="338725"/>
          </a:xfrm>
        </p:grpSpPr>
        <p:sp>
          <p:nvSpPr>
            <p:cNvPr id="1760" name="Google Shape;1760;p69"/>
            <p:cNvSpPr/>
            <p:nvPr/>
          </p:nvSpPr>
          <p:spPr>
            <a:xfrm>
              <a:off x="2528475" y="3801550"/>
              <a:ext cx="338975" cy="338725"/>
            </a:xfrm>
            <a:custGeom>
              <a:avLst/>
              <a:gdLst/>
              <a:ahLst/>
              <a:cxnLst/>
              <a:rect l="l" t="t" r="r" b="b"/>
              <a:pathLst>
                <a:path w="13559" h="13549" extrusionOk="0">
                  <a:moveTo>
                    <a:pt x="9575" y="506"/>
                  </a:moveTo>
                  <a:cubicBezTo>
                    <a:pt x="10308" y="506"/>
                    <a:pt x="10902" y="1100"/>
                    <a:pt x="10902" y="1833"/>
                  </a:cubicBezTo>
                  <a:cubicBezTo>
                    <a:pt x="10902" y="2511"/>
                    <a:pt x="10099" y="3453"/>
                    <a:pt x="9575" y="4034"/>
                  </a:cubicBezTo>
                  <a:cubicBezTo>
                    <a:pt x="9063" y="3453"/>
                    <a:pt x="8260" y="2511"/>
                    <a:pt x="8260" y="1833"/>
                  </a:cubicBezTo>
                  <a:cubicBezTo>
                    <a:pt x="8260" y="1100"/>
                    <a:pt x="8854" y="506"/>
                    <a:pt x="9575" y="506"/>
                  </a:cubicBezTo>
                  <a:close/>
                  <a:moveTo>
                    <a:pt x="7845" y="2428"/>
                  </a:moveTo>
                  <a:cubicBezTo>
                    <a:pt x="7902" y="2594"/>
                    <a:pt x="7998" y="2773"/>
                    <a:pt x="8094" y="2955"/>
                  </a:cubicBezTo>
                  <a:lnTo>
                    <a:pt x="1329" y="2955"/>
                  </a:lnTo>
                  <a:cubicBezTo>
                    <a:pt x="1179" y="2955"/>
                    <a:pt x="1067" y="3065"/>
                    <a:pt x="1067" y="3218"/>
                  </a:cubicBezTo>
                  <a:lnTo>
                    <a:pt x="1067" y="9844"/>
                  </a:lnTo>
                  <a:lnTo>
                    <a:pt x="529" y="9844"/>
                  </a:lnTo>
                  <a:lnTo>
                    <a:pt x="529" y="2690"/>
                  </a:lnTo>
                  <a:cubicBezTo>
                    <a:pt x="529" y="2540"/>
                    <a:pt x="652" y="2428"/>
                    <a:pt x="791" y="2428"/>
                  </a:cubicBezTo>
                  <a:close/>
                  <a:moveTo>
                    <a:pt x="11981" y="3480"/>
                  </a:moveTo>
                  <a:lnTo>
                    <a:pt x="11981" y="9844"/>
                  </a:lnTo>
                  <a:lnTo>
                    <a:pt x="1594" y="9844"/>
                  </a:lnTo>
                  <a:lnTo>
                    <a:pt x="1594" y="3480"/>
                  </a:lnTo>
                  <a:lnTo>
                    <a:pt x="8439" y="3480"/>
                  </a:lnTo>
                  <a:cubicBezTo>
                    <a:pt x="8702" y="3838"/>
                    <a:pt x="8980" y="4170"/>
                    <a:pt x="9229" y="4433"/>
                  </a:cubicBezTo>
                  <a:lnTo>
                    <a:pt x="8038" y="5624"/>
                  </a:lnTo>
                  <a:lnTo>
                    <a:pt x="7194" y="4781"/>
                  </a:lnTo>
                  <a:cubicBezTo>
                    <a:pt x="7146" y="4731"/>
                    <a:pt x="7077" y="4707"/>
                    <a:pt x="7009" y="4707"/>
                  </a:cubicBezTo>
                  <a:cubicBezTo>
                    <a:pt x="6940" y="4707"/>
                    <a:pt x="6871" y="4731"/>
                    <a:pt x="6823" y="4781"/>
                  </a:cubicBezTo>
                  <a:lnTo>
                    <a:pt x="5063" y="6551"/>
                  </a:lnTo>
                  <a:lnTo>
                    <a:pt x="4220" y="5694"/>
                  </a:lnTo>
                  <a:cubicBezTo>
                    <a:pt x="4165" y="5644"/>
                    <a:pt x="4096" y="5619"/>
                    <a:pt x="4029" y="5619"/>
                  </a:cubicBezTo>
                  <a:cubicBezTo>
                    <a:pt x="3962" y="5619"/>
                    <a:pt x="3896" y="5644"/>
                    <a:pt x="3848" y="5694"/>
                  </a:cubicBezTo>
                  <a:lnTo>
                    <a:pt x="2643" y="6883"/>
                  </a:lnTo>
                  <a:lnTo>
                    <a:pt x="2643" y="4283"/>
                  </a:lnTo>
                  <a:cubicBezTo>
                    <a:pt x="2643" y="4157"/>
                    <a:pt x="2560" y="4034"/>
                    <a:pt x="2424" y="4018"/>
                  </a:cubicBezTo>
                  <a:cubicBezTo>
                    <a:pt x="2409" y="4015"/>
                    <a:pt x="2395" y="4014"/>
                    <a:pt x="2380" y="4014"/>
                  </a:cubicBezTo>
                  <a:cubicBezTo>
                    <a:pt x="2234" y="4014"/>
                    <a:pt x="2119" y="4132"/>
                    <a:pt x="2119" y="4283"/>
                  </a:cubicBezTo>
                  <a:lnTo>
                    <a:pt x="2119" y="9040"/>
                  </a:lnTo>
                  <a:cubicBezTo>
                    <a:pt x="2119" y="9193"/>
                    <a:pt x="2242" y="9302"/>
                    <a:pt x="2381" y="9302"/>
                  </a:cubicBezTo>
                  <a:lnTo>
                    <a:pt x="11178" y="9302"/>
                  </a:lnTo>
                  <a:cubicBezTo>
                    <a:pt x="11556" y="9290"/>
                    <a:pt x="11525" y="8777"/>
                    <a:pt x="11153" y="8777"/>
                  </a:cubicBezTo>
                  <a:cubicBezTo>
                    <a:pt x="11143" y="8777"/>
                    <a:pt x="11132" y="8777"/>
                    <a:pt x="11122" y="8778"/>
                  </a:cubicBezTo>
                  <a:lnTo>
                    <a:pt x="11122" y="8529"/>
                  </a:lnTo>
                  <a:cubicBezTo>
                    <a:pt x="11122" y="8390"/>
                    <a:pt x="11025" y="8267"/>
                    <a:pt x="10902" y="8250"/>
                  </a:cubicBezTo>
                  <a:cubicBezTo>
                    <a:pt x="10888" y="8248"/>
                    <a:pt x="10873" y="8247"/>
                    <a:pt x="10858" y="8247"/>
                  </a:cubicBezTo>
                  <a:cubicBezTo>
                    <a:pt x="10713" y="8247"/>
                    <a:pt x="10597" y="8365"/>
                    <a:pt x="10597" y="8516"/>
                  </a:cubicBezTo>
                  <a:lnTo>
                    <a:pt x="10597" y="8778"/>
                  </a:lnTo>
                  <a:lnTo>
                    <a:pt x="9907" y="8778"/>
                  </a:lnTo>
                  <a:lnTo>
                    <a:pt x="9907" y="8529"/>
                  </a:lnTo>
                  <a:cubicBezTo>
                    <a:pt x="9907" y="8390"/>
                    <a:pt x="9810" y="8267"/>
                    <a:pt x="9684" y="8250"/>
                  </a:cubicBezTo>
                  <a:cubicBezTo>
                    <a:pt x="9669" y="8248"/>
                    <a:pt x="9655" y="8247"/>
                    <a:pt x="9640" y="8247"/>
                  </a:cubicBezTo>
                  <a:cubicBezTo>
                    <a:pt x="9494" y="8247"/>
                    <a:pt x="9379" y="8365"/>
                    <a:pt x="9379" y="8516"/>
                  </a:cubicBezTo>
                  <a:lnTo>
                    <a:pt x="9379" y="8778"/>
                  </a:lnTo>
                  <a:lnTo>
                    <a:pt x="8688" y="8778"/>
                  </a:lnTo>
                  <a:lnTo>
                    <a:pt x="8688" y="8529"/>
                  </a:lnTo>
                  <a:cubicBezTo>
                    <a:pt x="8688" y="8390"/>
                    <a:pt x="8592" y="8267"/>
                    <a:pt x="8466" y="8250"/>
                  </a:cubicBezTo>
                  <a:cubicBezTo>
                    <a:pt x="8451" y="8248"/>
                    <a:pt x="8436" y="8247"/>
                    <a:pt x="8422" y="8247"/>
                  </a:cubicBezTo>
                  <a:cubicBezTo>
                    <a:pt x="8277" y="8247"/>
                    <a:pt x="8164" y="8365"/>
                    <a:pt x="8164" y="8516"/>
                  </a:cubicBezTo>
                  <a:lnTo>
                    <a:pt x="8164" y="8778"/>
                  </a:lnTo>
                  <a:lnTo>
                    <a:pt x="7470" y="8778"/>
                  </a:lnTo>
                  <a:lnTo>
                    <a:pt x="7470" y="8529"/>
                  </a:lnTo>
                  <a:cubicBezTo>
                    <a:pt x="7470" y="8390"/>
                    <a:pt x="7374" y="8267"/>
                    <a:pt x="7251" y="8250"/>
                  </a:cubicBezTo>
                  <a:cubicBezTo>
                    <a:pt x="7236" y="8248"/>
                    <a:pt x="7221" y="8247"/>
                    <a:pt x="7207" y="8247"/>
                  </a:cubicBezTo>
                  <a:cubicBezTo>
                    <a:pt x="7061" y="8247"/>
                    <a:pt x="6946" y="8365"/>
                    <a:pt x="6946" y="8516"/>
                  </a:cubicBezTo>
                  <a:lnTo>
                    <a:pt x="6946" y="8778"/>
                  </a:lnTo>
                  <a:lnTo>
                    <a:pt x="6282" y="8778"/>
                  </a:lnTo>
                  <a:lnTo>
                    <a:pt x="6282" y="8529"/>
                  </a:lnTo>
                  <a:cubicBezTo>
                    <a:pt x="6282" y="8390"/>
                    <a:pt x="6185" y="8267"/>
                    <a:pt x="6059" y="8250"/>
                  </a:cubicBezTo>
                  <a:cubicBezTo>
                    <a:pt x="6044" y="8248"/>
                    <a:pt x="6030" y="8247"/>
                    <a:pt x="6015" y="8247"/>
                  </a:cubicBezTo>
                  <a:cubicBezTo>
                    <a:pt x="5870" y="8247"/>
                    <a:pt x="5757" y="8365"/>
                    <a:pt x="5757" y="8516"/>
                  </a:cubicBezTo>
                  <a:lnTo>
                    <a:pt x="5757" y="8778"/>
                  </a:lnTo>
                  <a:lnTo>
                    <a:pt x="5063" y="8778"/>
                  </a:lnTo>
                  <a:lnTo>
                    <a:pt x="5063" y="8529"/>
                  </a:lnTo>
                  <a:cubicBezTo>
                    <a:pt x="5063" y="8390"/>
                    <a:pt x="4967" y="8267"/>
                    <a:pt x="4831" y="8250"/>
                  </a:cubicBezTo>
                  <a:cubicBezTo>
                    <a:pt x="4817" y="8248"/>
                    <a:pt x="4803" y="8247"/>
                    <a:pt x="4790" y="8247"/>
                  </a:cubicBezTo>
                  <a:cubicBezTo>
                    <a:pt x="4652" y="8247"/>
                    <a:pt x="4526" y="8365"/>
                    <a:pt x="4526" y="8516"/>
                  </a:cubicBezTo>
                  <a:lnTo>
                    <a:pt x="4526" y="8778"/>
                  </a:lnTo>
                  <a:lnTo>
                    <a:pt x="3848" y="8778"/>
                  </a:lnTo>
                  <a:lnTo>
                    <a:pt x="3848" y="8529"/>
                  </a:lnTo>
                  <a:cubicBezTo>
                    <a:pt x="3848" y="8390"/>
                    <a:pt x="3752" y="8267"/>
                    <a:pt x="3613" y="8250"/>
                  </a:cubicBezTo>
                  <a:cubicBezTo>
                    <a:pt x="3599" y="8248"/>
                    <a:pt x="3585" y="8247"/>
                    <a:pt x="3572" y="8247"/>
                  </a:cubicBezTo>
                  <a:cubicBezTo>
                    <a:pt x="3434" y="8247"/>
                    <a:pt x="3307" y="8365"/>
                    <a:pt x="3307" y="8516"/>
                  </a:cubicBezTo>
                  <a:lnTo>
                    <a:pt x="3307" y="8778"/>
                  </a:lnTo>
                  <a:lnTo>
                    <a:pt x="2630" y="8778"/>
                  </a:lnTo>
                  <a:lnTo>
                    <a:pt x="2630" y="7629"/>
                  </a:lnTo>
                  <a:lnTo>
                    <a:pt x="4014" y="6245"/>
                  </a:lnTo>
                  <a:lnTo>
                    <a:pt x="4858" y="7088"/>
                  </a:lnTo>
                  <a:cubicBezTo>
                    <a:pt x="4912" y="7145"/>
                    <a:pt x="4981" y="7173"/>
                    <a:pt x="5050" y="7173"/>
                  </a:cubicBezTo>
                  <a:cubicBezTo>
                    <a:pt x="5120" y="7173"/>
                    <a:pt x="5189" y="7145"/>
                    <a:pt x="5246" y="7088"/>
                  </a:cubicBezTo>
                  <a:lnTo>
                    <a:pt x="7002" y="5332"/>
                  </a:lnTo>
                  <a:lnTo>
                    <a:pt x="7845" y="6175"/>
                  </a:lnTo>
                  <a:cubicBezTo>
                    <a:pt x="7893" y="6232"/>
                    <a:pt x="7959" y="6260"/>
                    <a:pt x="8026" y="6260"/>
                  </a:cubicBezTo>
                  <a:cubicBezTo>
                    <a:pt x="8093" y="6260"/>
                    <a:pt x="8162" y="6232"/>
                    <a:pt x="8217" y="6175"/>
                  </a:cubicBezTo>
                  <a:cubicBezTo>
                    <a:pt x="8937" y="5458"/>
                    <a:pt x="10736" y="3480"/>
                    <a:pt x="10736" y="3480"/>
                  </a:cubicBezTo>
                  <a:close/>
                  <a:moveTo>
                    <a:pt x="12768" y="2428"/>
                  </a:moveTo>
                  <a:cubicBezTo>
                    <a:pt x="12921" y="2428"/>
                    <a:pt x="13030" y="2540"/>
                    <a:pt x="13030" y="2690"/>
                  </a:cubicBezTo>
                  <a:lnTo>
                    <a:pt x="13030" y="9844"/>
                  </a:lnTo>
                  <a:lnTo>
                    <a:pt x="12506" y="9844"/>
                  </a:lnTo>
                  <a:lnTo>
                    <a:pt x="12506" y="3218"/>
                  </a:lnTo>
                  <a:cubicBezTo>
                    <a:pt x="12506" y="3065"/>
                    <a:pt x="12383" y="2955"/>
                    <a:pt x="12244" y="2955"/>
                  </a:cubicBezTo>
                  <a:lnTo>
                    <a:pt x="11095" y="2955"/>
                  </a:lnTo>
                  <a:cubicBezTo>
                    <a:pt x="11191" y="2773"/>
                    <a:pt x="11274" y="2594"/>
                    <a:pt x="11331" y="2428"/>
                  </a:cubicBezTo>
                  <a:close/>
                  <a:moveTo>
                    <a:pt x="13030" y="10368"/>
                  </a:moveTo>
                  <a:lnTo>
                    <a:pt x="13030" y="10630"/>
                  </a:lnTo>
                  <a:cubicBezTo>
                    <a:pt x="13030" y="10783"/>
                    <a:pt x="12921" y="10893"/>
                    <a:pt x="12768" y="10893"/>
                  </a:cubicBezTo>
                  <a:lnTo>
                    <a:pt x="791" y="10893"/>
                  </a:lnTo>
                  <a:cubicBezTo>
                    <a:pt x="652" y="10893"/>
                    <a:pt x="529" y="10783"/>
                    <a:pt x="529" y="10630"/>
                  </a:cubicBezTo>
                  <a:lnTo>
                    <a:pt x="529" y="10368"/>
                  </a:lnTo>
                  <a:close/>
                  <a:moveTo>
                    <a:pt x="7596" y="11434"/>
                  </a:moveTo>
                  <a:lnTo>
                    <a:pt x="8011" y="13024"/>
                  </a:lnTo>
                  <a:lnTo>
                    <a:pt x="5535" y="13024"/>
                  </a:lnTo>
                  <a:lnTo>
                    <a:pt x="5950" y="11434"/>
                  </a:lnTo>
                  <a:close/>
                  <a:moveTo>
                    <a:pt x="9593" y="0"/>
                  </a:moveTo>
                  <a:cubicBezTo>
                    <a:pt x="8675" y="0"/>
                    <a:pt x="7756" y="630"/>
                    <a:pt x="7736" y="1890"/>
                  </a:cubicBezTo>
                  <a:lnTo>
                    <a:pt x="791" y="1890"/>
                  </a:lnTo>
                  <a:cubicBezTo>
                    <a:pt x="363" y="1890"/>
                    <a:pt x="1" y="2248"/>
                    <a:pt x="1" y="2690"/>
                  </a:cubicBezTo>
                  <a:lnTo>
                    <a:pt x="1" y="10630"/>
                  </a:lnTo>
                  <a:cubicBezTo>
                    <a:pt x="1" y="11072"/>
                    <a:pt x="363" y="11434"/>
                    <a:pt x="791" y="11434"/>
                  </a:cubicBezTo>
                  <a:lnTo>
                    <a:pt x="5412" y="11434"/>
                  </a:lnTo>
                  <a:lnTo>
                    <a:pt x="4997" y="13024"/>
                  </a:lnTo>
                  <a:lnTo>
                    <a:pt x="4648" y="13024"/>
                  </a:lnTo>
                  <a:cubicBezTo>
                    <a:pt x="4303" y="13024"/>
                    <a:pt x="4303" y="13535"/>
                    <a:pt x="4648" y="13548"/>
                  </a:cubicBezTo>
                  <a:lnTo>
                    <a:pt x="8897" y="13548"/>
                  </a:lnTo>
                  <a:cubicBezTo>
                    <a:pt x="9243" y="13535"/>
                    <a:pt x="9243" y="13037"/>
                    <a:pt x="8897" y="13024"/>
                  </a:cubicBezTo>
                  <a:lnTo>
                    <a:pt x="8565" y="13024"/>
                  </a:lnTo>
                  <a:lnTo>
                    <a:pt x="8134" y="11434"/>
                  </a:lnTo>
                  <a:lnTo>
                    <a:pt x="12768" y="11434"/>
                  </a:lnTo>
                  <a:cubicBezTo>
                    <a:pt x="13213" y="11434"/>
                    <a:pt x="13558" y="11072"/>
                    <a:pt x="13558" y="10630"/>
                  </a:cubicBezTo>
                  <a:lnTo>
                    <a:pt x="13558" y="2690"/>
                  </a:lnTo>
                  <a:cubicBezTo>
                    <a:pt x="13558" y="2248"/>
                    <a:pt x="13213" y="1890"/>
                    <a:pt x="12768" y="1890"/>
                  </a:cubicBezTo>
                  <a:lnTo>
                    <a:pt x="11440" y="1890"/>
                  </a:lnTo>
                  <a:cubicBezTo>
                    <a:pt x="11427" y="630"/>
                    <a:pt x="10511" y="0"/>
                    <a:pt x="9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2741525" y="3827300"/>
              <a:ext cx="46325" cy="39850"/>
            </a:xfrm>
            <a:custGeom>
              <a:avLst/>
              <a:gdLst/>
              <a:ahLst/>
              <a:cxnLst/>
              <a:rect l="l" t="t" r="r" b="b"/>
              <a:pathLst>
                <a:path w="1853" h="1594" extrusionOk="0">
                  <a:moveTo>
                    <a:pt x="1053" y="528"/>
                  </a:moveTo>
                  <a:cubicBezTo>
                    <a:pt x="1411" y="541"/>
                    <a:pt x="1411" y="1052"/>
                    <a:pt x="1053" y="1066"/>
                  </a:cubicBezTo>
                  <a:cubicBezTo>
                    <a:pt x="913" y="1066"/>
                    <a:pt x="790" y="943"/>
                    <a:pt x="790" y="803"/>
                  </a:cubicBezTo>
                  <a:cubicBezTo>
                    <a:pt x="790" y="651"/>
                    <a:pt x="913" y="528"/>
                    <a:pt x="1053" y="528"/>
                  </a:cubicBezTo>
                  <a:close/>
                  <a:moveTo>
                    <a:pt x="1053" y="0"/>
                  </a:moveTo>
                  <a:cubicBezTo>
                    <a:pt x="0" y="43"/>
                    <a:pt x="0" y="1550"/>
                    <a:pt x="1053" y="1593"/>
                  </a:cubicBezTo>
                  <a:cubicBezTo>
                    <a:pt x="1494" y="1593"/>
                    <a:pt x="1853" y="1232"/>
                    <a:pt x="1853" y="803"/>
                  </a:cubicBezTo>
                  <a:cubicBezTo>
                    <a:pt x="1853" y="362"/>
                    <a:pt x="1494" y="0"/>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69"/>
          <p:cNvGrpSpPr/>
          <p:nvPr/>
        </p:nvGrpSpPr>
        <p:grpSpPr>
          <a:xfrm>
            <a:off x="3483962" y="4014225"/>
            <a:ext cx="339275" cy="338875"/>
            <a:chOff x="7032425" y="2118450"/>
            <a:chExt cx="339275" cy="338875"/>
          </a:xfrm>
        </p:grpSpPr>
        <p:sp>
          <p:nvSpPr>
            <p:cNvPr id="1763" name="Google Shape;1763;p69"/>
            <p:cNvSpPr/>
            <p:nvPr/>
          </p:nvSpPr>
          <p:spPr>
            <a:xfrm>
              <a:off x="7032425" y="2152650"/>
              <a:ext cx="304675" cy="304675"/>
            </a:xfrm>
            <a:custGeom>
              <a:avLst/>
              <a:gdLst/>
              <a:ahLst/>
              <a:cxnLst/>
              <a:rect l="l" t="t" r="r" b="b"/>
              <a:pathLst>
                <a:path w="12187" h="12187" extrusionOk="0">
                  <a:moveTo>
                    <a:pt x="5839" y="541"/>
                  </a:moveTo>
                  <a:lnTo>
                    <a:pt x="5839" y="3197"/>
                  </a:lnTo>
                  <a:cubicBezTo>
                    <a:pt x="4359" y="3333"/>
                    <a:pt x="3184" y="4578"/>
                    <a:pt x="3184" y="6102"/>
                  </a:cubicBezTo>
                  <a:cubicBezTo>
                    <a:pt x="3247" y="8008"/>
                    <a:pt x="4680" y="8989"/>
                    <a:pt x="6111" y="8989"/>
                  </a:cubicBezTo>
                  <a:cubicBezTo>
                    <a:pt x="7452" y="8989"/>
                    <a:pt x="8791" y="8130"/>
                    <a:pt x="9006" y="6364"/>
                  </a:cubicBezTo>
                  <a:lnTo>
                    <a:pt x="11662" y="6364"/>
                  </a:lnTo>
                  <a:lnTo>
                    <a:pt x="11662" y="7054"/>
                  </a:lnTo>
                  <a:lnTo>
                    <a:pt x="10776" y="7098"/>
                  </a:lnTo>
                  <a:cubicBezTo>
                    <a:pt x="10666" y="7098"/>
                    <a:pt x="10570" y="7181"/>
                    <a:pt x="10540" y="7290"/>
                  </a:cubicBezTo>
                  <a:cubicBezTo>
                    <a:pt x="10430" y="7679"/>
                    <a:pt x="10278" y="8050"/>
                    <a:pt x="10085" y="8396"/>
                  </a:cubicBezTo>
                  <a:cubicBezTo>
                    <a:pt x="10015" y="8495"/>
                    <a:pt x="10029" y="8618"/>
                    <a:pt x="10112" y="8701"/>
                  </a:cubicBezTo>
                  <a:lnTo>
                    <a:pt x="10706" y="9352"/>
                  </a:lnTo>
                  <a:lnTo>
                    <a:pt x="9352" y="10706"/>
                  </a:lnTo>
                  <a:lnTo>
                    <a:pt x="8701" y="10112"/>
                  </a:lnTo>
                  <a:cubicBezTo>
                    <a:pt x="8654" y="10065"/>
                    <a:pt x="8594" y="10040"/>
                    <a:pt x="8533" y="10040"/>
                  </a:cubicBezTo>
                  <a:cubicBezTo>
                    <a:pt x="8487" y="10040"/>
                    <a:pt x="8439" y="10055"/>
                    <a:pt x="8395" y="10085"/>
                  </a:cubicBezTo>
                  <a:cubicBezTo>
                    <a:pt x="8050" y="10278"/>
                    <a:pt x="7678" y="10430"/>
                    <a:pt x="7290" y="10527"/>
                  </a:cubicBezTo>
                  <a:cubicBezTo>
                    <a:pt x="7180" y="10570"/>
                    <a:pt x="7098" y="10666"/>
                    <a:pt x="7098" y="10776"/>
                  </a:cubicBezTo>
                  <a:lnTo>
                    <a:pt x="7054" y="11662"/>
                  </a:lnTo>
                  <a:lnTo>
                    <a:pt x="5132" y="11662"/>
                  </a:lnTo>
                  <a:lnTo>
                    <a:pt x="5106" y="10776"/>
                  </a:lnTo>
                  <a:cubicBezTo>
                    <a:pt x="5092" y="10666"/>
                    <a:pt x="5023" y="10570"/>
                    <a:pt x="4910" y="10540"/>
                  </a:cubicBezTo>
                  <a:cubicBezTo>
                    <a:pt x="4525" y="10430"/>
                    <a:pt x="4150" y="10278"/>
                    <a:pt x="3804" y="10085"/>
                  </a:cubicBezTo>
                  <a:cubicBezTo>
                    <a:pt x="3763" y="10055"/>
                    <a:pt x="3715" y="10040"/>
                    <a:pt x="3668" y="10040"/>
                  </a:cubicBezTo>
                  <a:cubicBezTo>
                    <a:pt x="3607" y="10040"/>
                    <a:pt x="3546" y="10065"/>
                    <a:pt x="3499" y="10112"/>
                  </a:cubicBezTo>
                  <a:lnTo>
                    <a:pt x="2852" y="10706"/>
                  </a:lnTo>
                  <a:lnTo>
                    <a:pt x="1481" y="9352"/>
                  </a:lnTo>
                  <a:lnTo>
                    <a:pt x="2088" y="8701"/>
                  </a:lnTo>
                  <a:cubicBezTo>
                    <a:pt x="2158" y="8618"/>
                    <a:pt x="2171" y="8495"/>
                    <a:pt x="2118" y="8396"/>
                  </a:cubicBezTo>
                  <a:cubicBezTo>
                    <a:pt x="1922" y="8050"/>
                    <a:pt x="1773" y="7679"/>
                    <a:pt x="1660" y="7290"/>
                  </a:cubicBezTo>
                  <a:cubicBezTo>
                    <a:pt x="1633" y="7181"/>
                    <a:pt x="1537" y="7098"/>
                    <a:pt x="1424" y="7098"/>
                  </a:cubicBezTo>
                  <a:lnTo>
                    <a:pt x="541" y="7054"/>
                  </a:lnTo>
                  <a:lnTo>
                    <a:pt x="541" y="5132"/>
                  </a:lnTo>
                  <a:lnTo>
                    <a:pt x="1424" y="5106"/>
                  </a:lnTo>
                  <a:cubicBezTo>
                    <a:pt x="1537" y="5093"/>
                    <a:pt x="1633" y="5023"/>
                    <a:pt x="1660" y="4910"/>
                  </a:cubicBezTo>
                  <a:cubicBezTo>
                    <a:pt x="1773" y="4525"/>
                    <a:pt x="1922" y="4150"/>
                    <a:pt x="2118" y="3805"/>
                  </a:cubicBezTo>
                  <a:cubicBezTo>
                    <a:pt x="2171" y="3708"/>
                    <a:pt x="2158" y="3582"/>
                    <a:pt x="2088" y="3499"/>
                  </a:cubicBezTo>
                  <a:lnTo>
                    <a:pt x="1481" y="2852"/>
                  </a:lnTo>
                  <a:lnTo>
                    <a:pt x="2852" y="1481"/>
                  </a:lnTo>
                  <a:lnTo>
                    <a:pt x="3499" y="2088"/>
                  </a:lnTo>
                  <a:cubicBezTo>
                    <a:pt x="3548" y="2129"/>
                    <a:pt x="3611" y="2151"/>
                    <a:pt x="3675" y="2151"/>
                  </a:cubicBezTo>
                  <a:cubicBezTo>
                    <a:pt x="3720" y="2151"/>
                    <a:pt x="3765" y="2140"/>
                    <a:pt x="3804" y="2118"/>
                  </a:cubicBezTo>
                  <a:cubicBezTo>
                    <a:pt x="4150" y="1922"/>
                    <a:pt x="4525" y="1773"/>
                    <a:pt x="4910" y="1660"/>
                  </a:cubicBezTo>
                  <a:cubicBezTo>
                    <a:pt x="5023" y="1634"/>
                    <a:pt x="5092" y="1537"/>
                    <a:pt x="5106" y="1424"/>
                  </a:cubicBezTo>
                  <a:lnTo>
                    <a:pt x="5132" y="541"/>
                  </a:lnTo>
                  <a:close/>
                  <a:moveTo>
                    <a:pt x="4883" y="0"/>
                  </a:moveTo>
                  <a:cubicBezTo>
                    <a:pt x="4744" y="0"/>
                    <a:pt x="4621" y="126"/>
                    <a:pt x="4621" y="263"/>
                  </a:cubicBezTo>
                  <a:lnTo>
                    <a:pt x="4578" y="1205"/>
                  </a:lnTo>
                  <a:cubicBezTo>
                    <a:pt x="4289" y="1302"/>
                    <a:pt x="3997" y="1424"/>
                    <a:pt x="3708" y="1564"/>
                  </a:cubicBezTo>
                  <a:lnTo>
                    <a:pt x="3018" y="926"/>
                  </a:lnTo>
                  <a:cubicBezTo>
                    <a:pt x="2961" y="878"/>
                    <a:pt x="2895" y="854"/>
                    <a:pt x="2831" y="854"/>
                  </a:cubicBezTo>
                  <a:cubicBezTo>
                    <a:pt x="2766" y="854"/>
                    <a:pt x="2704" y="878"/>
                    <a:pt x="2656" y="926"/>
                  </a:cubicBezTo>
                  <a:lnTo>
                    <a:pt x="926" y="2643"/>
                  </a:lnTo>
                  <a:cubicBezTo>
                    <a:pt x="830" y="2752"/>
                    <a:pt x="830" y="2905"/>
                    <a:pt x="926" y="3018"/>
                  </a:cubicBezTo>
                  <a:lnTo>
                    <a:pt x="1564" y="3708"/>
                  </a:lnTo>
                  <a:cubicBezTo>
                    <a:pt x="1424" y="3984"/>
                    <a:pt x="1302" y="4276"/>
                    <a:pt x="1205" y="4578"/>
                  </a:cubicBezTo>
                  <a:lnTo>
                    <a:pt x="262" y="4621"/>
                  </a:lnTo>
                  <a:cubicBezTo>
                    <a:pt x="126" y="4621"/>
                    <a:pt x="0" y="4744"/>
                    <a:pt x="0" y="4883"/>
                  </a:cubicBezTo>
                  <a:lnTo>
                    <a:pt x="0" y="7317"/>
                  </a:lnTo>
                  <a:cubicBezTo>
                    <a:pt x="0" y="7456"/>
                    <a:pt x="126" y="7566"/>
                    <a:pt x="262" y="7582"/>
                  </a:cubicBezTo>
                  <a:lnTo>
                    <a:pt x="1205" y="7622"/>
                  </a:lnTo>
                  <a:cubicBezTo>
                    <a:pt x="1302" y="7914"/>
                    <a:pt x="1424" y="8203"/>
                    <a:pt x="1564" y="8479"/>
                  </a:cubicBezTo>
                  <a:lnTo>
                    <a:pt x="926" y="9186"/>
                  </a:lnTo>
                  <a:cubicBezTo>
                    <a:pt x="830" y="9282"/>
                    <a:pt x="830" y="9448"/>
                    <a:pt x="926" y="9544"/>
                  </a:cubicBezTo>
                  <a:lnTo>
                    <a:pt x="2656" y="11260"/>
                  </a:lnTo>
                  <a:cubicBezTo>
                    <a:pt x="2706" y="11317"/>
                    <a:pt x="2770" y="11344"/>
                    <a:pt x="2837" y="11344"/>
                  </a:cubicBezTo>
                  <a:cubicBezTo>
                    <a:pt x="2899" y="11344"/>
                    <a:pt x="2963" y="11320"/>
                    <a:pt x="3018" y="11274"/>
                  </a:cubicBezTo>
                  <a:lnTo>
                    <a:pt x="3708" y="10636"/>
                  </a:lnTo>
                  <a:cubicBezTo>
                    <a:pt x="3997" y="10776"/>
                    <a:pt x="4289" y="10902"/>
                    <a:pt x="4578" y="10998"/>
                  </a:cubicBezTo>
                  <a:lnTo>
                    <a:pt x="4621" y="11938"/>
                  </a:lnTo>
                  <a:cubicBezTo>
                    <a:pt x="4621" y="12077"/>
                    <a:pt x="4744" y="12187"/>
                    <a:pt x="4883" y="12187"/>
                  </a:cubicBezTo>
                  <a:lnTo>
                    <a:pt x="7317" y="12187"/>
                  </a:lnTo>
                  <a:cubicBezTo>
                    <a:pt x="7456" y="12187"/>
                    <a:pt x="7566" y="12077"/>
                    <a:pt x="7582" y="11938"/>
                  </a:cubicBezTo>
                  <a:lnTo>
                    <a:pt x="7622" y="10998"/>
                  </a:lnTo>
                  <a:cubicBezTo>
                    <a:pt x="7914" y="10902"/>
                    <a:pt x="8203" y="10776"/>
                    <a:pt x="8478" y="10636"/>
                  </a:cubicBezTo>
                  <a:lnTo>
                    <a:pt x="9186" y="11274"/>
                  </a:lnTo>
                  <a:cubicBezTo>
                    <a:pt x="9232" y="11320"/>
                    <a:pt x="9295" y="11344"/>
                    <a:pt x="9358" y="11344"/>
                  </a:cubicBezTo>
                  <a:cubicBezTo>
                    <a:pt x="9426" y="11344"/>
                    <a:pt x="9494" y="11317"/>
                    <a:pt x="9544" y="11260"/>
                  </a:cubicBezTo>
                  <a:lnTo>
                    <a:pt x="11260" y="9544"/>
                  </a:lnTo>
                  <a:cubicBezTo>
                    <a:pt x="11370" y="9448"/>
                    <a:pt x="11370" y="9282"/>
                    <a:pt x="11274" y="9186"/>
                  </a:cubicBezTo>
                  <a:lnTo>
                    <a:pt x="10636" y="8479"/>
                  </a:lnTo>
                  <a:cubicBezTo>
                    <a:pt x="10776" y="8203"/>
                    <a:pt x="10902" y="7914"/>
                    <a:pt x="10998" y="7622"/>
                  </a:cubicBezTo>
                  <a:lnTo>
                    <a:pt x="11937" y="7582"/>
                  </a:lnTo>
                  <a:cubicBezTo>
                    <a:pt x="12077" y="7566"/>
                    <a:pt x="12186" y="7456"/>
                    <a:pt x="12186" y="7317"/>
                  </a:cubicBezTo>
                  <a:lnTo>
                    <a:pt x="12186" y="6102"/>
                  </a:lnTo>
                  <a:cubicBezTo>
                    <a:pt x="12186" y="5949"/>
                    <a:pt x="12077" y="5839"/>
                    <a:pt x="11924" y="5839"/>
                  </a:cubicBezTo>
                  <a:lnTo>
                    <a:pt x="8744" y="5839"/>
                  </a:lnTo>
                  <a:cubicBezTo>
                    <a:pt x="8605" y="5839"/>
                    <a:pt x="8478" y="5949"/>
                    <a:pt x="8478" y="6102"/>
                  </a:cubicBezTo>
                  <a:cubicBezTo>
                    <a:pt x="8424" y="7679"/>
                    <a:pt x="7262" y="8467"/>
                    <a:pt x="6100" y="8467"/>
                  </a:cubicBezTo>
                  <a:cubicBezTo>
                    <a:pt x="4938" y="8467"/>
                    <a:pt x="3776" y="7679"/>
                    <a:pt x="3721" y="6102"/>
                  </a:cubicBezTo>
                  <a:cubicBezTo>
                    <a:pt x="3721" y="4787"/>
                    <a:pt x="4787" y="3722"/>
                    <a:pt x="6102" y="3722"/>
                  </a:cubicBezTo>
                  <a:cubicBezTo>
                    <a:pt x="6238" y="3722"/>
                    <a:pt x="6364" y="3599"/>
                    <a:pt x="6364" y="3459"/>
                  </a:cubicBezTo>
                  <a:lnTo>
                    <a:pt x="6364" y="279"/>
                  </a:lnTo>
                  <a:cubicBezTo>
                    <a:pt x="6364" y="126"/>
                    <a:pt x="6238" y="0"/>
                    <a:pt x="6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7212600" y="2118450"/>
              <a:ext cx="159100" cy="158700"/>
            </a:xfrm>
            <a:custGeom>
              <a:avLst/>
              <a:gdLst/>
              <a:ahLst/>
              <a:cxnLst/>
              <a:rect l="l" t="t" r="r" b="b"/>
              <a:pathLst>
                <a:path w="6364" h="6348" extrusionOk="0">
                  <a:moveTo>
                    <a:pt x="541" y="538"/>
                  </a:moveTo>
                  <a:cubicBezTo>
                    <a:pt x="3389" y="665"/>
                    <a:pt x="5687" y="2975"/>
                    <a:pt x="5823" y="5823"/>
                  </a:cubicBezTo>
                  <a:lnTo>
                    <a:pt x="541" y="5823"/>
                  </a:lnTo>
                  <a:lnTo>
                    <a:pt x="541" y="538"/>
                  </a:lnTo>
                  <a:close/>
                  <a:moveTo>
                    <a:pt x="262" y="1"/>
                  </a:moveTo>
                  <a:cubicBezTo>
                    <a:pt x="126" y="1"/>
                    <a:pt x="0" y="110"/>
                    <a:pt x="0" y="263"/>
                  </a:cubicBezTo>
                  <a:lnTo>
                    <a:pt x="0" y="6085"/>
                  </a:lnTo>
                  <a:cubicBezTo>
                    <a:pt x="0" y="6238"/>
                    <a:pt x="126" y="6348"/>
                    <a:pt x="262" y="6348"/>
                  </a:cubicBezTo>
                  <a:lnTo>
                    <a:pt x="6101" y="6348"/>
                  </a:lnTo>
                  <a:cubicBezTo>
                    <a:pt x="6238" y="6348"/>
                    <a:pt x="6364" y="6238"/>
                    <a:pt x="6364" y="6085"/>
                  </a:cubicBezTo>
                  <a:cubicBezTo>
                    <a:pt x="6364" y="4469"/>
                    <a:pt x="5726" y="2932"/>
                    <a:pt x="4578" y="1783"/>
                  </a:cubicBezTo>
                  <a:cubicBezTo>
                    <a:pt x="3429" y="635"/>
                    <a:pt x="1896"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7255825" y="2166350"/>
              <a:ext cx="40850" cy="79525"/>
            </a:xfrm>
            <a:custGeom>
              <a:avLst/>
              <a:gdLst/>
              <a:ahLst/>
              <a:cxnLst/>
              <a:rect l="l" t="t" r="r" b="b"/>
              <a:pathLst>
                <a:path w="1634" h="3181" extrusionOk="0">
                  <a:moveTo>
                    <a:pt x="788" y="0"/>
                  </a:moveTo>
                  <a:cubicBezTo>
                    <a:pt x="659" y="0"/>
                    <a:pt x="532" y="90"/>
                    <a:pt x="525" y="269"/>
                  </a:cubicBezTo>
                  <a:lnTo>
                    <a:pt x="525" y="422"/>
                  </a:lnTo>
                  <a:cubicBezTo>
                    <a:pt x="180" y="588"/>
                    <a:pt x="1" y="1029"/>
                    <a:pt x="153" y="1374"/>
                  </a:cubicBezTo>
                  <a:cubicBezTo>
                    <a:pt x="289" y="1693"/>
                    <a:pt x="525" y="1776"/>
                    <a:pt x="817" y="1889"/>
                  </a:cubicBezTo>
                  <a:cubicBezTo>
                    <a:pt x="927" y="1929"/>
                    <a:pt x="983" y="2068"/>
                    <a:pt x="940" y="2164"/>
                  </a:cubicBezTo>
                  <a:cubicBezTo>
                    <a:pt x="909" y="2249"/>
                    <a:pt x="819" y="2302"/>
                    <a:pt x="730" y="2302"/>
                  </a:cubicBezTo>
                  <a:cubicBezTo>
                    <a:pt x="703" y="2302"/>
                    <a:pt x="676" y="2297"/>
                    <a:pt x="651" y="2287"/>
                  </a:cubicBezTo>
                  <a:lnTo>
                    <a:pt x="525" y="2234"/>
                  </a:lnTo>
                  <a:cubicBezTo>
                    <a:pt x="492" y="2221"/>
                    <a:pt x="459" y="2214"/>
                    <a:pt x="426" y="2214"/>
                  </a:cubicBezTo>
                  <a:cubicBezTo>
                    <a:pt x="321" y="2214"/>
                    <a:pt x="223" y="2277"/>
                    <a:pt x="180" y="2370"/>
                  </a:cubicBezTo>
                  <a:cubicBezTo>
                    <a:pt x="123" y="2510"/>
                    <a:pt x="193" y="2662"/>
                    <a:pt x="319" y="2719"/>
                  </a:cubicBezTo>
                  <a:cubicBezTo>
                    <a:pt x="372" y="2745"/>
                    <a:pt x="472" y="2785"/>
                    <a:pt x="525" y="2802"/>
                  </a:cubicBezTo>
                  <a:lnTo>
                    <a:pt x="525" y="2911"/>
                  </a:lnTo>
                  <a:cubicBezTo>
                    <a:pt x="532" y="3091"/>
                    <a:pt x="659" y="3180"/>
                    <a:pt x="788" y="3180"/>
                  </a:cubicBezTo>
                  <a:cubicBezTo>
                    <a:pt x="916" y="3180"/>
                    <a:pt x="1045" y="3091"/>
                    <a:pt x="1053" y="2911"/>
                  </a:cubicBezTo>
                  <a:lnTo>
                    <a:pt x="1053" y="2759"/>
                  </a:lnTo>
                  <a:cubicBezTo>
                    <a:pt x="1634" y="2496"/>
                    <a:pt x="1617" y="1640"/>
                    <a:pt x="1023" y="1404"/>
                  </a:cubicBezTo>
                  <a:lnTo>
                    <a:pt x="761" y="1291"/>
                  </a:lnTo>
                  <a:cubicBezTo>
                    <a:pt x="528" y="1194"/>
                    <a:pt x="633" y="877"/>
                    <a:pt x="843" y="877"/>
                  </a:cubicBezTo>
                  <a:cubicBezTo>
                    <a:pt x="869" y="877"/>
                    <a:pt x="897" y="882"/>
                    <a:pt x="927" y="893"/>
                  </a:cubicBezTo>
                  <a:lnTo>
                    <a:pt x="1053" y="946"/>
                  </a:lnTo>
                  <a:cubicBezTo>
                    <a:pt x="1088" y="961"/>
                    <a:pt x="1125" y="968"/>
                    <a:pt x="1160" y="968"/>
                  </a:cubicBezTo>
                  <a:cubicBezTo>
                    <a:pt x="1262" y="968"/>
                    <a:pt x="1356" y="911"/>
                    <a:pt x="1398" y="810"/>
                  </a:cubicBezTo>
                  <a:cubicBezTo>
                    <a:pt x="1468" y="671"/>
                    <a:pt x="1398" y="518"/>
                    <a:pt x="1259" y="461"/>
                  </a:cubicBezTo>
                  <a:cubicBezTo>
                    <a:pt x="1202" y="435"/>
                    <a:pt x="1106" y="395"/>
                    <a:pt x="1053" y="378"/>
                  </a:cubicBezTo>
                  <a:lnTo>
                    <a:pt x="1053" y="269"/>
                  </a:lnTo>
                  <a:cubicBezTo>
                    <a:pt x="1045" y="90"/>
                    <a:pt x="916" y="0"/>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6" name="Google Shape;1766;p69"/>
          <p:cNvSpPr/>
          <p:nvPr/>
        </p:nvSpPr>
        <p:spPr>
          <a:xfrm>
            <a:off x="3484000" y="3124475"/>
            <a:ext cx="339200" cy="338875"/>
          </a:xfrm>
          <a:custGeom>
            <a:avLst/>
            <a:gdLst/>
            <a:ahLst/>
            <a:cxnLst/>
            <a:rect l="l" t="t" r="r" b="b"/>
            <a:pathLst>
              <a:path w="13568" h="13555" extrusionOk="0">
                <a:moveTo>
                  <a:pt x="5727" y="2911"/>
                </a:moveTo>
                <a:cubicBezTo>
                  <a:pt x="6525" y="2911"/>
                  <a:pt x="7323" y="3043"/>
                  <a:pt x="7579" y="3307"/>
                </a:cubicBezTo>
                <a:cubicBezTo>
                  <a:pt x="7483" y="3430"/>
                  <a:pt x="6845" y="3692"/>
                  <a:pt x="5727" y="3692"/>
                </a:cubicBezTo>
                <a:cubicBezTo>
                  <a:pt x="4605" y="3692"/>
                  <a:pt x="3971" y="3430"/>
                  <a:pt x="3874" y="3307"/>
                </a:cubicBezTo>
                <a:cubicBezTo>
                  <a:pt x="4130" y="3043"/>
                  <a:pt x="4928" y="2911"/>
                  <a:pt x="5727" y="2911"/>
                </a:cubicBezTo>
                <a:close/>
                <a:moveTo>
                  <a:pt x="7579" y="3914"/>
                </a:moveTo>
                <a:lnTo>
                  <a:pt x="7579" y="4343"/>
                </a:lnTo>
                <a:cubicBezTo>
                  <a:pt x="7345" y="4613"/>
                  <a:pt x="6536" y="4748"/>
                  <a:pt x="5727" y="4748"/>
                </a:cubicBezTo>
                <a:cubicBezTo>
                  <a:pt x="4917" y="4748"/>
                  <a:pt x="4108" y="4613"/>
                  <a:pt x="3874" y="4343"/>
                </a:cubicBezTo>
                <a:lnTo>
                  <a:pt x="3874" y="3914"/>
                </a:lnTo>
                <a:cubicBezTo>
                  <a:pt x="4386" y="4150"/>
                  <a:pt x="5172" y="4233"/>
                  <a:pt x="5727" y="4233"/>
                </a:cubicBezTo>
                <a:cubicBezTo>
                  <a:pt x="6281" y="4233"/>
                  <a:pt x="7068" y="4150"/>
                  <a:pt x="7579" y="3914"/>
                </a:cubicBezTo>
                <a:close/>
                <a:moveTo>
                  <a:pt x="7579" y="4980"/>
                </a:moveTo>
                <a:lnTo>
                  <a:pt x="7579" y="5408"/>
                </a:lnTo>
                <a:cubicBezTo>
                  <a:pt x="7346" y="5675"/>
                  <a:pt x="6546" y="5807"/>
                  <a:pt x="5742" y="5807"/>
                </a:cubicBezTo>
                <a:cubicBezTo>
                  <a:pt x="4928" y="5807"/>
                  <a:pt x="4110" y="5672"/>
                  <a:pt x="3874" y="5408"/>
                </a:cubicBezTo>
                <a:lnTo>
                  <a:pt x="3874" y="4980"/>
                </a:lnTo>
                <a:cubicBezTo>
                  <a:pt x="4405" y="5188"/>
                  <a:pt x="5065" y="5291"/>
                  <a:pt x="5725" y="5291"/>
                </a:cubicBezTo>
                <a:cubicBezTo>
                  <a:pt x="6386" y="5291"/>
                  <a:pt x="7046" y="5188"/>
                  <a:pt x="7579" y="4980"/>
                </a:cubicBezTo>
                <a:close/>
                <a:moveTo>
                  <a:pt x="7579" y="6029"/>
                </a:moveTo>
                <a:lnTo>
                  <a:pt x="7579" y="6474"/>
                </a:lnTo>
                <a:cubicBezTo>
                  <a:pt x="7345" y="6736"/>
                  <a:pt x="6536" y="6867"/>
                  <a:pt x="5727" y="6867"/>
                </a:cubicBezTo>
                <a:cubicBezTo>
                  <a:pt x="4917" y="6867"/>
                  <a:pt x="4108" y="6736"/>
                  <a:pt x="3874" y="6474"/>
                </a:cubicBezTo>
                <a:lnTo>
                  <a:pt x="3874" y="6029"/>
                </a:lnTo>
                <a:cubicBezTo>
                  <a:pt x="4405" y="6245"/>
                  <a:pt x="5065" y="6353"/>
                  <a:pt x="5725" y="6353"/>
                </a:cubicBezTo>
                <a:cubicBezTo>
                  <a:pt x="6386" y="6353"/>
                  <a:pt x="7046" y="6245"/>
                  <a:pt x="7579" y="6029"/>
                </a:cubicBezTo>
                <a:close/>
                <a:moveTo>
                  <a:pt x="10387" y="6666"/>
                </a:moveTo>
                <a:lnTo>
                  <a:pt x="10387" y="7207"/>
                </a:lnTo>
                <a:lnTo>
                  <a:pt x="9601" y="7207"/>
                </a:lnTo>
                <a:lnTo>
                  <a:pt x="9601" y="6942"/>
                </a:lnTo>
                <a:cubicBezTo>
                  <a:pt x="9601" y="6793"/>
                  <a:pt x="9710" y="6666"/>
                  <a:pt x="9863" y="6666"/>
                </a:cubicBezTo>
                <a:close/>
                <a:moveTo>
                  <a:pt x="12767" y="6666"/>
                </a:moveTo>
                <a:cubicBezTo>
                  <a:pt x="12920" y="6666"/>
                  <a:pt x="13043" y="6793"/>
                  <a:pt x="13043" y="6942"/>
                </a:cubicBezTo>
                <a:lnTo>
                  <a:pt x="13043" y="7207"/>
                </a:lnTo>
                <a:lnTo>
                  <a:pt x="10912" y="7207"/>
                </a:lnTo>
                <a:lnTo>
                  <a:pt x="10912" y="6666"/>
                </a:lnTo>
                <a:close/>
                <a:moveTo>
                  <a:pt x="11453" y="1591"/>
                </a:moveTo>
                <a:lnTo>
                  <a:pt x="11453" y="6142"/>
                </a:lnTo>
                <a:lnTo>
                  <a:pt x="10912" y="6142"/>
                </a:lnTo>
                <a:lnTo>
                  <a:pt x="10912" y="4897"/>
                </a:lnTo>
                <a:cubicBezTo>
                  <a:pt x="10912" y="4758"/>
                  <a:pt x="10802" y="4635"/>
                  <a:pt x="10650" y="4635"/>
                </a:cubicBezTo>
                <a:lnTo>
                  <a:pt x="8107" y="4635"/>
                </a:lnTo>
                <a:lnTo>
                  <a:pt x="8107" y="3307"/>
                </a:lnTo>
                <a:cubicBezTo>
                  <a:pt x="8107" y="2573"/>
                  <a:pt x="6613" y="2377"/>
                  <a:pt x="5727" y="2377"/>
                </a:cubicBezTo>
                <a:cubicBezTo>
                  <a:pt x="4840" y="2377"/>
                  <a:pt x="3346" y="2573"/>
                  <a:pt x="3346" y="3307"/>
                </a:cubicBezTo>
                <a:lnTo>
                  <a:pt x="3346" y="6487"/>
                </a:lnTo>
                <a:cubicBezTo>
                  <a:pt x="3346" y="7221"/>
                  <a:pt x="4840" y="7413"/>
                  <a:pt x="5727" y="7413"/>
                </a:cubicBezTo>
                <a:cubicBezTo>
                  <a:pt x="6613" y="7413"/>
                  <a:pt x="8107" y="7221"/>
                  <a:pt x="8107" y="6487"/>
                </a:cubicBezTo>
                <a:lnTo>
                  <a:pt x="8107" y="5159"/>
                </a:lnTo>
                <a:lnTo>
                  <a:pt x="10387" y="5159"/>
                </a:lnTo>
                <a:lnTo>
                  <a:pt x="10387" y="6142"/>
                </a:lnTo>
                <a:lnTo>
                  <a:pt x="9863" y="6142"/>
                </a:lnTo>
                <a:cubicBezTo>
                  <a:pt x="9418" y="6142"/>
                  <a:pt x="9060" y="6500"/>
                  <a:pt x="9060" y="6942"/>
                </a:cubicBezTo>
                <a:lnTo>
                  <a:pt x="9060" y="8203"/>
                </a:lnTo>
                <a:lnTo>
                  <a:pt x="2132" y="8203"/>
                </a:lnTo>
                <a:lnTo>
                  <a:pt x="2132" y="1591"/>
                </a:lnTo>
                <a:close/>
                <a:moveTo>
                  <a:pt x="12240" y="525"/>
                </a:moveTo>
                <a:cubicBezTo>
                  <a:pt x="12392" y="525"/>
                  <a:pt x="12505" y="651"/>
                  <a:pt x="12505" y="787"/>
                </a:cubicBezTo>
                <a:lnTo>
                  <a:pt x="12505" y="6142"/>
                </a:lnTo>
                <a:lnTo>
                  <a:pt x="11977" y="6142"/>
                </a:lnTo>
                <a:lnTo>
                  <a:pt x="11977" y="1328"/>
                </a:lnTo>
                <a:cubicBezTo>
                  <a:pt x="11977" y="1176"/>
                  <a:pt x="11855" y="1050"/>
                  <a:pt x="11715" y="1050"/>
                </a:cubicBezTo>
                <a:lnTo>
                  <a:pt x="1853" y="1050"/>
                </a:lnTo>
                <a:cubicBezTo>
                  <a:pt x="1717" y="1050"/>
                  <a:pt x="1590" y="1176"/>
                  <a:pt x="1590" y="1328"/>
                </a:cubicBezTo>
                <a:lnTo>
                  <a:pt x="1590" y="8479"/>
                </a:lnTo>
                <a:cubicBezTo>
                  <a:pt x="1590" y="8618"/>
                  <a:pt x="1717" y="8741"/>
                  <a:pt x="1853" y="8741"/>
                </a:cubicBezTo>
                <a:lnTo>
                  <a:pt x="9060" y="8741"/>
                </a:lnTo>
                <a:lnTo>
                  <a:pt x="9060" y="9266"/>
                </a:lnTo>
                <a:lnTo>
                  <a:pt x="8369" y="9266"/>
                </a:lnTo>
                <a:cubicBezTo>
                  <a:pt x="8230" y="9266"/>
                  <a:pt x="8107" y="9392"/>
                  <a:pt x="8107" y="9531"/>
                </a:cubicBezTo>
                <a:lnTo>
                  <a:pt x="5464" y="9531"/>
                </a:lnTo>
                <a:cubicBezTo>
                  <a:pt x="5464" y="9392"/>
                  <a:pt x="5338" y="9266"/>
                  <a:pt x="5202" y="9266"/>
                </a:cubicBezTo>
                <a:lnTo>
                  <a:pt x="1066" y="9266"/>
                </a:lnTo>
                <a:lnTo>
                  <a:pt x="1066" y="787"/>
                </a:lnTo>
                <a:cubicBezTo>
                  <a:pt x="1066" y="651"/>
                  <a:pt x="1189" y="525"/>
                  <a:pt x="1328" y="525"/>
                </a:cubicBezTo>
                <a:close/>
                <a:moveTo>
                  <a:pt x="9060" y="9793"/>
                </a:moveTo>
                <a:lnTo>
                  <a:pt x="9060" y="10593"/>
                </a:lnTo>
                <a:lnTo>
                  <a:pt x="804" y="10593"/>
                </a:lnTo>
                <a:cubicBezTo>
                  <a:pt x="651" y="10593"/>
                  <a:pt x="538" y="10471"/>
                  <a:pt x="538" y="10331"/>
                </a:cubicBezTo>
                <a:lnTo>
                  <a:pt x="538" y="9793"/>
                </a:lnTo>
                <a:lnTo>
                  <a:pt x="5006" y="9793"/>
                </a:lnTo>
                <a:cubicBezTo>
                  <a:pt x="5089" y="9959"/>
                  <a:pt x="5269" y="10069"/>
                  <a:pt x="5464" y="10069"/>
                </a:cubicBezTo>
                <a:lnTo>
                  <a:pt x="8107" y="10069"/>
                </a:lnTo>
                <a:cubicBezTo>
                  <a:pt x="8313" y="10069"/>
                  <a:pt x="8479" y="9959"/>
                  <a:pt x="8575" y="9793"/>
                </a:cubicBezTo>
                <a:close/>
                <a:moveTo>
                  <a:pt x="13043" y="7732"/>
                </a:moveTo>
                <a:lnTo>
                  <a:pt x="13043" y="11964"/>
                </a:lnTo>
                <a:lnTo>
                  <a:pt x="9601" y="11964"/>
                </a:lnTo>
                <a:lnTo>
                  <a:pt x="9601" y="7732"/>
                </a:lnTo>
                <a:lnTo>
                  <a:pt x="10387" y="7732"/>
                </a:lnTo>
                <a:lnTo>
                  <a:pt x="10387" y="9847"/>
                </a:lnTo>
                <a:cubicBezTo>
                  <a:pt x="10387" y="9999"/>
                  <a:pt x="10513" y="10112"/>
                  <a:pt x="10650" y="10112"/>
                </a:cubicBezTo>
                <a:lnTo>
                  <a:pt x="11410" y="10112"/>
                </a:lnTo>
                <a:cubicBezTo>
                  <a:pt x="11314" y="10291"/>
                  <a:pt x="11453" y="10510"/>
                  <a:pt x="11645" y="10510"/>
                </a:cubicBezTo>
                <a:cubicBezTo>
                  <a:pt x="11715" y="10510"/>
                  <a:pt x="11785" y="10484"/>
                  <a:pt x="11841" y="10427"/>
                </a:cubicBezTo>
                <a:lnTo>
                  <a:pt x="12226" y="10042"/>
                </a:lnTo>
                <a:cubicBezTo>
                  <a:pt x="12339" y="9946"/>
                  <a:pt x="12339" y="9764"/>
                  <a:pt x="12226" y="9667"/>
                </a:cubicBezTo>
                <a:lnTo>
                  <a:pt x="11841" y="9266"/>
                </a:lnTo>
                <a:cubicBezTo>
                  <a:pt x="11781" y="9210"/>
                  <a:pt x="11715" y="9186"/>
                  <a:pt x="11652" y="9186"/>
                </a:cubicBezTo>
                <a:cubicBezTo>
                  <a:pt x="11467" y="9186"/>
                  <a:pt x="11308" y="9389"/>
                  <a:pt x="11410" y="9584"/>
                </a:cubicBezTo>
                <a:lnTo>
                  <a:pt x="10912" y="9584"/>
                </a:lnTo>
                <a:lnTo>
                  <a:pt x="10912" y="7732"/>
                </a:lnTo>
                <a:close/>
                <a:moveTo>
                  <a:pt x="13043" y="12502"/>
                </a:moveTo>
                <a:lnTo>
                  <a:pt x="13043" y="12768"/>
                </a:lnTo>
                <a:cubicBezTo>
                  <a:pt x="13043" y="12904"/>
                  <a:pt x="12920" y="13030"/>
                  <a:pt x="12767" y="13030"/>
                </a:cubicBezTo>
                <a:lnTo>
                  <a:pt x="9863" y="13030"/>
                </a:lnTo>
                <a:cubicBezTo>
                  <a:pt x="9710" y="13030"/>
                  <a:pt x="9601" y="12904"/>
                  <a:pt x="9601" y="12768"/>
                </a:cubicBezTo>
                <a:lnTo>
                  <a:pt x="9601" y="12502"/>
                </a:lnTo>
                <a:close/>
                <a:moveTo>
                  <a:pt x="1328" y="1"/>
                </a:moveTo>
                <a:cubicBezTo>
                  <a:pt x="887" y="1"/>
                  <a:pt x="538" y="359"/>
                  <a:pt x="538" y="787"/>
                </a:cubicBezTo>
                <a:lnTo>
                  <a:pt x="538" y="9266"/>
                </a:lnTo>
                <a:lnTo>
                  <a:pt x="276" y="9266"/>
                </a:lnTo>
                <a:cubicBezTo>
                  <a:pt x="123" y="9266"/>
                  <a:pt x="0" y="9392"/>
                  <a:pt x="0" y="9531"/>
                </a:cubicBezTo>
                <a:lnTo>
                  <a:pt x="0" y="10331"/>
                </a:lnTo>
                <a:cubicBezTo>
                  <a:pt x="0" y="10759"/>
                  <a:pt x="359" y="11121"/>
                  <a:pt x="804" y="11121"/>
                </a:cubicBezTo>
                <a:lnTo>
                  <a:pt x="9060" y="11121"/>
                </a:lnTo>
                <a:lnTo>
                  <a:pt x="9060" y="12768"/>
                </a:lnTo>
                <a:cubicBezTo>
                  <a:pt x="9060" y="13209"/>
                  <a:pt x="9418" y="13555"/>
                  <a:pt x="9863" y="13555"/>
                </a:cubicBezTo>
                <a:lnTo>
                  <a:pt x="12767" y="13555"/>
                </a:lnTo>
                <a:cubicBezTo>
                  <a:pt x="13209" y="13555"/>
                  <a:pt x="13568" y="13209"/>
                  <a:pt x="13568" y="12768"/>
                </a:cubicBezTo>
                <a:lnTo>
                  <a:pt x="13568" y="6942"/>
                </a:lnTo>
                <a:cubicBezTo>
                  <a:pt x="13568" y="6597"/>
                  <a:pt x="13348" y="6295"/>
                  <a:pt x="13043" y="6182"/>
                </a:cubicBezTo>
                <a:lnTo>
                  <a:pt x="13043" y="787"/>
                </a:lnTo>
                <a:cubicBezTo>
                  <a:pt x="13043" y="359"/>
                  <a:pt x="12684" y="1"/>
                  <a:pt x="12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3502625" y="1345088"/>
            <a:ext cx="301950" cy="338875"/>
          </a:xfrm>
          <a:custGeom>
            <a:avLst/>
            <a:gdLst/>
            <a:ahLst/>
            <a:cxnLst/>
            <a:rect l="l" t="t" r="r" b="b"/>
            <a:pathLst>
              <a:path w="12078" h="13555" extrusionOk="0">
                <a:moveTo>
                  <a:pt x="7679" y="525"/>
                </a:moveTo>
                <a:cubicBezTo>
                  <a:pt x="7815" y="525"/>
                  <a:pt x="7941" y="651"/>
                  <a:pt x="7941" y="787"/>
                </a:cubicBezTo>
                <a:lnTo>
                  <a:pt x="7941" y="1050"/>
                </a:lnTo>
                <a:lnTo>
                  <a:pt x="5823" y="1050"/>
                </a:lnTo>
                <a:cubicBezTo>
                  <a:pt x="5671" y="1050"/>
                  <a:pt x="5561" y="1176"/>
                  <a:pt x="5561" y="1328"/>
                </a:cubicBezTo>
                <a:cubicBezTo>
                  <a:pt x="5561" y="1465"/>
                  <a:pt x="5438" y="1591"/>
                  <a:pt x="5299" y="1591"/>
                </a:cubicBezTo>
                <a:lnTo>
                  <a:pt x="3168" y="1591"/>
                </a:lnTo>
                <a:cubicBezTo>
                  <a:pt x="3032" y="1591"/>
                  <a:pt x="2906" y="1465"/>
                  <a:pt x="2906" y="1315"/>
                </a:cubicBezTo>
                <a:cubicBezTo>
                  <a:pt x="2906" y="1176"/>
                  <a:pt x="2796" y="1050"/>
                  <a:pt x="2643" y="1050"/>
                </a:cubicBezTo>
                <a:lnTo>
                  <a:pt x="525" y="1050"/>
                </a:lnTo>
                <a:lnTo>
                  <a:pt x="525" y="787"/>
                </a:lnTo>
                <a:cubicBezTo>
                  <a:pt x="525" y="651"/>
                  <a:pt x="638" y="525"/>
                  <a:pt x="791" y="525"/>
                </a:cubicBezTo>
                <a:close/>
                <a:moveTo>
                  <a:pt x="8204" y="5063"/>
                </a:moveTo>
                <a:cubicBezTo>
                  <a:pt x="8426" y="5063"/>
                  <a:pt x="8605" y="5229"/>
                  <a:pt x="8605" y="5448"/>
                </a:cubicBezTo>
                <a:cubicBezTo>
                  <a:pt x="8605" y="5671"/>
                  <a:pt x="8426" y="5850"/>
                  <a:pt x="8204" y="5850"/>
                </a:cubicBezTo>
                <a:cubicBezTo>
                  <a:pt x="7679" y="5836"/>
                  <a:pt x="7679" y="5076"/>
                  <a:pt x="8204" y="5063"/>
                </a:cubicBezTo>
                <a:close/>
                <a:moveTo>
                  <a:pt x="2906" y="6112"/>
                </a:moveTo>
                <a:cubicBezTo>
                  <a:pt x="3128" y="6112"/>
                  <a:pt x="3307" y="6295"/>
                  <a:pt x="3307" y="6514"/>
                </a:cubicBezTo>
                <a:cubicBezTo>
                  <a:pt x="3294" y="6778"/>
                  <a:pt x="3101" y="6910"/>
                  <a:pt x="2907" y="6910"/>
                </a:cubicBezTo>
                <a:cubicBezTo>
                  <a:pt x="2713" y="6910"/>
                  <a:pt x="2519" y="6778"/>
                  <a:pt x="2504" y="6514"/>
                </a:cubicBezTo>
                <a:cubicBezTo>
                  <a:pt x="2504" y="6295"/>
                  <a:pt x="2683" y="6112"/>
                  <a:pt x="2906" y="6112"/>
                </a:cubicBezTo>
                <a:close/>
                <a:moveTo>
                  <a:pt x="5299" y="3443"/>
                </a:moveTo>
                <a:lnTo>
                  <a:pt x="5299" y="7221"/>
                </a:lnTo>
                <a:cubicBezTo>
                  <a:pt x="5160" y="7261"/>
                  <a:pt x="5037" y="7330"/>
                  <a:pt x="4940" y="7413"/>
                </a:cubicBezTo>
                <a:lnTo>
                  <a:pt x="3805" y="6749"/>
                </a:lnTo>
                <a:cubicBezTo>
                  <a:pt x="3945" y="6265"/>
                  <a:pt x="3639" y="5753"/>
                  <a:pt x="3168" y="5631"/>
                </a:cubicBezTo>
                <a:lnTo>
                  <a:pt x="3168" y="3443"/>
                </a:lnTo>
                <a:close/>
                <a:moveTo>
                  <a:pt x="5555" y="7710"/>
                </a:moveTo>
                <a:cubicBezTo>
                  <a:pt x="5749" y="7710"/>
                  <a:pt x="5943" y="7842"/>
                  <a:pt x="5950" y="8104"/>
                </a:cubicBezTo>
                <a:cubicBezTo>
                  <a:pt x="5950" y="8326"/>
                  <a:pt x="5784" y="8505"/>
                  <a:pt x="5561" y="8505"/>
                </a:cubicBezTo>
                <a:cubicBezTo>
                  <a:pt x="5339" y="8505"/>
                  <a:pt x="5160" y="8326"/>
                  <a:pt x="5160" y="8104"/>
                </a:cubicBezTo>
                <a:cubicBezTo>
                  <a:pt x="5166" y="7842"/>
                  <a:pt x="5360" y="7710"/>
                  <a:pt x="5555" y="7710"/>
                </a:cubicBezTo>
                <a:close/>
                <a:moveTo>
                  <a:pt x="10851" y="7710"/>
                </a:moveTo>
                <a:cubicBezTo>
                  <a:pt x="11045" y="7710"/>
                  <a:pt x="11239" y="7842"/>
                  <a:pt x="11248" y="8104"/>
                </a:cubicBezTo>
                <a:cubicBezTo>
                  <a:pt x="11248" y="8326"/>
                  <a:pt x="11082" y="8505"/>
                  <a:pt x="10859" y="8505"/>
                </a:cubicBezTo>
                <a:cubicBezTo>
                  <a:pt x="10637" y="8505"/>
                  <a:pt x="10458" y="8326"/>
                  <a:pt x="10458" y="8104"/>
                </a:cubicBezTo>
                <a:cubicBezTo>
                  <a:pt x="10464" y="7842"/>
                  <a:pt x="10658" y="7710"/>
                  <a:pt x="10851" y="7710"/>
                </a:cubicBezTo>
                <a:close/>
                <a:moveTo>
                  <a:pt x="3530" y="7191"/>
                </a:moveTo>
                <a:lnTo>
                  <a:pt x="4662" y="7871"/>
                </a:lnTo>
                <a:cubicBezTo>
                  <a:pt x="4525" y="8353"/>
                  <a:pt x="4828" y="8867"/>
                  <a:pt x="5299" y="8990"/>
                </a:cubicBezTo>
                <a:lnTo>
                  <a:pt x="5299" y="10650"/>
                </a:lnTo>
                <a:lnTo>
                  <a:pt x="3168" y="10650"/>
                </a:lnTo>
                <a:lnTo>
                  <a:pt x="3168" y="7400"/>
                </a:lnTo>
                <a:cubicBezTo>
                  <a:pt x="3307" y="7357"/>
                  <a:pt x="3430" y="7290"/>
                  <a:pt x="3530" y="7191"/>
                </a:cubicBezTo>
                <a:close/>
                <a:moveTo>
                  <a:pt x="7941" y="1591"/>
                </a:moveTo>
                <a:lnTo>
                  <a:pt x="7941" y="4565"/>
                </a:lnTo>
                <a:cubicBezTo>
                  <a:pt x="7400" y="4718"/>
                  <a:pt x="7111" y="5395"/>
                  <a:pt x="7387" y="5893"/>
                </a:cubicBezTo>
                <a:lnTo>
                  <a:pt x="6003" y="7290"/>
                </a:lnTo>
                <a:cubicBezTo>
                  <a:pt x="5950" y="7261"/>
                  <a:pt x="5880" y="7234"/>
                  <a:pt x="5823" y="7221"/>
                </a:cubicBezTo>
                <a:lnTo>
                  <a:pt x="5823" y="3181"/>
                </a:lnTo>
                <a:cubicBezTo>
                  <a:pt x="5823" y="3028"/>
                  <a:pt x="5701" y="2905"/>
                  <a:pt x="5561" y="2905"/>
                </a:cubicBezTo>
                <a:lnTo>
                  <a:pt x="2906" y="2905"/>
                </a:lnTo>
                <a:cubicBezTo>
                  <a:pt x="2766" y="2905"/>
                  <a:pt x="2643" y="3028"/>
                  <a:pt x="2643" y="3181"/>
                </a:cubicBezTo>
                <a:lnTo>
                  <a:pt x="2643" y="5631"/>
                </a:lnTo>
                <a:cubicBezTo>
                  <a:pt x="1770" y="5893"/>
                  <a:pt x="1770" y="7138"/>
                  <a:pt x="2643" y="7400"/>
                </a:cubicBezTo>
                <a:lnTo>
                  <a:pt x="2643" y="10650"/>
                </a:lnTo>
                <a:lnTo>
                  <a:pt x="1853" y="10650"/>
                </a:lnTo>
                <a:cubicBezTo>
                  <a:pt x="1730" y="10650"/>
                  <a:pt x="1604" y="10733"/>
                  <a:pt x="1591" y="10872"/>
                </a:cubicBezTo>
                <a:cubicBezTo>
                  <a:pt x="1564" y="11038"/>
                  <a:pt x="1687" y="11174"/>
                  <a:pt x="1853" y="11174"/>
                </a:cubicBezTo>
                <a:lnTo>
                  <a:pt x="6614" y="11174"/>
                </a:lnTo>
                <a:cubicBezTo>
                  <a:pt x="6736" y="11174"/>
                  <a:pt x="6862" y="11078"/>
                  <a:pt x="6876" y="10955"/>
                </a:cubicBezTo>
                <a:cubicBezTo>
                  <a:pt x="6902" y="10789"/>
                  <a:pt x="6779" y="10650"/>
                  <a:pt x="6614" y="10650"/>
                </a:cubicBezTo>
                <a:lnTo>
                  <a:pt x="5823" y="10650"/>
                </a:lnTo>
                <a:lnTo>
                  <a:pt x="5823" y="8990"/>
                </a:lnTo>
                <a:cubicBezTo>
                  <a:pt x="6365" y="8837"/>
                  <a:pt x="6653" y="8160"/>
                  <a:pt x="6378" y="7662"/>
                </a:cubicBezTo>
                <a:lnTo>
                  <a:pt x="7762" y="6265"/>
                </a:lnTo>
                <a:cubicBezTo>
                  <a:pt x="7815" y="6295"/>
                  <a:pt x="7885" y="6321"/>
                  <a:pt x="7941" y="6348"/>
                </a:cubicBezTo>
                <a:lnTo>
                  <a:pt x="7941" y="11964"/>
                </a:lnTo>
                <a:lnTo>
                  <a:pt x="525" y="11964"/>
                </a:lnTo>
                <a:lnTo>
                  <a:pt x="525" y="1591"/>
                </a:lnTo>
                <a:lnTo>
                  <a:pt x="2421" y="1591"/>
                </a:lnTo>
                <a:cubicBezTo>
                  <a:pt x="2534" y="1896"/>
                  <a:pt x="2823" y="2115"/>
                  <a:pt x="3168" y="2115"/>
                </a:cubicBezTo>
                <a:lnTo>
                  <a:pt x="5299" y="2115"/>
                </a:lnTo>
                <a:cubicBezTo>
                  <a:pt x="5644" y="2115"/>
                  <a:pt x="5936" y="1896"/>
                  <a:pt x="6046" y="1591"/>
                </a:cubicBezTo>
                <a:close/>
                <a:moveTo>
                  <a:pt x="7941" y="12502"/>
                </a:moveTo>
                <a:lnTo>
                  <a:pt x="7941" y="12768"/>
                </a:lnTo>
                <a:cubicBezTo>
                  <a:pt x="7941" y="12904"/>
                  <a:pt x="7815" y="13030"/>
                  <a:pt x="7679" y="13030"/>
                </a:cubicBezTo>
                <a:lnTo>
                  <a:pt x="791" y="13030"/>
                </a:lnTo>
                <a:cubicBezTo>
                  <a:pt x="638" y="13030"/>
                  <a:pt x="525" y="12904"/>
                  <a:pt x="525" y="12768"/>
                </a:cubicBezTo>
                <a:lnTo>
                  <a:pt x="525" y="12502"/>
                </a:lnTo>
                <a:close/>
                <a:moveTo>
                  <a:pt x="791" y="1"/>
                </a:moveTo>
                <a:cubicBezTo>
                  <a:pt x="346" y="1"/>
                  <a:pt x="1" y="359"/>
                  <a:pt x="1" y="787"/>
                </a:cubicBezTo>
                <a:lnTo>
                  <a:pt x="1" y="12768"/>
                </a:lnTo>
                <a:cubicBezTo>
                  <a:pt x="1" y="13209"/>
                  <a:pt x="346" y="13555"/>
                  <a:pt x="791" y="13555"/>
                </a:cubicBezTo>
                <a:lnTo>
                  <a:pt x="7679" y="13555"/>
                </a:lnTo>
                <a:cubicBezTo>
                  <a:pt x="8121" y="13555"/>
                  <a:pt x="8466" y="13209"/>
                  <a:pt x="8466" y="12768"/>
                </a:cubicBezTo>
                <a:lnTo>
                  <a:pt x="8466" y="6348"/>
                </a:lnTo>
                <a:cubicBezTo>
                  <a:pt x="8536" y="6321"/>
                  <a:pt x="8592" y="6295"/>
                  <a:pt x="8645" y="6265"/>
                </a:cubicBezTo>
                <a:lnTo>
                  <a:pt x="10043" y="7662"/>
                </a:lnTo>
                <a:cubicBezTo>
                  <a:pt x="9700" y="8252"/>
                  <a:pt x="10161" y="9033"/>
                  <a:pt x="10842" y="9033"/>
                </a:cubicBezTo>
                <a:cubicBezTo>
                  <a:pt x="10848" y="9033"/>
                  <a:pt x="10854" y="9033"/>
                  <a:pt x="10859" y="9033"/>
                </a:cubicBezTo>
                <a:cubicBezTo>
                  <a:pt x="12078" y="8977"/>
                  <a:pt x="12078" y="7221"/>
                  <a:pt x="10859" y="7178"/>
                </a:cubicBezTo>
                <a:cubicBezTo>
                  <a:pt x="10693" y="7178"/>
                  <a:pt x="10541" y="7221"/>
                  <a:pt x="10418" y="7290"/>
                </a:cubicBezTo>
                <a:lnTo>
                  <a:pt x="9020" y="5893"/>
                </a:lnTo>
                <a:cubicBezTo>
                  <a:pt x="9309" y="5395"/>
                  <a:pt x="9020" y="4718"/>
                  <a:pt x="8466" y="4565"/>
                </a:cubicBezTo>
                <a:lnTo>
                  <a:pt x="8466" y="787"/>
                </a:lnTo>
                <a:cubicBezTo>
                  <a:pt x="8466" y="359"/>
                  <a:pt x="8121" y="1"/>
                  <a:pt x="7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8" name="Google Shape;1768;p69"/>
          <p:cNvGrpSpPr/>
          <p:nvPr/>
        </p:nvGrpSpPr>
        <p:grpSpPr>
          <a:xfrm>
            <a:off x="3521175" y="2234525"/>
            <a:ext cx="264850" cy="339100"/>
            <a:chOff x="7050100" y="1573650"/>
            <a:chExt cx="264850" cy="339100"/>
          </a:xfrm>
        </p:grpSpPr>
        <p:sp>
          <p:nvSpPr>
            <p:cNvPr id="1769" name="Google Shape;1769;p69"/>
            <p:cNvSpPr/>
            <p:nvPr/>
          </p:nvSpPr>
          <p:spPr>
            <a:xfrm>
              <a:off x="7050100" y="1573650"/>
              <a:ext cx="264850" cy="339100"/>
            </a:xfrm>
            <a:custGeom>
              <a:avLst/>
              <a:gdLst/>
              <a:ahLst/>
              <a:cxnLst/>
              <a:rect l="l" t="t" r="r" b="b"/>
              <a:pathLst>
                <a:path w="10594" h="13564" extrusionOk="0">
                  <a:moveTo>
                    <a:pt x="5298" y="517"/>
                  </a:moveTo>
                  <a:cubicBezTo>
                    <a:pt x="5740" y="517"/>
                    <a:pt x="6098" y="879"/>
                    <a:pt x="6098" y="1321"/>
                  </a:cubicBezTo>
                  <a:cubicBezTo>
                    <a:pt x="6098" y="1460"/>
                    <a:pt x="6211" y="1583"/>
                    <a:pt x="6361" y="1583"/>
                  </a:cubicBezTo>
                  <a:lnTo>
                    <a:pt x="8216" y="1583"/>
                  </a:lnTo>
                  <a:lnTo>
                    <a:pt x="8216" y="2649"/>
                  </a:lnTo>
                  <a:lnTo>
                    <a:pt x="2394" y="2649"/>
                  </a:lnTo>
                  <a:lnTo>
                    <a:pt x="2394" y="1583"/>
                  </a:lnTo>
                  <a:lnTo>
                    <a:pt x="4246" y="1583"/>
                  </a:lnTo>
                  <a:cubicBezTo>
                    <a:pt x="4385" y="1583"/>
                    <a:pt x="4508" y="1460"/>
                    <a:pt x="4508" y="1321"/>
                  </a:cubicBezTo>
                  <a:cubicBezTo>
                    <a:pt x="4508" y="879"/>
                    <a:pt x="4867" y="517"/>
                    <a:pt x="5298" y="517"/>
                  </a:cubicBezTo>
                  <a:close/>
                  <a:moveTo>
                    <a:pt x="9016" y="2911"/>
                  </a:moveTo>
                  <a:lnTo>
                    <a:pt x="9016" y="11970"/>
                  </a:lnTo>
                  <a:lnTo>
                    <a:pt x="1590" y="11970"/>
                  </a:lnTo>
                  <a:lnTo>
                    <a:pt x="1590" y="2911"/>
                  </a:lnTo>
                  <a:lnTo>
                    <a:pt x="1936" y="2911"/>
                  </a:lnTo>
                  <a:cubicBezTo>
                    <a:pt x="2019" y="3064"/>
                    <a:pt x="2198" y="3173"/>
                    <a:pt x="2394" y="3173"/>
                  </a:cubicBezTo>
                  <a:lnTo>
                    <a:pt x="8216" y="3173"/>
                  </a:lnTo>
                  <a:cubicBezTo>
                    <a:pt x="8409" y="3173"/>
                    <a:pt x="8588" y="3064"/>
                    <a:pt x="8671" y="2911"/>
                  </a:cubicBezTo>
                  <a:close/>
                  <a:moveTo>
                    <a:pt x="9806" y="1845"/>
                  </a:moveTo>
                  <a:cubicBezTo>
                    <a:pt x="9959" y="1845"/>
                    <a:pt x="10069" y="1971"/>
                    <a:pt x="10069" y="2111"/>
                  </a:cubicBezTo>
                  <a:lnTo>
                    <a:pt x="10069" y="12760"/>
                  </a:lnTo>
                  <a:cubicBezTo>
                    <a:pt x="10069" y="12913"/>
                    <a:pt x="9959" y="13022"/>
                    <a:pt x="9806" y="13022"/>
                  </a:cubicBezTo>
                  <a:lnTo>
                    <a:pt x="800" y="13022"/>
                  </a:lnTo>
                  <a:cubicBezTo>
                    <a:pt x="651" y="13022"/>
                    <a:pt x="538" y="12913"/>
                    <a:pt x="538" y="12760"/>
                  </a:cubicBezTo>
                  <a:lnTo>
                    <a:pt x="538" y="2111"/>
                  </a:lnTo>
                  <a:cubicBezTo>
                    <a:pt x="538" y="1971"/>
                    <a:pt x="651" y="1845"/>
                    <a:pt x="800" y="1845"/>
                  </a:cubicBezTo>
                  <a:lnTo>
                    <a:pt x="1853" y="1845"/>
                  </a:lnTo>
                  <a:lnTo>
                    <a:pt x="1853" y="2386"/>
                  </a:lnTo>
                  <a:lnTo>
                    <a:pt x="1328" y="2386"/>
                  </a:lnTo>
                  <a:cubicBezTo>
                    <a:pt x="1189" y="2386"/>
                    <a:pt x="1066" y="2496"/>
                    <a:pt x="1066" y="2649"/>
                  </a:cubicBezTo>
                  <a:lnTo>
                    <a:pt x="1066" y="12236"/>
                  </a:lnTo>
                  <a:cubicBezTo>
                    <a:pt x="1066" y="12372"/>
                    <a:pt x="1189" y="12498"/>
                    <a:pt x="1328" y="12498"/>
                  </a:cubicBezTo>
                  <a:lnTo>
                    <a:pt x="9282" y="12498"/>
                  </a:lnTo>
                  <a:cubicBezTo>
                    <a:pt x="9418" y="12498"/>
                    <a:pt x="9544" y="12372"/>
                    <a:pt x="9544" y="12236"/>
                  </a:cubicBezTo>
                  <a:lnTo>
                    <a:pt x="9544" y="2649"/>
                  </a:lnTo>
                  <a:cubicBezTo>
                    <a:pt x="9544" y="2496"/>
                    <a:pt x="9418" y="2386"/>
                    <a:pt x="9282" y="2386"/>
                  </a:cubicBezTo>
                  <a:lnTo>
                    <a:pt x="8741" y="2386"/>
                  </a:lnTo>
                  <a:lnTo>
                    <a:pt x="8741" y="1845"/>
                  </a:lnTo>
                  <a:close/>
                  <a:moveTo>
                    <a:pt x="5298" y="0"/>
                  </a:moveTo>
                  <a:cubicBezTo>
                    <a:pt x="4724" y="0"/>
                    <a:pt x="4150" y="353"/>
                    <a:pt x="3997" y="1059"/>
                  </a:cubicBezTo>
                  <a:lnTo>
                    <a:pt x="2377" y="1059"/>
                  </a:lnTo>
                  <a:cubicBezTo>
                    <a:pt x="2185" y="1059"/>
                    <a:pt x="2019" y="1155"/>
                    <a:pt x="1922" y="1321"/>
                  </a:cubicBezTo>
                  <a:lnTo>
                    <a:pt x="800" y="1321"/>
                  </a:lnTo>
                  <a:cubicBezTo>
                    <a:pt x="359" y="1321"/>
                    <a:pt x="0" y="1679"/>
                    <a:pt x="0" y="2111"/>
                  </a:cubicBezTo>
                  <a:lnTo>
                    <a:pt x="0" y="12760"/>
                  </a:lnTo>
                  <a:cubicBezTo>
                    <a:pt x="0" y="13202"/>
                    <a:pt x="359" y="13563"/>
                    <a:pt x="800" y="13563"/>
                  </a:cubicBezTo>
                  <a:lnTo>
                    <a:pt x="9806" y="13563"/>
                  </a:lnTo>
                  <a:cubicBezTo>
                    <a:pt x="10248" y="13563"/>
                    <a:pt x="10593" y="13202"/>
                    <a:pt x="10593" y="12760"/>
                  </a:cubicBezTo>
                  <a:lnTo>
                    <a:pt x="10593" y="2111"/>
                  </a:lnTo>
                  <a:cubicBezTo>
                    <a:pt x="10593" y="1679"/>
                    <a:pt x="10248" y="1321"/>
                    <a:pt x="9806" y="1321"/>
                  </a:cubicBezTo>
                  <a:lnTo>
                    <a:pt x="8671" y="1321"/>
                  </a:lnTo>
                  <a:cubicBezTo>
                    <a:pt x="8575" y="1155"/>
                    <a:pt x="8409" y="1059"/>
                    <a:pt x="8216" y="1059"/>
                  </a:cubicBezTo>
                  <a:lnTo>
                    <a:pt x="6596" y="1059"/>
                  </a:lnTo>
                  <a:cubicBezTo>
                    <a:pt x="6445" y="353"/>
                    <a:pt x="5872" y="0"/>
                    <a:pt x="5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7175900" y="1599850"/>
              <a:ext cx="13225" cy="13400"/>
            </a:xfrm>
            <a:custGeom>
              <a:avLst/>
              <a:gdLst/>
              <a:ahLst/>
              <a:cxnLst/>
              <a:rect l="l" t="t" r="r" b="b"/>
              <a:pathLst>
                <a:path w="529" h="536" extrusionOk="0">
                  <a:moveTo>
                    <a:pt x="266" y="1"/>
                  </a:moveTo>
                  <a:cubicBezTo>
                    <a:pt x="138" y="1"/>
                    <a:pt x="9" y="87"/>
                    <a:pt x="1" y="260"/>
                  </a:cubicBezTo>
                  <a:cubicBezTo>
                    <a:pt x="1" y="412"/>
                    <a:pt x="127" y="535"/>
                    <a:pt x="266" y="535"/>
                  </a:cubicBezTo>
                  <a:cubicBezTo>
                    <a:pt x="416" y="535"/>
                    <a:pt x="529" y="412"/>
                    <a:pt x="529" y="260"/>
                  </a:cubicBezTo>
                  <a:cubicBezTo>
                    <a:pt x="522" y="87"/>
                    <a:pt x="394"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7189425" y="1669575"/>
              <a:ext cx="72650" cy="72625"/>
            </a:xfrm>
            <a:custGeom>
              <a:avLst/>
              <a:gdLst/>
              <a:ahLst/>
              <a:cxnLst/>
              <a:rect l="l" t="t" r="r" b="b"/>
              <a:pathLst>
                <a:path w="2906" h="2905" extrusionOk="0">
                  <a:moveTo>
                    <a:pt x="525" y="541"/>
                  </a:moveTo>
                  <a:cubicBezTo>
                    <a:pt x="1481" y="664"/>
                    <a:pt x="2242" y="1427"/>
                    <a:pt x="2364" y="2380"/>
                  </a:cubicBezTo>
                  <a:lnTo>
                    <a:pt x="525" y="2380"/>
                  </a:lnTo>
                  <a:lnTo>
                    <a:pt x="525" y="541"/>
                  </a:lnTo>
                  <a:close/>
                  <a:moveTo>
                    <a:pt x="263" y="0"/>
                  </a:moveTo>
                  <a:cubicBezTo>
                    <a:pt x="110" y="0"/>
                    <a:pt x="1" y="113"/>
                    <a:pt x="1" y="266"/>
                  </a:cubicBezTo>
                  <a:lnTo>
                    <a:pt x="1" y="2642"/>
                  </a:lnTo>
                  <a:cubicBezTo>
                    <a:pt x="1" y="2795"/>
                    <a:pt x="110" y="2905"/>
                    <a:pt x="263" y="2905"/>
                  </a:cubicBezTo>
                  <a:lnTo>
                    <a:pt x="2643" y="2905"/>
                  </a:lnTo>
                  <a:cubicBezTo>
                    <a:pt x="2796" y="2905"/>
                    <a:pt x="2906" y="2795"/>
                    <a:pt x="2906" y="2656"/>
                  </a:cubicBezTo>
                  <a:cubicBezTo>
                    <a:pt x="2906" y="1192"/>
                    <a:pt x="171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7081550" y="1695875"/>
              <a:ext cx="154225" cy="132800"/>
            </a:xfrm>
            <a:custGeom>
              <a:avLst/>
              <a:gdLst/>
              <a:ahLst/>
              <a:cxnLst/>
              <a:rect l="l" t="t" r="r" b="b"/>
              <a:pathLst>
                <a:path w="6169" h="5312" extrusionOk="0">
                  <a:moveTo>
                    <a:pt x="3250" y="555"/>
                  </a:moveTo>
                  <a:lnTo>
                    <a:pt x="3250" y="2503"/>
                  </a:lnTo>
                  <a:lnTo>
                    <a:pt x="1564" y="3473"/>
                  </a:lnTo>
                  <a:cubicBezTo>
                    <a:pt x="996" y="2215"/>
                    <a:pt x="1896" y="691"/>
                    <a:pt x="3250" y="555"/>
                  </a:cubicBezTo>
                  <a:close/>
                  <a:moveTo>
                    <a:pt x="5617" y="2918"/>
                  </a:moveTo>
                  <a:cubicBezTo>
                    <a:pt x="5547" y="3499"/>
                    <a:pt x="5229" y="4010"/>
                    <a:pt x="4787" y="4342"/>
                  </a:cubicBezTo>
                  <a:lnTo>
                    <a:pt x="3971" y="2918"/>
                  </a:lnTo>
                  <a:close/>
                  <a:moveTo>
                    <a:pt x="3416" y="3015"/>
                  </a:moveTo>
                  <a:lnTo>
                    <a:pt x="4329" y="4608"/>
                  </a:lnTo>
                  <a:cubicBezTo>
                    <a:pt x="4081" y="4720"/>
                    <a:pt x="3810" y="4772"/>
                    <a:pt x="3538" y="4772"/>
                  </a:cubicBezTo>
                  <a:cubicBezTo>
                    <a:pt x="2872" y="4772"/>
                    <a:pt x="2199" y="4458"/>
                    <a:pt x="1826" y="3927"/>
                  </a:cubicBezTo>
                  <a:lnTo>
                    <a:pt x="3416" y="3015"/>
                  </a:lnTo>
                  <a:close/>
                  <a:moveTo>
                    <a:pt x="3513" y="0"/>
                  </a:moveTo>
                  <a:cubicBezTo>
                    <a:pt x="0" y="140"/>
                    <a:pt x="0" y="5172"/>
                    <a:pt x="3513" y="5312"/>
                  </a:cubicBezTo>
                  <a:cubicBezTo>
                    <a:pt x="4980" y="5312"/>
                    <a:pt x="6168" y="4123"/>
                    <a:pt x="6168" y="2656"/>
                  </a:cubicBezTo>
                  <a:cubicBezTo>
                    <a:pt x="6168" y="2517"/>
                    <a:pt x="6045" y="2394"/>
                    <a:pt x="5906" y="2394"/>
                  </a:cubicBezTo>
                  <a:lnTo>
                    <a:pt x="3775" y="2394"/>
                  </a:lnTo>
                  <a:lnTo>
                    <a:pt x="3775" y="276"/>
                  </a:lnTo>
                  <a:cubicBezTo>
                    <a:pt x="3775" y="127"/>
                    <a:pt x="3665"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7100875" y="1843175"/>
              <a:ext cx="75475" cy="13150"/>
            </a:xfrm>
            <a:custGeom>
              <a:avLst/>
              <a:gdLst/>
              <a:ahLst/>
              <a:cxnLst/>
              <a:rect l="l" t="t" r="r" b="b"/>
              <a:pathLst>
                <a:path w="3019" h="526" extrusionOk="0">
                  <a:moveTo>
                    <a:pt x="346" y="1"/>
                  </a:moveTo>
                  <a:cubicBezTo>
                    <a:pt x="1" y="1"/>
                    <a:pt x="1" y="512"/>
                    <a:pt x="346" y="525"/>
                  </a:cubicBezTo>
                  <a:lnTo>
                    <a:pt x="2740" y="525"/>
                  </a:lnTo>
                  <a:cubicBezTo>
                    <a:pt x="2892" y="525"/>
                    <a:pt x="3018" y="389"/>
                    <a:pt x="3002" y="223"/>
                  </a:cubicBezTo>
                  <a:cubicBezTo>
                    <a:pt x="2975" y="84"/>
                    <a:pt x="2866" y="1"/>
                    <a:pt x="2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7187025" y="1843175"/>
              <a:ext cx="75725" cy="13150"/>
            </a:xfrm>
            <a:custGeom>
              <a:avLst/>
              <a:gdLst/>
              <a:ahLst/>
              <a:cxnLst/>
              <a:rect l="l" t="t" r="r" b="b"/>
              <a:pathLst>
                <a:path w="3029" h="526" extrusionOk="0">
                  <a:moveTo>
                    <a:pt x="359" y="1"/>
                  </a:moveTo>
                  <a:cubicBezTo>
                    <a:pt x="1" y="1"/>
                    <a:pt x="1" y="512"/>
                    <a:pt x="359" y="525"/>
                  </a:cubicBezTo>
                  <a:lnTo>
                    <a:pt x="2739" y="525"/>
                  </a:lnTo>
                  <a:cubicBezTo>
                    <a:pt x="2892" y="525"/>
                    <a:pt x="3028" y="389"/>
                    <a:pt x="3002" y="223"/>
                  </a:cubicBezTo>
                  <a:cubicBezTo>
                    <a:pt x="2975" y="84"/>
                    <a:pt x="2862" y="1"/>
                    <a:pt x="2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79" name="Google Shape;1779;p70"/>
          <p:cNvSpPr/>
          <p:nvPr/>
        </p:nvSpPr>
        <p:spPr>
          <a:xfrm>
            <a:off x="5023358" y="2879613"/>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70"/>
          <p:cNvGrpSpPr/>
          <p:nvPr/>
        </p:nvGrpSpPr>
        <p:grpSpPr>
          <a:xfrm>
            <a:off x="5150220" y="3006520"/>
            <a:ext cx="313310" cy="313227"/>
            <a:chOff x="1323129" y="2571761"/>
            <a:chExt cx="417024" cy="417024"/>
          </a:xfrm>
        </p:grpSpPr>
        <p:sp>
          <p:nvSpPr>
            <p:cNvPr id="1781" name="Google Shape;1781;p7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5" name="Google Shape;1785;p70"/>
          <p:cNvSpPr/>
          <p:nvPr/>
        </p:nvSpPr>
        <p:spPr>
          <a:xfrm>
            <a:off x="3402658" y="2879613"/>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a:off x="4213008" y="2879613"/>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txBox="1">
            <a:spLocks noGrp="1"/>
          </p:cNvSpPr>
          <p:nvPr>
            <p:ph type="title"/>
          </p:nvPr>
        </p:nvSpPr>
        <p:spPr>
          <a:xfrm>
            <a:off x="2347938" y="67752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788" name="Google Shape;1788;p70"/>
          <p:cNvSpPr txBox="1">
            <a:spLocks noGrp="1"/>
          </p:cNvSpPr>
          <p:nvPr>
            <p:ph type="subTitle" idx="1"/>
          </p:nvPr>
        </p:nvSpPr>
        <p:spPr>
          <a:xfrm>
            <a:off x="2347900" y="1571825"/>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789" name="Google Shape;1789;p70"/>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Please keep this slide for attribution</a:t>
            </a:r>
            <a:endParaRPr sz="1000">
              <a:solidFill>
                <a:schemeClr val="dk1"/>
              </a:solidFill>
              <a:latin typeface="Barlow"/>
              <a:ea typeface="Barlow"/>
              <a:cs typeface="Barlow"/>
              <a:sym typeface="Barlow"/>
            </a:endParaRPr>
          </a:p>
        </p:txBody>
      </p:sp>
      <p:sp>
        <p:nvSpPr>
          <p:cNvPr id="1790" name="Google Shape;1790;p70"/>
          <p:cNvSpPr/>
          <p:nvPr/>
        </p:nvSpPr>
        <p:spPr>
          <a:xfrm>
            <a:off x="3529537" y="3006485"/>
            <a:ext cx="313268" cy="31326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1" name="Google Shape;1791;p70"/>
          <p:cNvGrpSpPr/>
          <p:nvPr/>
        </p:nvGrpSpPr>
        <p:grpSpPr>
          <a:xfrm>
            <a:off x="4339838" y="3006507"/>
            <a:ext cx="313342" cy="313227"/>
            <a:chOff x="812101" y="2571761"/>
            <a:chExt cx="417066" cy="417024"/>
          </a:xfrm>
        </p:grpSpPr>
        <p:sp>
          <p:nvSpPr>
            <p:cNvPr id="1792" name="Google Shape;1792;p7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70"/>
          <p:cNvGrpSpPr/>
          <p:nvPr/>
        </p:nvGrpSpPr>
        <p:grpSpPr>
          <a:xfrm rot="10800000">
            <a:off x="7071425" y="3622502"/>
            <a:ext cx="3296400" cy="703085"/>
            <a:chOff x="-12" y="3628590"/>
            <a:chExt cx="3296400" cy="703085"/>
          </a:xfrm>
        </p:grpSpPr>
        <p:grpSp>
          <p:nvGrpSpPr>
            <p:cNvPr id="1797" name="Google Shape;1797;p70"/>
            <p:cNvGrpSpPr/>
            <p:nvPr/>
          </p:nvGrpSpPr>
          <p:grpSpPr>
            <a:xfrm>
              <a:off x="854867" y="3996692"/>
              <a:ext cx="1567047" cy="45661"/>
              <a:chOff x="1754675" y="2661275"/>
              <a:chExt cx="1945675" cy="56700"/>
            </a:xfrm>
          </p:grpSpPr>
          <p:cxnSp>
            <p:nvCxnSpPr>
              <p:cNvPr id="1798" name="Google Shape;1798;p70"/>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1799" name="Google Shape;1799;p70"/>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70"/>
            <p:cNvGrpSpPr/>
            <p:nvPr/>
          </p:nvGrpSpPr>
          <p:grpSpPr>
            <a:xfrm>
              <a:off x="518420" y="4195487"/>
              <a:ext cx="1561280" cy="136187"/>
              <a:chOff x="1754675" y="2824000"/>
              <a:chExt cx="4728285" cy="412439"/>
            </a:xfrm>
          </p:grpSpPr>
          <p:sp>
            <p:nvSpPr>
              <p:cNvPr id="1801" name="Google Shape;1801;p70"/>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1802" name="Google Shape;1802;p70"/>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70"/>
            <p:cNvGrpSpPr/>
            <p:nvPr/>
          </p:nvGrpSpPr>
          <p:grpSpPr>
            <a:xfrm>
              <a:off x="226304" y="3764887"/>
              <a:ext cx="3070084" cy="102364"/>
              <a:chOff x="1779150" y="2604263"/>
              <a:chExt cx="3811875" cy="127113"/>
            </a:xfrm>
          </p:grpSpPr>
          <p:sp>
            <p:nvSpPr>
              <p:cNvPr id="1804" name="Google Shape;1804;p70"/>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1805" name="Google Shape;1805;p70"/>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70"/>
            <p:cNvGrpSpPr/>
            <p:nvPr/>
          </p:nvGrpSpPr>
          <p:grpSpPr>
            <a:xfrm>
              <a:off x="-12" y="3628590"/>
              <a:ext cx="3010303" cy="45661"/>
              <a:chOff x="1766900" y="2869225"/>
              <a:chExt cx="3737650" cy="56700"/>
            </a:xfrm>
          </p:grpSpPr>
          <p:cxnSp>
            <p:nvCxnSpPr>
              <p:cNvPr id="1807" name="Google Shape;1807;p70"/>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808" name="Google Shape;1808;p70"/>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9" name="Google Shape;1809;p70"/>
          <p:cNvGrpSpPr/>
          <p:nvPr/>
        </p:nvGrpSpPr>
        <p:grpSpPr>
          <a:xfrm flipH="1">
            <a:off x="-2474399" y="1300215"/>
            <a:ext cx="4555892" cy="541915"/>
            <a:chOff x="5950034" y="3380465"/>
            <a:chExt cx="4555892" cy="541915"/>
          </a:xfrm>
        </p:grpSpPr>
        <p:grpSp>
          <p:nvGrpSpPr>
            <p:cNvPr id="1810" name="Google Shape;1810;p70"/>
            <p:cNvGrpSpPr/>
            <p:nvPr/>
          </p:nvGrpSpPr>
          <p:grpSpPr>
            <a:xfrm rot="10800000">
              <a:off x="5950034" y="3380473"/>
              <a:ext cx="2877996" cy="223763"/>
              <a:chOff x="1748550" y="2064750"/>
              <a:chExt cx="3573375" cy="277863"/>
            </a:xfrm>
          </p:grpSpPr>
          <p:sp>
            <p:nvSpPr>
              <p:cNvPr id="1811" name="Google Shape;1811;p70"/>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1812" name="Google Shape;1812;p70"/>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70"/>
            <p:cNvGrpSpPr/>
            <p:nvPr/>
          </p:nvGrpSpPr>
          <p:grpSpPr>
            <a:xfrm rot="10800000">
              <a:off x="6396949" y="3536010"/>
              <a:ext cx="2430997" cy="185534"/>
              <a:chOff x="1748547" y="1392116"/>
              <a:chExt cx="5911958" cy="451312"/>
            </a:xfrm>
          </p:grpSpPr>
          <p:sp>
            <p:nvSpPr>
              <p:cNvPr id="1814" name="Google Shape;1814;p70"/>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1815" name="Google Shape;1815;p70"/>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 name="Google Shape;1816;p70"/>
            <p:cNvGrpSpPr/>
            <p:nvPr/>
          </p:nvGrpSpPr>
          <p:grpSpPr>
            <a:xfrm rot="10800000">
              <a:off x="6906834" y="3876719"/>
              <a:ext cx="3140396" cy="45661"/>
              <a:chOff x="234768" y="1449263"/>
              <a:chExt cx="3899175" cy="56700"/>
            </a:xfrm>
          </p:grpSpPr>
          <p:cxnSp>
            <p:nvCxnSpPr>
              <p:cNvPr id="1817" name="Google Shape;1817;p70"/>
              <p:cNvCxnSpPr/>
              <p:nvPr/>
            </p:nvCxnSpPr>
            <p:spPr>
              <a:xfrm>
                <a:off x="234768" y="1477625"/>
                <a:ext cx="3846900" cy="0"/>
              </a:xfrm>
              <a:prstGeom prst="straightConnector1">
                <a:avLst/>
              </a:prstGeom>
              <a:noFill/>
              <a:ln w="9525" cap="flat" cmpd="sng">
                <a:solidFill>
                  <a:schemeClr val="dk1"/>
                </a:solidFill>
                <a:prstDash val="solid"/>
                <a:round/>
                <a:headEnd type="none" w="med" len="med"/>
                <a:tailEnd type="none" w="med" len="med"/>
              </a:ln>
            </p:spPr>
          </p:cxnSp>
          <p:sp>
            <p:nvSpPr>
              <p:cNvPr id="1818" name="Google Shape;1818;p70"/>
              <p:cNvSpPr/>
              <p:nvPr/>
            </p:nvSpPr>
            <p:spPr>
              <a:xfrm>
                <a:off x="4077243" y="1449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70"/>
            <p:cNvGrpSpPr/>
            <p:nvPr/>
          </p:nvGrpSpPr>
          <p:grpSpPr>
            <a:xfrm flipH="1">
              <a:off x="7495622" y="3380465"/>
              <a:ext cx="3010303" cy="45661"/>
              <a:chOff x="1766900" y="2869225"/>
              <a:chExt cx="3737650" cy="56700"/>
            </a:xfrm>
          </p:grpSpPr>
          <p:cxnSp>
            <p:nvCxnSpPr>
              <p:cNvPr id="1820" name="Google Shape;1820;p70"/>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1821" name="Google Shape;1821;p70"/>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6" name="Google Shape;1826;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1827" name="Google Shape;1827;p71"/>
          <p:cNvSpPr/>
          <p:nvPr/>
        </p:nvSpPr>
        <p:spPr>
          <a:xfrm>
            <a:off x="1021363" y="3861150"/>
            <a:ext cx="347250" cy="219375"/>
          </a:xfrm>
          <a:custGeom>
            <a:avLst/>
            <a:gdLst/>
            <a:ahLst/>
            <a:cxnLst/>
            <a:rect l="l" t="t" r="r" b="b"/>
            <a:pathLst>
              <a:path w="13890" h="8775" extrusionOk="0">
                <a:moveTo>
                  <a:pt x="9684" y="1026"/>
                </a:moveTo>
                <a:cubicBezTo>
                  <a:pt x="9932" y="1026"/>
                  <a:pt x="10138" y="1235"/>
                  <a:pt x="10138" y="1498"/>
                </a:cubicBezTo>
                <a:cubicBezTo>
                  <a:pt x="10132" y="1801"/>
                  <a:pt x="9911" y="1953"/>
                  <a:pt x="9688" y="1953"/>
                </a:cubicBezTo>
                <a:cubicBezTo>
                  <a:pt x="9465" y="1953"/>
                  <a:pt x="9240" y="1801"/>
                  <a:pt x="9225" y="1498"/>
                </a:cubicBezTo>
                <a:cubicBezTo>
                  <a:pt x="9225" y="1235"/>
                  <a:pt x="9435" y="1026"/>
                  <a:pt x="9684" y="1026"/>
                </a:cubicBezTo>
                <a:close/>
                <a:moveTo>
                  <a:pt x="12581" y="2769"/>
                </a:moveTo>
                <a:cubicBezTo>
                  <a:pt x="12806" y="2769"/>
                  <a:pt x="13030" y="2922"/>
                  <a:pt x="13043" y="3227"/>
                </a:cubicBezTo>
                <a:cubicBezTo>
                  <a:pt x="13043" y="3489"/>
                  <a:pt x="12837" y="3682"/>
                  <a:pt x="12588" y="3682"/>
                </a:cubicBezTo>
                <a:cubicBezTo>
                  <a:pt x="12326" y="3682"/>
                  <a:pt x="12117" y="3489"/>
                  <a:pt x="12117" y="3227"/>
                </a:cubicBezTo>
                <a:cubicBezTo>
                  <a:pt x="12132" y="2922"/>
                  <a:pt x="12357" y="2769"/>
                  <a:pt x="12581" y="2769"/>
                </a:cubicBezTo>
                <a:close/>
                <a:moveTo>
                  <a:pt x="6792" y="3931"/>
                </a:moveTo>
                <a:cubicBezTo>
                  <a:pt x="7041" y="3931"/>
                  <a:pt x="7250" y="4140"/>
                  <a:pt x="7250" y="4389"/>
                </a:cubicBezTo>
                <a:cubicBezTo>
                  <a:pt x="7250" y="4638"/>
                  <a:pt x="7041" y="4844"/>
                  <a:pt x="6792" y="4844"/>
                </a:cubicBezTo>
                <a:cubicBezTo>
                  <a:pt x="6185" y="4830"/>
                  <a:pt x="6185" y="3944"/>
                  <a:pt x="6792" y="3931"/>
                </a:cubicBezTo>
                <a:close/>
                <a:moveTo>
                  <a:pt x="6198" y="3599"/>
                </a:moveTo>
                <a:lnTo>
                  <a:pt x="6198" y="3599"/>
                </a:lnTo>
                <a:cubicBezTo>
                  <a:pt x="5810" y="3861"/>
                  <a:pt x="5673" y="4455"/>
                  <a:pt x="5922" y="4870"/>
                </a:cubicBezTo>
                <a:lnTo>
                  <a:pt x="5796" y="5010"/>
                </a:lnTo>
                <a:cubicBezTo>
                  <a:pt x="5521" y="4857"/>
                  <a:pt x="5285" y="4651"/>
                  <a:pt x="5119" y="4389"/>
                </a:cubicBezTo>
                <a:cubicBezTo>
                  <a:pt x="5381" y="4001"/>
                  <a:pt x="5756" y="3725"/>
                  <a:pt x="6198" y="3599"/>
                </a:cubicBezTo>
                <a:close/>
                <a:moveTo>
                  <a:pt x="7788" y="3765"/>
                </a:moveTo>
                <a:cubicBezTo>
                  <a:pt x="8050" y="3918"/>
                  <a:pt x="8286" y="4123"/>
                  <a:pt x="8465" y="4389"/>
                </a:cubicBezTo>
                <a:cubicBezTo>
                  <a:pt x="8203" y="4774"/>
                  <a:pt x="7815" y="5053"/>
                  <a:pt x="7373" y="5176"/>
                </a:cubicBezTo>
                <a:cubicBezTo>
                  <a:pt x="7761" y="4913"/>
                  <a:pt x="7898" y="4319"/>
                  <a:pt x="7649" y="3904"/>
                </a:cubicBezTo>
                <a:lnTo>
                  <a:pt x="7788" y="3765"/>
                </a:lnTo>
                <a:close/>
                <a:moveTo>
                  <a:pt x="990" y="5093"/>
                </a:moveTo>
                <a:cubicBezTo>
                  <a:pt x="1214" y="5093"/>
                  <a:pt x="1439" y="5245"/>
                  <a:pt x="1454" y="5551"/>
                </a:cubicBezTo>
                <a:cubicBezTo>
                  <a:pt x="1454" y="5800"/>
                  <a:pt x="1245" y="6006"/>
                  <a:pt x="996" y="6006"/>
                </a:cubicBezTo>
                <a:cubicBezTo>
                  <a:pt x="734" y="6006"/>
                  <a:pt x="528" y="5800"/>
                  <a:pt x="528" y="5551"/>
                </a:cubicBezTo>
                <a:cubicBezTo>
                  <a:pt x="541" y="5245"/>
                  <a:pt x="765" y="5093"/>
                  <a:pt x="990" y="5093"/>
                </a:cubicBezTo>
                <a:close/>
                <a:moveTo>
                  <a:pt x="6740" y="541"/>
                </a:moveTo>
                <a:cubicBezTo>
                  <a:pt x="6757" y="541"/>
                  <a:pt x="6775" y="541"/>
                  <a:pt x="6792" y="542"/>
                </a:cubicBezTo>
                <a:cubicBezTo>
                  <a:pt x="7499" y="542"/>
                  <a:pt x="8176" y="737"/>
                  <a:pt x="8784" y="1096"/>
                </a:cubicBezTo>
                <a:cubicBezTo>
                  <a:pt x="8661" y="1371"/>
                  <a:pt x="8674" y="1717"/>
                  <a:pt x="8827" y="1982"/>
                </a:cubicBezTo>
                <a:lnTo>
                  <a:pt x="7665" y="3128"/>
                </a:lnTo>
                <a:cubicBezTo>
                  <a:pt x="7469" y="3061"/>
                  <a:pt x="7264" y="3018"/>
                  <a:pt x="7054" y="2991"/>
                </a:cubicBezTo>
                <a:lnTo>
                  <a:pt x="7054" y="2616"/>
                </a:lnTo>
                <a:cubicBezTo>
                  <a:pt x="7054" y="2480"/>
                  <a:pt x="6958" y="2367"/>
                  <a:pt x="6835" y="2341"/>
                </a:cubicBezTo>
                <a:cubicBezTo>
                  <a:pt x="6827" y="2340"/>
                  <a:pt x="6819" y="2340"/>
                  <a:pt x="6811" y="2340"/>
                </a:cubicBezTo>
                <a:cubicBezTo>
                  <a:pt x="6656" y="2340"/>
                  <a:pt x="6530" y="2458"/>
                  <a:pt x="6530" y="2603"/>
                </a:cubicBezTo>
                <a:lnTo>
                  <a:pt x="6530" y="2991"/>
                </a:lnTo>
                <a:cubicBezTo>
                  <a:pt x="6254" y="3018"/>
                  <a:pt x="5989" y="3088"/>
                  <a:pt x="5740" y="3197"/>
                </a:cubicBezTo>
                <a:lnTo>
                  <a:pt x="5561" y="2879"/>
                </a:lnTo>
                <a:cubicBezTo>
                  <a:pt x="5509" y="2788"/>
                  <a:pt x="5422" y="2734"/>
                  <a:pt x="5329" y="2734"/>
                </a:cubicBezTo>
                <a:cubicBezTo>
                  <a:pt x="5296" y="2734"/>
                  <a:pt x="5262" y="2741"/>
                  <a:pt x="5229" y="2756"/>
                </a:cubicBezTo>
                <a:cubicBezTo>
                  <a:pt x="5076" y="2812"/>
                  <a:pt x="5023" y="2991"/>
                  <a:pt x="5093" y="3128"/>
                </a:cubicBezTo>
                <a:lnTo>
                  <a:pt x="5285" y="3459"/>
                </a:lnTo>
                <a:cubicBezTo>
                  <a:pt x="5010" y="3669"/>
                  <a:pt x="4761" y="3944"/>
                  <a:pt x="4578" y="4250"/>
                </a:cubicBezTo>
                <a:cubicBezTo>
                  <a:pt x="4525" y="4333"/>
                  <a:pt x="4525" y="4442"/>
                  <a:pt x="4578" y="4525"/>
                </a:cubicBezTo>
                <a:cubicBezTo>
                  <a:pt x="4787" y="4887"/>
                  <a:pt x="5076" y="5176"/>
                  <a:pt x="5408" y="5398"/>
                </a:cubicBezTo>
                <a:lnTo>
                  <a:pt x="4385" y="6421"/>
                </a:lnTo>
                <a:cubicBezTo>
                  <a:pt x="4242" y="6337"/>
                  <a:pt x="4069" y="6295"/>
                  <a:pt x="3899" y="6295"/>
                </a:cubicBezTo>
                <a:cubicBezTo>
                  <a:pt x="3758" y="6295"/>
                  <a:pt x="3619" y="6324"/>
                  <a:pt x="3499" y="6381"/>
                </a:cubicBezTo>
                <a:cubicBezTo>
                  <a:pt x="1948" y="3889"/>
                  <a:pt x="3809" y="541"/>
                  <a:pt x="6740" y="541"/>
                </a:cubicBezTo>
                <a:close/>
                <a:moveTo>
                  <a:pt x="3893" y="6835"/>
                </a:moveTo>
                <a:cubicBezTo>
                  <a:pt x="4116" y="6835"/>
                  <a:pt x="4337" y="6988"/>
                  <a:pt x="4346" y="7294"/>
                </a:cubicBezTo>
                <a:cubicBezTo>
                  <a:pt x="4346" y="7543"/>
                  <a:pt x="4136" y="7748"/>
                  <a:pt x="3888" y="7748"/>
                </a:cubicBezTo>
                <a:cubicBezTo>
                  <a:pt x="3639" y="7748"/>
                  <a:pt x="3433" y="7543"/>
                  <a:pt x="3433" y="7294"/>
                </a:cubicBezTo>
                <a:cubicBezTo>
                  <a:pt x="3446" y="6988"/>
                  <a:pt x="3670" y="6835"/>
                  <a:pt x="3893" y="6835"/>
                </a:cubicBezTo>
                <a:close/>
                <a:moveTo>
                  <a:pt x="9199" y="2354"/>
                </a:moveTo>
                <a:cubicBezTo>
                  <a:pt x="9336" y="2438"/>
                  <a:pt x="9507" y="2480"/>
                  <a:pt x="9679" y="2480"/>
                </a:cubicBezTo>
                <a:cubicBezTo>
                  <a:pt x="9819" y="2480"/>
                  <a:pt x="9960" y="2452"/>
                  <a:pt x="10085" y="2397"/>
                </a:cubicBezTo>
                <a:lnTo>
                  <a:pt x="10085" y="2397"/>
                </a:lnTo>
                <a:cubicBezTo>
                  <a:pt x="11640" y="4886"/>
                  <a:pt x="9762" y="8233"/>
                  <a:pt x="6844" y="8233"/>
                </a:cubicBezTo>
                <a:cubicBezTo>
                  <a:pt x="6827" y="8233"/>
                  <a:pt x="6809" y="8233"/>
                  <a:pt x="6792" y="8233"/>
                </a:cubicBezTo>
                <a:cubicBezTo>
                  <a:pt x="6088" y="8233"/>
                  <a:pt x="5395" y="8040"/>
                  <a:pt x="4800" y="7679"/>
                </a:cubicBezTo>
                <a:cubicBezTo>
                  <a:pt x="4927" y="7416"/>
                  <a:pt x="4910" y="7058"/>
                  <a:pt x="4761" y="6796"/>
                </a:cubicBezTo>
                <a:lnTo>
                  <a:pt x="5906" y="5647"/>
                </a:lnTo>
                <a:cubicBezTo>
                  <a:pt x="6102" y="5717"/>
                  <a:pt x="6307" y="5770"/>
                  <a:pt x="6530" y="5783"/>
                </a:cubicBezTo>
                <a:lnTo>
                  <a:pt x="6530" y="6158"/>
                </a:lnTo>
                <a:cubicBezTo>
                  <a:pt x="6530" y="6298"/>
                  <a:pt x="6613" y="6407"/>
                  <a:pt x="6752" y="6434"/>
                </a:cubicBezTo>
                <a:cubicBezTo>
                  <a:pt x="6761" y="6434"/>
                  <a:pt x="6769" y="6435"/>
                  <a:pt x="6777" y="6435"/>
                </a:cubicBezTo>
                <a:cubicBezTo>
                  <a:pt x="6932" y="6435"/>
                  <a:pt x="7054" y="6317"/>
                  <a:pt x="7054" y="6172"/>
                </a:cubicBezTo>
                <a:lnTo>
                  <a:pt x="7054" y="5783"/>
                </a:lnTo>
                <a:cubicBezTo>
                  <a:pt x="7333" y="5757"/>
                  <a:pt x="7582" y="5687"/>
                  <a:pt x="7831" y="5577"/>
                </a:cubicBezTo>
                <a:lnTo>
                  <a:pt x="8024" y="5909"/>
                </a:lnTo>
                <a:cubicBezTo>
                  <a:pt x="8071" y="5992"/>
                  <a:pt x="8162" y="6039"/>
                  <a:pt x="8254" y="6039"/>
                </a:cubicBezTo>
                <a:cubicBezTo>
                  <a:pt x="8298" y="6039"/>
                  <a:pt x="8342" y="6028"/>
                  <a:pt x="8382" y="6006"/>
                </a:cubicBezTo>
                <a:cubicBezTo>
                  <a:pt x="8508" y="5936"/>
                  <a:pt x="8548" y="5770"/>
                  <a:pt x="8479" y="5647"/>
                </a:cubicBezTo>
                <a:lnTo>
                  <a:pt x="8286" y="5315"/>
                </a:lnTo>
                <a:cubicBezTo>
                  <a:pt x="8578" y="5106"/>
                  <a:pt x="8827" y="4830"/>
                  <a:pt x="9006" y="4525"/>
                </a:cubicBezTo>
                <a:cubicBezTo>
                  <a:pt x="9046" y="4442"/>
                  <a:pt x="9046" y="4333"/>
                  <a:pt x="9006" y="4250"/>
                </a:cubicBezTo>
                <a:cubicBezTo>
                  <a:pt x="8797" y="3904"/>
                  <a:pt x="8508" y="3599"/>
                  <a:pt x="8176" y="3376"/>
                </a:cubicBezTo>
                <a:lnTo>
                  <a:pt x="9199" y="2354"/>
                </a:lnTo>
                <a:close/>
                <a:moveTo>
                  <a:pt x="6800" y="0"/>
                </a:moveTo>
                <a:cubicBezTo>
                  <a:pt x="3815" y="0"/>
                  <a:pt x="1312" y="3217"/>
                  <a:pt x="2878" y="6381"/>
                </a:cubicBezTo>
                <a:lnTo>
                  <a:pt x="1952" y="5813"/>
                </a:lnTo>
                <a:cubicBezTo>
                  <a:pt x="2131" y="5189"/>
                  <a:pt x="1634" y="4555"/>
                  <a:pt x="996" y="4555"/>
                </a:cubicBezTo>
                <a:cubicBezTo>
                  <a:pt x="445" y="4555"/>
                  <a:pt x="0" y="4996"/>
                  <a:pt x="0" y="5551"/>
                </a:cubicBezTo>
                <a:cubicBezTo>
                  <a:pt x="0" y="6139"/>
                  <a:pt x="496" y="6537"/>
                  <a:pt x="1008" y="6537"/>
                </a:cubicBezTo>
                <a:cubicBezTo>
                  <a:pt x="1242" y="6537"/>
                  <a:pt x="1479" y="6454"/>
                  <a:pt x="1673" y="6268"/>
                </a:cubicBezTo>
                <a:lnTo>
                  <a:pt x="2935" y="7015"/>
                </a:lnTo>
                <a:cubicBezTo>
                  <a:pt x="2745" y="7701"/>
                  <a:pt x="3294" y="8275"/>
                  <a:pt x="3897" y="8275"/>
                </a:cubicBezTo>
                <a:cubicBezTo>
                  <a:pt x="4085" y="8275"/>
                  <a:pt x="4278" y="8219"/>
                  <a:pt x="4455" y="8094"/>
                </a:cubicBezTo>
                <a:cubicBezTo>
                  <a:pt x="5222" y="8566"/>
                  <a:pt x="6016" y="8775"/>
                  <a:pt x="6779" y="8775"/>
                </a:cubicBezTo>
                <a:cubicBezTo>
                  <a:pt x="9769" y="8775"/>
                  <a:pt x="12269" y="5561"/>
                  <a:pt x="10693" y="2410"/>
                </a:cubicBezTo>
                <a:lnTo>
                  <a:pt x="10693" y="2410"/>
                </a:lnTo>
                <a:lnTo>
                  <a:pt x="11632" y="2962"/>
                </a:lnTo>
                <a:cubicBezTo>
                  <a:pt x="11453" y="3586"/>
                  <a:pt x="11938" y="4223"/>
                  <a:pt x="12588" y="4223"/>
                </a:cubicBezTo>
                <a:cubicBezTo>
                  <a:pt x="13889" y="4167"/>
                  <a:pt x="13889" y="2284"/>
                  <a:pt x="12588" y="2245"/>
                </a:cubicBezTo>
                <a:cubicBezTo>
                  <a:pt x="12326" y="2245"/>
                  <a:pt x="12077" y="2341"/>
                  <a:pt x="11898" y="2507"/>
                </a:cubicBezTo>
                <a:lnTo>
                  <a:pt x="10636" y="1760"/>
                </a:lnTo>
                <a:cubicBezTo>
                  <a:pt x="10826" y="1074"/>
                  <a:pt x="10276" y="501"/>
                  <a:pt x="9673" y="501"/>
                </a:cubicBezTo>
                <a:cubicBezTo>
                  <a:pt x="9486" y="501"/>
                  <a:pt x="9293" y="557"/>
                  <a:pt x="9116" y="681"/>
                </a:cubicBezTo>
                <a:cubicBezTo>
                  <a:pt x="8352" y="209"/>
                  <a:pt x="7560" y="0"/>
                  <a:pt x="6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1"/>
          <p:cNvSpPr/>
          <p:nvPr/>
        </p:nvSpPr>
        <p:spPr>
          <a:xfrm>
            <a:off x="7796100" y="3801250"/>
            <a:ext cx="340675" cy="339050"/>
          </a:xfrm>
          <a:custGeom>
            <a:avLst/>
            <a:gdLst/>
            <a:ahLst/>
            <a:cxnLst/>
            <a:rect l="l" t="t" r="r" b="b"/>
            <a:pathLst>
              <a:path w="13627" h="13562" extrusionOk="0">
                <a:moveTo>
                  <a:pt x="10071" y="531"/>
                </a:moveTo>
                <a:cubicBezTo>
                  <a:pt x="12033" y="531"/>
                  <a:pt x="13059" y="1059"/>
                  <a:pt x="13059" y="1291"/>
                </a:cubicBezTo>
                <a:cubicBezTo>
                  <a:pt x="12778" y="1837"/>
                  <a:pt x="11079" y="2039"/>
                  <a:pt x="10176" y="2039"/>
                </a:cubicBezTo>
                <a:cubicBezTo>
                  <a:pt x="10140" y="2039"/>
                  <a:pt x="10105" y="2039"/>
                  <a:pt x="10071" y="2038"/>
                </a:cubicBezTo>
                <a:cubicBezTo>
                  <a:pt x="10037" y="2039"/>
                  <a:pt x="10002" y="2039"/>
                  <a:pt x="9965" y="2039"/>
                </a:cubicBezTo>
                <a:cubicBezTo>
                  <a:pt x="9047" y="2039"/>
                  <a:pt x="7348" y="1837"/>
                  <a:pt x="7070" y="1291"/>
                </a:cubicBezTo>
                <a:cubicBezTo>
                  <a:pt x="7070" y="1059"/>
                  <a:pt x="8093" y="531"/>
                  <a:pt x="10071" y="531"/>
                </a:cubicBezTo>
                <a:close/>
                <a:moveTo>
                  <a:pt x="13059" y="2011"/>
                </a:moveTo>
                <a:lnTo>
                  <a:pt x="13059" y="2924"/>
                </a:lnTo>
                <a:cubicBezTo>
                  <a:pt x="12789" y="3474"/>
                  <a:pt x="11057" y="3672"/>
                  <a:pt x="10157" y="3672"/>
                </a:cubicBezTo>
                <a:cubicBezTo>
                  <a:pt x="10128" y="3672"/>
                  <a:pt x="10099" y="3672"/>
                  <a:pt x="10071" y="3671"/>
                </a:cubicBezTo>
                <a:cubicBezTo>
                  <a:pt x="10043" y="3672"/>
                  <a:pt x="10014" y="3672"/>
                  <a:pt x="9984" y="3672"/>
                </a:cubicBezTo>
                <a:cubicBezTo>
                  <a:pt x="9070" y="3672"/>
                  <a:pt x="7350" y="3474"/>
                  <a:pt x="7084" y="2924"/>
                </a:cubicBezTo>
                <a:lnTo>
                  <a:pt x="7084" y="2011"/>
                </a:lnTo>
                <a:cubicBezTo>
                  <a:pt x="7761" y="2391"/>
                  <a:pt x="8912" y="2582"/>
                  <a:pt x="10065" y="2582"/>
                </a:cubicBezTo>
                <a:cubicBezTo>
                  <a:pt x="11218" y="2582"/>
                  <a:pt x="12373" y="2391"/>
                  <a:pt x="13059" y="2011"/>
                </a:cubicBezTo>
                <a:close/>
                <a:moveTo>
                  <a:pt x="13059" y="3645"/>
                </a:moveTo>
                <a:lnTo>
                  <a:pt x="13059" y="4558"/>
                </a:lnTo>
                <a:cubicBezTo>
                  <a:pt x="12789" y="5107"/>
                  <a:pt x="11057" y="5305"/>
                  <a:pt x="10157" y="5305"/>
                </a:cubicBezTo>
                <a:cubicBezTo>
                  <a:pt x="10128" y="5305"/>
                  <a:pt x="10099" y="5305"/>
                  <a:pt x="10071" y="5304"/>
                </a:cubicBezTo>
                <a:cubicBezTo>
                  <a:pt x="10043" y="5305"/>
                  <a:pt x="10014" y="5305"/>
                  <a:pt x="9984" y="5305"/>
                </a:cubicBezTo>
                <a:cubicBezTo>
                  <a:pt x="9070" y="5305"/>
                  <a:pt x="7350" y="5107"/>
                  <a:pt x="7084" y="4558"/>
                </a:cubicBezTo>
                <a:lnTo>
                  <a:pt x="7084" y="3645"/>
                </a:lnTo>
                <a:cubicBezTo>
                  <a:pt x="7761" y="4018"/>
                  <a:pt x="8912" y="4205"/>
                  <a:pt x="10065" y="4205"/>
                </a:cubicBezTo>
                <a:cubicBezTo>
                  <a:pt x="11218" y="4205"/>
                  <a:pt x="12373" y="4018"/>
                  <a:pt x="13059" y="3645"/>
                </a:cubicBezTo>
                <a:close/>
                <a:moveTo>
                  <a:pt x="13059" y="5261"/>
                </a:moveTo>
                <a:lnTo>
                  <a:pt x="13059" y="6174"/>
                </a:lnTo>
                <a:cubicBezTo>
                  <a:pt x="13059" y="6397"/>
                  <a:pt x="12050" y="6921"/>
                  <a:pt x="10071" y="6921"/>
                </a:cubicBezTo>
                <a:cubicBezTo>
                  <a:pt x="8093" y="6921"/>
                  <a:pt x="7084" y="6397"/>
                  <a:pt x="7084" y="6174"/>
                </a:cubicBezTo>
                <a:lnTo>
                  <a:pt x="7084" y="5261"/>
                </a:lnTo>
                <a:cubicBezTo>
                  <a:pt x="7761" y="5635"/>
                  <a:pt x="8912" y="5821"/>
                  <a:pt x="10065" y="5821"/>
                </a:cubicBezTo>
                <a:cubicBezTo>
                  <a:pt x="11218" y="5821"/>
                  <a:pt x="12373" y="5635"/>
                  <a:pt x="13059" y="5261"/>
                </a:cubicBezTo>
                <a:close/>
                <a:moveTo>
                  <a:pt x="6543" y="4405"/>
                </a:moveTo>
                <a:lnTo>
                  <a:pt x="6543" y="6174"/>
                </a:lnTo>
                <a:cubicBezTo>
                  <a:pt x="6543" y="6453"/>
                  <a:pt x="6752" y="6851"/>
                  <a:pt x="7691" y="7143"/>
                </a:cubicBezTo>
                <a:cubicBezTo>
                  <a:pt x="8093" y="7266"/>
                  <a:pt x="8578" y="7366"/>
                  <a:pt x="9115" y="7406"/>
                </a:cubicBezTo>
                <a:cubicBezTo>
                  <a:pt x="8769" y="8596"/>
                  <a:pt x="7802" y="9150"/>
                  <a:pt x="6835" y="9150"/>
                </a:cubicBezTo>
                <a:cubicBezTo>
                  <a:pt x="5646" y="9150"/>
                  <a:pt x="4457" y="8311"/>
                  <a:pt x="4428" y="6785"/>
                </a:cubicBezTo>
                <a:cubicBezTo>
                  <a:pt x="4428" y="5567"/>
                  <a:pt x="5354" y="4544"/>
                  <a:pt x="6543" y="4405"/>
                </a:cubicBezTo>
                <a:close/>
                <a:moveTo>
                  <a:pt x="3804" y="9371"/>
                </a:moveTo>
                <a:cubicBezTo>
                  <a:pt x="3930" y="9524"/>
                  <a:pt x="4066" y="9660"/>
                  <a:pt x="4219" y="9786"/>
                </a:cubicBezTo>
                <a:lnTo>
                  <a:pt x="3847" y="10171"/>
                </a:lnTo>
                <a:lnTo>
                  <a:pt x="3419" y="9743"/>
                </a:lnTo>
                <a:lnTo>
                  <a:pt x="3804" y="9371"/>
                </a:lnTo>
                <a:close/>
                <a:moveTo>
                  <a:pt x="6543" y="3353"/>
                </a:moveTo>
                <a:lnTo>
                  <a:pt x="6543" y="3880"/>
                </a:lnTo>
                <a:cubicBezTo>
                  <a:pt x="5092" y="3990"/>
                  <a:pt x="3874" y="5318"/>
                  <a:pt x="3900" y="6785"/>
                </a:cubicBezTo>
                <a:cubicBezTo>
                  <a:pt x="3954" y="8665"/>
                  <a:pt x="5391" y="9683"/>
                  <a:pt x="6831" y="9683"/>
                </a:cubicBezTo>
                <a:cubicBezTo>
                  <a:pt x="8037" y="9683"/>
                  <a:pt x="9245" y="8968"/>
                  <a:pt x="9643" y="7449"/>
                </a:cubicBezTo>
                <a:lnTo>
                  <a:pt x="10194" y="7449"/>
                </a:lnTo>
                <a:cubicBezTo>
                  <a:pt x="9875" y="9052"/>
                  <a:pt x="8465" y="10227"/>
                  <a:pt x="6805" y="10227"/>
                </a:cubicBezTo>
                <a:cubicBezTo>
                  <a:pt x="2406" y="10075"/>
                  <a:pt x="2187" y="3837"/>
                  <a:pt x="6543" y="3353"/>
                </a:cubicBezTo>
                <a:close/>
                <a:moveTo>
                  <a:pt x="3030" y="10105"/>
                </a:moveTo>
                <a:lnTo>
                  <a:pt x="3485" y="10559"/>
                </a:lnTo>
                <a:lnTo>
                  <a:pt x="1288" y="12910"/>
                </a:lnTo>
                <a:cubicBezTo>
                  <a:pt x="1213" y="12991"/>
                  <a:pt x="1106" y="13029"/>
                  <a:pt x="996" y="13029"/>
                </a:cubicBezTo>
                <a:cubicBezTo>
                  <a:pt x="882" y="13029"/>
                  <a:pt x="765" y="12988"/>
                  <a:pt x="680" y="12910"/>
                </a:cubicBezTo>
                <a:cubicBezTo>
                  <a:pt x="528" y="12744"/>
                  <a:pt x="514" y="12455"/>
                  <a:pt x="680" y="12302"/>
                </a:cubicBezTo>
                <a:lnTo>
                  <a:pt x="3030" y="10105"/>
                </a:lnTo>
                <a:close/>
                <a:moveTo>
                  <a:pt x="10065" y="1"/>
                </a:moveTo>
                <a:cubicBezTo>
                  <a:pt x="9188" y="1"/>
                  <a:pt x="8314" y="104"/>
                  <a:pt x="7691" y="312"/>
                </a:cubicBezTo>
                <a:cubicBezTo>
                  <a:pt x="6752" y="601"/>
                  <a:pt x="6543" y="1002"/>
                  <a:pt x="6543" y="1278"/>
                </a:cubicBezTo>
                <a:lnTo>
                  <a:pt x="6543" y="2815"/>
                </a:lnTo>
                <a:cubicBezTo>
                  <a:pt x="3542" y="2994"/>
                  <a:pt x="1825" y="6453"/>
                  <a:pt x="3485" y="8956"/>
                </a:cubicBezTo>
                <a:lnTo>
                  <a:pt x="318" y="11930"/>
                </a:lnTo>
                <a:cubicBezTo>
                  <a:pt x="126" y="12096"/>
                  <a:pt x="30" y="12329"/>
                  <a:pt x="30" y="12578"/>
                </a:cubicBezTo>
                <a:cubicBezTo>
                  <a:pt x="1" y="13102"/>
                  <a:pt x="443" y="13562"/>
                  <a:pt x="963" y="13562"/>
                </a:cubicBezTo>
                <a:cubicBezTo>
                  <a:pt x="980" y="13562"/>
                  <a:pt x="996" y="13561"/>
                  <a:pt x="1012" y="13560"/>
                </a:cubicBezTo>
                <a:cubicBezTo>
                  <a:pt x="1261" y="13560"/>
                  <a:pt x="1494" y="13464"/>
                  <a:pt x="1676" y="13285"/>
                </a:cubicBezTo>
                <a:lnTo>
                  <a:pt x="4647" y="10105"/>
                </a:lnTo>
                <a:cubicBezTo>
                  <a:pt x="5303" y="10550"/>
                  <a:pt x="6040" y="10753"/>
                  <a:pt x="6769" y="10753"/>
                </a:cubicBezTo>
                <a:cubicBezTo>
                  <a:pt x="8623" y="10753"/>
                  <a:pt x="10428" y="9438"/>
                  <a:pt x="10735" y="7432"/>
                </a:cubicBezTo>
                <a:cubicBezTo>
                  <a:pt x="11688" y="7392"/>
                  <a:pt x="13627" y="7034"/>
                  <a:pt x="13597" y="6174"/>
                </a:cubicBezTo>
                <a:lnTo>
                  <a:pt x="13597" y="1278"/>
                </a:lnTo>
                <a:cubicBezTo>
                  <a:pt x="13597" y="1002"/>
                  <a:pt x="13391" y="601"/>
                  <a:pt x="12448" y="312"/>
                </a:cubicBezTo>
                <a:cubicBezTo>
                  <a:pt x="11819" y="104"/>
                  <a:pt x="10941" y="1"/>
                  <a:pt x="10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 name="Google Shape;1829;p71"/>
          <p:cNvGrpSpPr/>
          <p:nvPr/>
        </p:nvGrpSpPr>
        <p:grpSpPr>
          <a:xfrm>
            <a:off x="5549738" y="3801400"/>
            <a:ext cx="358175" cy="338875"/>
            <a:chOff x="5544600" y="3801400"/>
            <a:chExt cx="358175" cy="338875"/>
          </a:xfrm>
        </p:grpSpPr>
        <p:sp>
          <p:nvSpPr>
            <p:cNvPr id="1830" name="Google Shape;1830;p71"/>
            <p:cNvSpPr/>
            <p:nvPr/>
          </p:nvSpPr>
          <p:spPr>
            <a:xfrm>
              <a:off x="5650650" y="3837675"/>
              <a:ext cx="206500" cy="200775"/>
            </a:xfrm>
            <a:custGeom>
              <a:avLst/>
              <a:gdLst/>
              <a:ahLst/>
              <a:cxnLst/>
              <a:rect l="l" t="t" r="r" b="b"/>
              <a:pathLst>
                <a:path w="8260" h="8031" extrusionOk="0">
                  <a:moveTo>
                    <a:pt x="3970" y="541"/>
                  </a:moveTo>
                  <a:lnTo>
                    <a:pt x="3970" y="3874"/>
                  </a:lnTo>
                  <a:lnTo>
                    <a:pt x="1079" y="5547"/>
                  </a:lnTo>
                  <a:cubicBezTo>
                    <a:pt x="0" y="3376"/>
                    <a:pt x="1564" y="681"/>
                    <a:pt x="3970" y="541"/>
                  </a:cubicBezTo>
                  <a:close/>
                  <a:moveTo>
                    <a:pt x="7705" y="4302"/>
                  </a:moveTo>
                  <a:cubicBezTo>
                    <a:pt x="7622" y="5381"/>
                    <a:pt x="7041" y="6337"/>
                    <a:pt x="6198" y="6918"/>
                  </a:cubicBezTo>
                  <a:lnTo>
                    <a:pt x="4677" y="4302"/>
                  </a:lnTo>
                  <a:close/>
                  <a:moveTo>
                    <a:pt x="4123" y="4385"/>
                  </a:moveTo>
                  <a:lnTo>
                    <a:pt x="5740" y="7180"/>
                  </a:lnTo>
                  <a:cubicBezTo>
                    <a:pt x="5280" y="7416"/>
                    <a:pt x="4773" y="7526"/>
                    <a:pt x="4264" y="7526"/>
                  </a:cubicBezTo>
                  <a:cubicBezTo>
                    <a:pt x="3107" y="7526"/>
                    <a:pt x="1944" y="6956"/>
                    <a:pt x="1328" y="6005"/>
                  </a:cubicBezTo>
                  <a:lnTo>
                    <a:pt x="4123" y="4385"/>
                  </a:lnTo>
                  <a:close/>
                  <a:moveTo>
                    <a:pt x="4233" y="0"/>
                  </a:moveTo>
                  <a:cubicBezTo>
                    <a:pt x="2005" y="0"/>
                    <a:pt x="209" y="1813"/>
                    <a:pt x="209" y="4027"/>
                  </a:cubicBezTo>
                  <a:cubicBezTo>
                    <a:pt x="306" y="6696"/>
                    <a:pt x="2269" y="8030"/>
                    <a:pt x="4233" y="8030"/>
                  </a:cubicBezTo>
                  <a:cubicBezTo>
                    <a:pt x="6197" y="8030"/>
                    <a:pt x="8161" y="6696"/>
                    <a:pt x="8259" y="4027"/>
                  </a:cubicBezTo>
                  <a:cubicBezTo>
                    <a:pt x="8259" y="3887"/>
                    <a:pt x="8146" y="3764"/>
                    <a:pt x="7997" y="3764"/>
                  </a:cubicBezTo>
                  <a:lnTo>
                    <a:pt x="4495" y="3764"/>
                  </a:lnTo>
                  <a:lnTo>
                    <a:pt x="4495" y="266"/>
                  </a:lnTo>
                  <a:cubicBezTo>
                    <a:pt x="4495" y="126"/>
                    <a:pt x="4385" y="0"/>
                    <a:pt x="4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1"/>
            <p:cNvSpPr/>
            <p:nvPr/>
          </p:nvSpPr>
          <p:spPr>
            <a:xfrm>
              <a:off x="5544600" y="3801400"/>
              <a:ext cx="358175" cy="338875"/>
            </a:xfrm>
            <a:custGeom>
              <a:avLst/>
              <a:gdLst/>
              <a:ahLst/>
              <a:cxnLst/>
              <a:rect l="l" t="t" r="r" b="b"/>
              <a:pathLst>
                <a:path w="14327" h="13555" extrusionOk="0">
                  <a:moveTo>
                    <a:pt x="10178" y="538"/>
                  </a:moveTo>
                  <a:cubicBezTo>
                    <a:pt x="11890" y="664"/>
                    <a:pt x="13261" y="2049"/>
                    <a:pt x="13401" y="3761"/>
                  </a:cubicBezTo>
                  <a:lnTo>
                    <a:pt x="10178" y="3761"/>
                  </a:lnTo>
                  <a:lnTo>
                    <a:pt x="10178" y="538"/>
                  </a:lnTo>
                  <a:close/>
                  <a:moveTo>
                    <a:pt x="8457" y="809"/>
                  </a:moveTo>
                  <a:cubicBezTo>
                    <a:pt x="8847" y="809"/>
                    <a:pt x="9243" y="860"/>
                    <a:pt x="9636" y="970"/>
                  </a:cubicBezTo>
                  <a:lnTo>
                    <a:pt x="9636" y="4024"/>
                  </a:lnTo>
                  <a:cubicBezTo>
                    <a:pt x="9636" y="4176"/>
                    <a:pt x="9763" y="4289"/>
                    <a:pt x="9899" y="4289"/>
                  </a:cubicBezTo>
                  <a:lnTo>
                    <a:pt x="12956" y="4289"/>
                  </a:lnTo>
                  <a:cubicBezTo>
                    <a:pt x="13069" y="4674"/>
                    <a:pt x="13109" y="5076"/>
                    <a:pt x="13109" y="5478"/>
                  </a:cubicBezTo>
                  <a:cubicBezTo>
                    <a:pt x="12991" y="8560"/>
                    <a:pt x="10725" y="10099"/>
                    <a:pt x="8458" y="10099"/>
                  </a:cubicBezTo>
                  <a:cubicBezTo>
                    <a:pt x="6189" y="10099"/>
                    <a:pt x="3919" y="8557"/>
                    <a:pt x="3801" y="5478"/>
                  </a:cubicBezTo>
                  <a:cubicBezTo>
                    <a:pt x="3763" y="2886"/>
                    <a:pt x="5987" y="809"/>
                    <a:pt x="8457" y="809"/>
                  </a:cubicBezTo>
                  <a:close/>
                  <a:moveTo>
                    <a:pt x="4465" y="8784"/>
                  </a:moveTo>
                  <a:cubicBezTo>
                    <a:pt x="4670" y="9033"/>
                    <a:pt x="4906" y="9269"/>
                    <a:pt x="5155" y="9474"/>
                  </a:cubicBezTo>
                  <a:lnTo>
                    <a:pt x="4534" y="10125"/>
                  </a:lnTo>
                  <a:lnTo>
                    <a:pt x="3814" y="9405"/>
                  </a:lnTo>
                  <a:lnTo>
                    <a:pt x="4465" y="8784"/>
                  </a:lnTo>
                  <a:close/>
                  <a:moveTo>
                    <a:pt x="3425" y="9767"/>
                  </a:moveTo>
                  <a:lnTo>
                    <a:pt x="4172" y="10513"/>
                  </a:lnTo>
                  <a:lnTo>
                    <a:pt x="1932" y="12864"/>
                  </a:lnTo>
                  <a:cubicBezTo>
                    <a:pt x="1798" y="12987"/>
                    <a:pt x="1653" y="13040"/>
                    <a:pt x="1515" y="13040"/>
                  </a:cubicBezTo>
                  <a:cubicBezTo>
                    <a:pt x="1053" y="13040"/>
                    <a:pt x="671" y="12455"/>
                    <a:pt x="1075" y="12007"/>
                  </a:cubicBezTo>
                  <a:lnTo>
                    <a:pt x="3425" y="9767"/>
                  </a:lnTo>
                  <a:close/>
                  <a:moveTo>
                    <a:pt x="9899" y="0"/>
                  </a:moveTo>
                  <a:cubicBezTo>
                    <a:pt x="9763" y="0"/>
                    <a:pt x="9636" y="110"/>
                    <a:pt x="9636" y="263"/>
                  </a:cubicBezTo>
                  <a:lnTo>
                    <a:pt x="9636" y="429"/>
                  </a:lnTo>
                  <a:cubicBezTo>
                    <a:pt x="9219" y="330"/>
                    <a:pt x="8810" y="283"/>
                    <a:pt x="8413" y="283"/>
                  </a:cubicBezTo>
                  <a:cubicBezTo>
                    <a:pt x="4488" y="283"/>
                    <a:pt x="1785" y="4849"/>
                    <a:pt x="4146" y="8356"/>
                  </a:cubicBezTo>
                  <a:lnTo>
                    <a:pt x="703" y="11619"/>
                  </a:lnTo>
                  <a:cubicBezTo>
                    <a:pt x="0" y="12335"/>
                    <a:pt x="502" y="13554"/>
                    <a:pt x="1487" y="13554"/>
                  </a:cubicBezTo>
                  <a:cubicBezTo>
                    <a:pt x="1493" y="13554"/>
                    <a:pt x="1498" y="13554"/>
                    <a:pt x="1503" y="13554"/>
                  </a:cubicBezTo>
                  <a:cubicBezTo>
                    <a:pt x="1796" y="13554"/>
                    <a:pt x="2084" y="13445"/>
                    <a:pt x="2307" y="13222"/>
                  </a:cubicBezTo>
                  <a:cubicBezTo>
                    <a:pt x="2320" y="13222"/>
                    <a:pt x="5570" y="9793"/>
                    <a:pt x="5583" y="9793"/>
                  </a:cubicBezTo>
                  <a:cubicBezTo>
                    <a:pt x="6486" y="10398"/>
                    <a:pt x="7458" y="10667"/>
                    <a:pt x="8405" y="10667"/>
                  </a:cubicBezTo>
                  <a:cubicBezTo>
                    <a:pt x="11505" y="10667"/>
                    <a:pt x="14327" y="7774"/>
                    <a:pt x="13510" y="4289"/>
                  </a:cubicBezTo>
                  <a:lnTo>
                    <a:pt x="13676" y="4289"/>
                  </a:lnTo>
                  <a:cubicBezTo>
                    <a:pt x="13816" y="4289"/>
                    <a:pt x="13939" y="4176"/>
                    <a:pt x="13939" y="4024"/>
                  </a:cubicBezTo>
                  <a:cubicBezTo>
                    <a:pt x="13939" y="1800"/>
                    <a:pt x="12126" y="0"/>
                    <a:pt x="9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71"/>
          <p:cNvGrpSpPr/>
          <p:nvPr/>
        </p:nvGrpSpPr>
        <p:grpSpPr>
          <a:xfrm>
            <a:off x="7080025" y="3801400"/>
            <a:ext cx="304575" cy="338875"/>
            <a:chOff x="7049775" y="3801400"/>
            <a:chExt cx="304575" cy="338875"/>
          </a:xfrm>
        </p:grpSpPr>
        <p:sp>
          <p:nvSpPr>
            <p:cNvPr id="1833" name="Google Shape;1833;p71"/>
            <p:cNvSpPr/>
            <p:nvPr/>
          </p:nvSpPr>
          <p:spPr>
            <a:xfrm>
              <a:off x="7049775" y="3801400"/>
              <a:ext cx="304575" cy="338875"/>
            </a:xfrm>
            <a:custGeom>
              <a:avLst/>
              <a:gdLst/>
              <a:ahLst/>
              <a:cxnLst/>
              <a:rect l="l" t="t" r="r" b="b"/>
              <a:pathLst>
                <a:path w="12183" h="13555" extrusionOk="0">
                  <a:moveTo>
                    <a:pt x="7688" y="525"/>
                  </a:moveTo>
                  <a:cubicBezTo>
                    <a:pt x="7828" y="525"/>
                    <a:pt x="7950" y="651"/>
                    <a:pt x="7950" y="787"/>
                  </a:cubicBezTo>
                  <a:lnTo>
                    <a:pt x="7950" y="1053"/>
                  </a:lnTo>
                  <a:lnTo>
                    <a:pt x="5823" y="1053"/>
                  </a:lnTo>
                  <a:cubicBezTo>
                    <a:pt x="5683" y="1053"/>
                    <a:pt x="5574" y="1176"/>
                    <a:pt x="5560" y="1328"/>
                  </a:cubicBezTo>
                  <a:cubicBezTo>
                    <a:pt x="5560" y="1468"/>
                    <a:pt x="5447" y="1590"/>
                    <a:pt x="5295" y="1590"/>
                  </a:cubicBezTo>
                  <a:lnTo>
                    <a:pt x="3180" y="1590"/>
                  </a:lnTo>
                  <a:cubicBezTo>
                    <a:pt x="3027" y="1590"/>
                    <a:pt x="2918" y="1468"/>
                    <a:pt x="2918" y="1315"/>
                  </a:cubicBezTo>
                  <a:cubicBezTo>
                    <a:pt x="2918" y="1176"/>
                    <a:pt x="2792" y="1053"/>
                    <a:pt x="2656" y="1053"/>
                  </a:cubicBezTo>
                  <a:lnTo>
                    <a:pt x="538" y="1053"/>
                  </a:lnTo>
                  <a:lnTo>
                    <a:pt x="538" y="787"/>
                  </a:lnTo>
                  <a:cubicBezTo>
                    <a:pt x="538" y="651"/>
                    <a:pt x="647" y="525"/>
                    <a:pt x="800" y="525"/>
                  </a:cubicBezTo>
                  <a:close/>
                  <a:moveTo>
                    <a:pt x="11396" y="3595"/>
                  </a:moveTo>
                  <a:cubicBezTo>
                    <a:pt x="11536" y="3595"/>
                    <a:pt x="11658" y="3722"/>
                    <a:pt x="11658" y="3858"/>
                  </a:cubicBezTo>
                  <a:lnTo>
                    <a:pt x="11658" y="10221"/>
                  </a:lnTo>
                  <a:cubicBezTo>
                    <a:pt x="11658" y="10374"/>
                    <a:pt x="11536" y="10484"/>
                    <a:pt x="11396" y="10484"/>
                  </a:cubicBezTo>
                  <a:lnTo>
                    <a:pt x="2171" y="10484"/>
                  </a:lnTo>
                  <a:cubicBezTo>
                    <a:pt x="2032" y="10484"/>
                    <a:pt x="1909" y="10374"/>
                    <a:pt x="1909" y="10221"/>
                  </a:cubicBezTo>
                  <a:lnTo>
                    <a:pt x="1909" y="3858"/>
                  </a:lnTo>
                  <a:cubicBezTo>
                    <a:pt x="1909" y="3722"/>
                    <a:pt x="2032" y="3595"/>
                    <a:pt x="2171" y="3595"/>
                  </a:cubicBezTo>
                  <a:close/>
                  <a:moveTo>
                    <a:pt x="7950" y="1590"/>
                  </a:moveTo>
                  <a:lnTo>
                    <a:pt x="7950" y="3071"/>
                  </a:lnTo>
                  <a:lnTo>
                    <a:pt x="2171" y="3071"/>
                  </a:lnTo>
                  <a:cubicBezTo>
                    <a:pt x="1743" y="3071"/>
                    <a:pt x="1381" y="3430"/>
                    <a:pt x="1381" y="3858"/>
                  </a:cubicBezTo>
                  <a:lnTo>
                    <a:pt x="1381" y="10221"/>
                  </a:lnTo>
                  <a:cubicBezTo>
                    <a:pt x="1381" y="10663"/>
                    <a:pt x="1743" y="11011"/>
                    <a:pt x="2171" y="11011"/>
                  </a:cubicBezTo>
                  <a:lnTo>
                    <a:pt x="7950" y="11011"/>
                  </a:lnTo>
                  <a:lnTo>
                    <a:pt x="7950" y="11964"/>
                  </a:lnTo>
                  <a:lnTo>
                    <a:pt x="538" y="11964"/>
                  </a:lnTo>
                  <a:lnTo>
                    <a:pt x="538" y="1590"/>
                  </a:lnTo>
                  <a:lnTo>
                    <a:pt x="2433" y="1590"/>
                  </a:lnTo>
                  <a:cubicBezTo>
                    <a:pt x="2543" y="1896"/>
                    <a:pt x="2835" y="2115"/>
                    <a:pt x="3180" y="2115"/>
                  </a:cubicBezTo>
                  <a:lnTo>
                    <a:pt x="5295" y="2115"/>
                  </a:lnTo>
                  <a:cubicBezTo>
                    <a:pt x="5643" y="2115"/>
                    <a:pt x="5945" y="1896"/>
                    <a:pt x="6042" y="1590"/>
                  </a:cubicBezTo>
                  <a:close/>
                  <a:moveTo>
                    <a:pt x="7950" y="12505"/>
                  </a:moveTo>
                  <a:lnTo>
                    <a:pt x="7950" y="12767"/>
                  </a:lnTo>
                  <a:cubicBezTo>
                    <a:pt x="7950" y="12904"/>
                    <a:pt x="7828" y="13030"/>
                    <a:pt x="7688" y="13030"/>
                  </a:cubicBezTo>
                  <a:lnTo>
                    <a:pt x="800" y="13030"/>
                  </a:lnTo>
                  <a:cubicBezTo>
                    <a:pt x="647" y="13030"/>
                    <a:pt x="538" y="12904"/>
                    <a:pt x="538" y="12767"/>
                  </a:cubicBezTo>
                  <a:lnTo>
                    <a:pt x="538" y="12505"/>
                  </a:lnTo>
                  <a:close/>
                  <a:moveTo>
                    <a:pt x="800" y="0"/>
                  </a:moveTo>
                  <a:cubicBezTo>
                    <a:pt x="359" y="0"/>
                    <a:pt x="0" y="359"/>
                    <a:pt x="0" y="787"/>
                  </a:cubicBezTo>
                  <a:lnTo>
                    <a:pt x="0" y="12767"/>
                  </a:lnTo>
                  <a:cubicBezTo>
                    <a:pt x="0" y="13209"/>
                    <a:pt x="359" y="13554"/>
                    <a:pt x="800" y="13554"/>
                  </a:cubicBezTo>
                  <a:lnTo>
                    <a:pt x="7688" y="13554"/>
                  </a:lnTo>
                  <a:cubicBezTo>
                    <a:pt x="8116" y="13554"/>
                    <a:pt x="8478" y="13209"/>
                    <a:pt x="8478" y="12767"/>
                  </a:cubicBezTo>
                  <a:lnTo>
                    <a:pt x="8478" y="11011"/>
                  </a:lnTo>
                  <a:lnTo>
                    <a:pt x="11396" y="11011"/>
                  </a:lnTo>
                  <a:cubicBezTo>
                    <a:pt x="11824" y="11011"/>
                    <a:pt x="12183" y="10663"/>
                    <a:pt x="12183" y="10221"/>
                  </a:cubicBezTo>
                  <a:lnTo>
                    <a:pt x="12183" y="3858"/>
                  </a:lnTo>
                  <a:cubicBezTo>
                    <a:pt x="12183" y="3430"/>
                    <a:pt x="11824" y="3071"/>
                    <a:pt x="11396" y="3071"/>
                  </a:cubicBezTo>
                  <a:lnTo>
                    <a:pt x="8478" y="3071"/>
                  </a:lnTo>
                  <a:lnTo>
                    <a:pt x="8478" y="787"/>
                  </a:lnTo>
                  <a:cubicBezTo>
                    <a:pt x="8478" y="359"/>
                    <a:pt x="8116" y="0"/>
                    <a:pt x="7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1"/>
            <p:cNvSpPr/>
            <p:nvPr/>
          </p:nvSpPr>
          <p:spPr>
            <a:xfrm>
              <a:off x="7110600" y="3904800"/>
              <a:ext cx="217525" cy="145600"/>
            </a:xfrm>
            <a:custGeom>
              <a:avLst/>
              <a:gdLst/>
              <a:ahLst/>
              <a:cxnLst/>
              <a:rect l="l" t="t" r="r" b="b"/>
              <a:pathLst>
                <a:path w="8701" h="5824" extrusionOk="0">
                  <a:moveTo>
                    <a:pt x="8160" y="525"/>
                  </a:moveTo>
                  <a:lnTo>
                    <a:pt x="8160" y="5299"/>
                  </a:lnTo>
                  <a:lnTo>
                    <a:pt x="538" y="5299"/>
                  </a:lnTo>
                  <a:lnTo>
                    <a:pt x="538" y="525"/>
                  </a:lnTo>
                  <a:close/>
                  <a:moveTo>
                    <a:pt x="276" y="1"/>
                  </a:moveTo>
                  <a:cubicBezTo>
                    <a:pt x="123" y="1"/>
                    <a:pt x="0" y="110"/>
                    <a:pt x="0" y="263"/>
                  </a:cubicBezTo>
                  <a:lnTo>
                    <a:pt x="0" y="5561"/>
                  </a:lnTo>
                  <a:cubicBezTo>
                    <a:pt x="0" y="5697"/>
                    <a:pt x="123" y="5823"/>
                    <a:pt x="276" y="5823"/>
                  </a:cubicBezTo>
                  <a:lnTo>
                    <a:pt x="8422" y="5823"/>
                  </a:lnTo>
                  <a:cubicBezTo>
                    <a:pt x="8575" y="5823"/>
                    <a:pt x="8701" y="5697"/>
                    <a:pt x="8701" y="5561"/>
                  </a:cubicBezTo>
                  <a:lnTo>
                    <a:pt x="8701" y="263"/>
                  </a:lnTo>
                  <a:cubicBezTo>
                    <a:pt x="8701" y="110"/>
                    <a:pt x="8575" y="1"/>
                    <a:pt x="8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1"/>
            <p:cNvSpPr/>
            <p:nvPr/>
          </p:nvSpPr>
          <p:spPr>
            <a:xfrm>
              <a:off x="7145525" y="3934125"/>
              <a:ext cx="146600" cy="87225"/>
            </a:xfrm>
            <a:custGeom>
              <a:avLst/>
              <a:gdLst/>
              <a:ahLst/>
              <a:cxnLst/>
              <a:rect l="l" t="t" r="r" b="b"/>
              <a:pathLst>
                <a:path w="5864" h="3489" extrusionOk="0">
                  <a:moveTo>
                    <a:pt x="290" y="0"/>
                  </a:moveTo>
                  <a:cubicBezTo>
                    <a:pt x="221" y="0"/>
                    <a:pt x="152" y="24"/>
                    <a:pt x="97" y="72"/>
                  </a:cubicBezTo>
                  <a:cubicBezTo>
                    <a:pt x="1" y="182"/>
                    <a:pt x="1" y="348"/>
                    <a:pt x="97" y="444"/>
                  </a:cubicBezTo>
                  <a:lnTo>
                    <a:pt x="1949" y="2300"/>
                  </a:lnTo>
                  <a:cubicBezTo>
                    <a:pt x="1998" y="2348"/>
                    <a:pt x="2067" y="2372"/>
                    <a:pt x="2137" y="2372"/>
                  </a:cubicBezTo>
                  <a:cubicBezTo>
                    <a:pt x="2207" y="2372"/>
                    <a:pt x="2276" y="2348"/>
                    <a:pt x="2325" y="2300"/>
                  </a:cubicBezTo>
                  <a:lnTo>
                    <a:pt x="3307" y="1304"/>
                  </a:lnTo>
                  <a:lnTo>
                    <a:pt x="4967" y="2947"/>
                  </a:lnTo>
                  <a:lnTo>
                    <a:pt x="4618" y="2947"/>
                  </a:lnTo>
                  <a:cubicBezTo>
                    <a:pt x="4579" y="2947"/>
                    <a:pt x="4535" y="2977"/>
                    <a:pt x="4509" y="3004"/>
                  </a:cubicBezTo>
                  <a:cubicBezTo>
                    <a:pt x="4316" y="3226"/>
                    <a:pt x="4469" y="3488"/>
                    <a:pt x="4688" y="3488"/>
                  </a:cubicBezTo>
                  <a:lnTo>
                    <a:pt x="5727" y="3488"/>
                  </a:lnTo>
                  <a:cubicBezTo>
                    <a:pt x="5810" y="3488"/>
                    <a:pt x="5863" y="3419"/>
                    <a:pt x="5863" y="3349"/>
                  </a:cubicBezTo>
                  <a:lnTo>
                    <a:pt x="5863" y="2230"/>
                  </a:lnTo>
                  <a:cubicBezTo>
                    <a:pt x="5863" y="2187"/>
                    <a:pt x="5850" y="2160"/>
                    <a:pt x="5823" y="2134"/>
                  </a:cubicBezTo>
                  <a:cubicBezTo>
                    <a:pt x="5747" y="2070"/>
                    <a:pt x="5669" y="2043"/>
                    <a:pt x="5598" y="2043"/>
                  </a:cubicBezTo>
                  <a:cubicBezTo>
                    <a:pt x="5452" y="2043"/>
                    <a:pt x="5339" y="2159"/>
                    <a:pt x="5339" y="2300"/>
                  </a:cubicBezTo>
                  <a:lnTo>
                    <a:pt x="5339" y="2575"/>
                  </a:lnTo>
                  <a:lnTo>
                    <a:pt x="3500" y="736"/>
                  </a:lnTo>
                  <a:cubicBezTo>
                    <a:pt x="3445" y="688"/>
                    <a:pt x="3376" y="664"/>
                    <a:pt x="3308" y="664"/>
                  </a:cubicBezTo>
                  <a:cubicBezTo>
                    <a:pt x="3241" y="664"/>
                    <a:pt x="3174" y="688"/>
                    <a:pt x="3125" y="736"/>
                  </a:cubicBezTo>
                  <a:lnTo>
                    <a:pt x="2129" y="1732"/>
                  </a:lnTo>
                  <a:lnTo>
                    <a:pt x="485" y="72"/>
                  </a:lnTo>
                  <a:cubicBezTo>
                    <a:pt x="429" y="24"/>
                    <a:pt x="359" y="0"/>
                    <a:pt x="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71"/>
          <p:cNvGrpSpPr/>
          <p:nvPr/>
        </p:nvGrpSpPr>
        <p:grpSpPr>
          <a:xfrm>
            <a:off x="6300613" y="3818650"/>
            <a:ext cx="339200" cy="304350"/>
            <a:chOff x="6293150" y="3818650"/>
            <a:chExt cx="339200" cy="304350"/>
          </a:xfrm>
        </p:grpSpPr>
        <p:sp>
          <p:nvSpPr>
            <p:cNvPr id="1837" name="Google Shape;1837;p71"/>
            <p:cNvSpPr/>
            <p:nvPr/>
          </p:nvSpPr>
          <p:spPr>
            <a:xfrm>
              <a:off x="6293150" y="3818650"/>
              <a:ext cx="339200" cy="304350"/>
            </a:xfrm>
            <a:custGeom>
              <a:avLst/>
              <a:gdLst/>
              <a:ahLst/>
              <a:cxnLst/>
              <a:rect l="l" t="t" r="r" b="b"/>
              <a:pathLst>
                <a:path w="13568" h="12174" extrusionOk="0">
                  <a:moveTo>
                    <a:pt x="12767" y="529"/>
                  </a:moveTo>
                  <a:cubicBezTo>
                    <a:pt x="12920" y="529"/>
                    <a:pt x="13043" y="638"/>
                    <a:pt x="13043" y="791"/>
                  </a:cubicBezTo>
                  <a:lnTo>
                    <a:pt x="13043" y="1053"/>
                  </a:lnTo>
                  <a:lnTo>
                    <a:pt x="4508" y="1053"/>
                  </a:lnTo>
                  <a:cubicBezTo>
                    <a:pt x="4356" y="1053"/>
                    <a:pt x="4246" y="1176"/>
                    <a:pt x="4246" y="1315"/>
                  </a:cubicBezTo>
                  <a:cubicBezTo>
                    <a:pt x="4246" y="1757"/>
                    <a:pt x="3888" y="2119"/>
                    <a:pt x="3443" y="2119"/>
                  </a:cubicBezTo>
                  <a:lnTo>
                    <a:pt x="538" y="2119"/>
                  </a:lnTo>
                  <a:lnTo>
                    <a:pt x="538" y="791"/>
                  </a:lnTo>
                  <a:cubicBezTo>
                    <a:pt x="538" y="638"/>
                    <a:pt x="651" y="529"/>
                    <a:pt x="804" y="529"/>
                  </a:cubicBezTo>
                  <a:close/>
                  <a:moveTo>
                    <a:pt x="13043" y="1591"/>
                  </a:moveTo>
                  <a:lnTo>
                    <a:pt x="13043" y="11384"/>
                  </a:lnTo>
                  <a:cubicBezTo>
                    <a:pt x="13043" y="11536"/>
                    <a:pt x="12920" y="11649"/>
                    <a:pt x="12767" y="11649"/>
                  </a:cubicBezTo>
                  <a:lnTo>
                    <a:pt x="804" y="11649"/>
                  </a:lnTo>
                  <a:cubicBezTo>
                    <a:pt x="651" y="11649"/>
                    <a:pt x="538" y="11536"/>
                    <a:pt x="538" y="11384"/>
                  </a:cubicBezTo>
                  <a:lnTo>
                    <a:pt x="538" y="2643"/>
                  </a:lnTo>
                  <a:lnTo>
                    <a:pt x="3443" y="2643"/>
                  </a:lnTo>
                  <a:cubicBezTo>
                    <a:pt x="4093" y="2643"/>
                    <a:pt x="4621" y="2188"/>
                    <a:pt x="4744" y="1591"/>
                  </a:cubicBezTo>
                  <a:close/>
                  <a:moveTo>
                    <a:pt x="804" y="1"/>
                  </a:moveTo>
                  <a:cubicBezTo>
                    <a:pt x="359" y="1"/>
                    <a:pt x="0" y="346"/>
                    <a:pt x="0" y="791"/>
                  </a:cubicBezTo>
                  <a:lnTo>
                    <a:pt x="0" y="11384"/>
                  </a:lnTo>
                  <a:cubicBezTo>
                    <a:pt x="0" y="11829"/>
                    <a:pt x="359" y="12174"/>
                    <a:pt x="804" y="12174"/>
                  </a:cubicBezTo>
                  <a:lnTo>
                    <a:pt x="12767" y="12174"/>
                  </a:lnTo>
                  <a:cubicBezTo>
                    <a:pt x="13209" y="12174"/>
                    <a:pt x="13568" y="11829"/>
                    <a:pt x="13568" y="11384"/>
                  </a:cubicBezTo>
                  <a:lnTo>
                    <a:pt x="13568" y="791"/>
                  </a:lnTo>
                  <a:cubicBezTo>
                    <a:pt x="13568" y="346"/>
                    <a:pt x="13209" y="1"/>
                    <a:pt x="12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1"/>
            <p:cNvSpPr/>
            <p:nvPr/>
          </p:nvSpPr>
          <p:spPr>
            <a:xfrm>
              <a:off x="6372650" y="3845050"/>
              <a:ext cx="13225" cy="13375"/>
            </a:xfrm>
            <a:custGeom>
              <a:avLst/>
              <a:gdLst/>
              <a:ahLst/>
              <a:cxnLst/>
              <a:rect l="l" t="t" r="r" b="b"/>
              <a:pathLst>
                <a:path w="529" h="535" extrusionOk="0">
                  <a:moveTo>
                    <a:pt x="263" y="0"/>
                  </a:moveTo>
                  <a:cubicBezTo>
                    <a:pt x="135" y="0"/>
                    <a:pt x="7" y="87"/>
                    <a:pt x="1" y="259"/>
                  </a:cubicBezTo>
                  <a:cubicBezTo>
                    <a:pt x="1" y="412"/>
                    <a:pt x="113" y="535"/>
                    <a:pt x="263" y="535"/>
                  </a:cubicBezTo>
                  <a:cubicBezTo>
                    <a:pt x="402" y="535"/>
                    <a:pt x="528" y="412"/>
                    <a:pt x="528" y="259"/>
                  </a:cubicBezTo>
                  <a:cubicBezTo>
                    <a:pt x="520" y="87"/>
                    <a:pt x="391"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1"/>
            <p:cNvSpPr/>
            <p:nvPr/>
          </p:nvSpPr>
          <p:spPr>
            <a:xfrm>
              <a:off x="6346000" y="3845050"/>
              <a:ext cx="13225" cy="13375"/>
            </a:xfrm>
            <a:custGeom>
              <a:avLst/>
              <a:gdLst/>
              <a:ahLst/>
              <a:cxnLst/>
              <a:rect l="l" t="t" r="r" b="b"/>
              <a:pathLst>
                <a:path w="529" h="535" extrusionOk="0">
                  <a:moveTo>
                    <a:pt x="266" y="0"/>
                  </a:moveTo>
                  <a:cubicBezTo>
                    <a:pt x="138" y="0"/>
                    <a:pt x="9" y="87"/>
                    <a:pt x="1" y="259"/>
                  </a:cubicBezTo>
                  <a:cubicBezTo>
                    <a:pt x="1" y="412"/>
                    <a:pt x="127" y="535"/>
                    <a:pt x="266" y="535"/>
                  </a:cubicBezTo>
                  <a:cubicBezTo>
                    <a:pt x="416" y="535"/>
                    <a:pt x="529" y="412"/>
                    <a:pt x="529" y="259"/>
                  </a:cubicBezTo>
                  <a:cubicBezTo>
                    <a:pt x="522" y="87"/>
                    <a:pt x="394"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1"/>
            <p:cNvSpPr/>
            <p:nvPr/>
          </p:nvSpPr>
          <p:spPr>
            <a:xfrm>
              <a:off x="6319450" y="3845050"/>
              <a:ext cx="13475" cy="13375"/>
            </a:xfrm>
            <a:custGeom>
              <a:avLst/>
              <a:gdLst/>
              <a:ahLst/>
              <a:cxnLst/>
              <a:rect l="l" t="t" r="r" b="b"/>
              <a:pathLst>
                <a:path w="539" h="535" extrusionOk="0">
                  <a:moveTo>
                    <a:pt x="270" y="0"/>
                  </a:moveTo>
                  <a:cubicBezTo>
                    <a:pt x="138" y="0"/>
                    <a:pt x="7" y="87"/>
                    <a:pt x="1" y="259"/>
                  </a:cubicBezTo>
                  <a:cubicBezTo>
                    <a:pt x="1" y="412"/>
                    <a:pt x="123" y="535"/>
                    <a:pt x="276" y="535"/>
                  </a:cubicBezTo>
                  <a:cubicBezTo>
                    <a:pt x="416" y="535"/>
                    <a:pt x="538" y="412"/>
                    <a:pt x="538" y="259"/>
                  </a:cubicBezTo>
                  <a:cubicBezTo>
                    <a:pt x="532" y="87"/>
                    <a:pt x="401"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1"/>
            <p:cNvSpPr/>
            <p:nvPr/>
          </p:nvSpPr>
          <p:spPr>
            <a:xfrm>
              <a:off x="6319775" y="3897825"/>
              <a:ext cx="286025" cy="198875"/>
            </a:xfrm>
            <a:custGeom>
              <a:avLst/>
              <a:gdLst/>
              <a:ahLst/>
              <a:cxnLst/>
              <a:rect l="l" t="t" r="r" b="b"/>
              <a:pathLst>
                <a:path w="11441" h="7955" extrusionOk="0">
                  <a:moveTo>
                    <a:pt x="10912" y="542"/>
                  </a:moveTo>
                  <a:lnTo>
                    <a:pt x="10912" y="7430"/>
                  </a:lnTo>
                  <a:lnTo>
                    <a:pt x="525" y="7430"/>
                  </a:lnTo>
                  <a:lnTo>
                    <a:pt x="525" y="542"/>
                  </a:lnTo>
                  <a:close/>
                  <a:moveTo>
                    <a:pt x="263" y="1"/>
                  </a:moveTo>
                  <a:cubicBezTo>
                    <a:pt x="124" y="1"/>
                    <a:pt x="1" y="127"/>
                    <a:pt x="1" y="280"/>
                  </a:cubicBezTo>
                  <a:lnTo>
                    <a:pt x="1" y="7692"/>
                  </a:lnTo>
                  <a:cubicBezTo>
                    <a:pt x="1" y="7832"/>
                    <a:pt x="124" y="7954"/>
                    <a:pt x="263" y="7954"/>
                  </a:cubicBezTo>
                  <a:lnTo>
                    <a:pt x="11175" y="7954"/>
                  </a:lnTo>
                  <a:cubicBezTo>
                    <a:pt x="11327" y="7954"/>
                    <a:pt x="11440" y="7832"/>
                    <a:pt x="11440" y="7692"/>
                  </a:cubicBezTo>
                  <a:lnTo>
                    <a:pt x="11440" y="280"/>
                  </a:lnTo>
                  <a:cubicBezTo>
                    <a:pt x="11440" y="127"/>
                    <a:pt x="11327" y="1"/>
                    <a:pt x="11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1"/>
            <p:cNvSpPr/>
            <p:nvPr/>
          </p:nvSpPr>
          <p:spPr>
            <a:xfrm>
              <a:off x="6429750" y="3924150"/>
              <a:ext cx="146575" cy="145575"/>
            </a:xfrm>
            <a:custGeom>
              <a:avLst/>
              <a:gdLst/>
              <a:ahLst/>
              <a:cxnLst/>
              <a:rect l="l" t="t" r="r" b="b"/>
              <a:pathLst>
                <a:path w="5863" h="5823" extrusionOk="0">
                  <a:moveTo>
                    <a:pt x="525" y="554"/>
                  </a:moveTo>
                  <a:cubicBezTo>
                    <a:pt x="1315" y="664"/>
                    <a:pt x="1936" y="1288"/>
                    <a:pt x="2062" y="2075"/>
                  </a:cubicBezTo>
                  <a:lnTo>
                    <a:pt x="525" y="2075"/>
                  </a:lnTo>
                  <a:lnTo>
                    <a:pt x="525" y="554"/>
                  </a:lnTo>
                  <a:close/>
                  <a:moveTo>
                    <a:pt x="2835" y="2822"/>
                  </a:moveTo>
                  <a:lnTo>
                    <a:pt x="4744" y="3612"/>
                  </a:lnTo>
                  <a:lnTo>
                    <a:pt x="4552" y="3804"/>
                  </a:lnTo>
                  <a:cubicBezTo>
                    <a:pt x="4452" y="3901"/>
                    <a:pt x="4452" y="4067"/>
                    <a:pt x="4552" y="4176"/>
                  </a:cubicBezTo>
                  <a:lnTo>
                    <a:pt x="5199" y="4827"/>
                  </a:lnTo>
                  <a:lnTo>
                    <a:pt x="4827" y="5202"/>
                  </a:lnTo>
                  <a:lnTo>
                    <a:pt x="4176" y="4551"/>
                  </a:lnTo>
                  <a:cubicBezTo>
                    <a:pt x="4120" y="4495"/>
                    <a:pt x="4054" y="4468"/>
                    <a:pt x="3997" y="4468"/>
                  </a:cubicBezTo>
                  <a:cubicBezTo>
                    <a:pt x="3927" y="4468"/>
                    <a:pt x="3858" y="4495"/>
                    <a:pt x="3805" y="4551"/>
                  </a:cubicBezTo>
                  <a:lnTo>
                    <a:pt x="3609" y="4730"/>
                  </a:lnTo>
                  <a:lnTo>
                    <a:pt x="2835" y="2822"/>
                  </a:lnTo>
                  <a:close/>
                  <a:moveTo>
                    <a:pt x="263" y="0"/>
                  </a:moveTo>
                  <a:cubicBezTo>
                    <a:pt x="123" y="0"/>
                    <a:pt x="0" y="126"/>
                    <a:pt x="0" y="262"/>
                  </a:cubicBezTo>
                  <a:lnTo>
                    <a:pt x="0" y="2350"/>
                  </a:lnTo>
                  <a:cubicBezTo>
                    <a:pt x="0" y="2490"/>
                    <a:pt x="110" y="2616"/>
                    <a:pt x="263" y="2616"/>
                  </a:cubicBezTo>
                  <a:lnTo>
                    <a:pt x="2171" y="2616"/>
                  </a:lnTo>
                  <a:lnTo>
                    <a:pt x="3277" y="5298"/>
                  </a:lnTo>
                  <a:cubicBezTo>
                    <a:pt x="3307" y="5368"/>
                    <a:pt x="3373" y="5438"/>
                    <a:pt x="3473" y="5451"/>
                  </a:cubicBezTo>
                  <a:cubicBezTo>
                    <a:pt x="3487" y="5453"/>
                    <a:pt x="3501" y="5454"/>
                    <a:pt x="3515" y="5454"/>
                  </a:cubicBezTo>
                  <a:cubicBezTo>
                    <a:pt x="3583" y="5454"/>
                    <a:pt x="3650" y="5428"/>
                    <a:pt x="3705" y="5381"/>
                  </a:cubicBezTo>
                  <a:lnTo>
                    <a:pt x="3984" y="5106"/>
                  </a:lnTo>
                  <a:lnTo>
                    <a:pt x="4648" y="5753"/>
                  </a:lnTo>
                  <a:cubicBezTo>
                    <a:pt x="4688" y="5809"/>
                    <a:pt x="4757" y="5823"/>
                    <a:pt x="4827" y="5823"/>
                  </a:cubicBezTo>
                  <a:cubicBezTo>
                    <a:pt x="4897" y="5823"/>
                    <a:pt x="4966" y="5809"/>
                    <a:pt x="5020" y="5753"/>
                  </a:cubicBezTo>
                  <a:lnTo>
                    <a:pt x="5767" y="5006"/>
                  </a:lnTo>
                  <a:cubicBezTo>
                    <a:pt x="5780" y="4979"/>
                    <a:pt x="5796" y="4966"/>
                    <a:pt x="5810" y="4940"/>
                  </a:cubicBezTo>
                  <a:cubicBezTo>
                    <a:pt x="5863" y="4827"/>
                    <a:pt x="5850" y="4704"/>
                    <a:pt x="5767" y="4634"/>
                  </a:cubicBezTo>
                  <a:lnTo>
                    <a:pt x="5103" y="3970"/>
                  </a:lnTo>
                  <a:lnTo>
                    <a:pt x="5381" y="3695"/>
                  </a:lnTo>
                  <a:cubicBezTo>
                    <a:pt x="5421" y="3652"/>
                    <a:pt x="5448" y="3612"/>
                    <a:pt x="5464" y="3555"/>
                  </a:cubicBezTo>
                  <a:cubicBezTo>
                    <a:pt x="5491" y="3429"/>
                    <a:pt x="5421" y="3306"/>
                    <a:pt x="5312" y="3263"/>
                  </a:cubicBezTo>
                  <a:lnTo>
                    <a:pt x="2600" y="2144"/>
                  </a:lnTo>
                  <a:cubicBezTo>
                    <a:pt x="2490" y="956"/>
                    <a:pt x="1494"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1"/>
            <p:cNvSpPr/>
            <p:nvPr/>
          </p:nvSpPr>
          <p:spPr>
            <a:xfrm>
              <a:off x="6330150" y="3953175"/>
              <a:ext cx="136225" cy="117300"/>
            </a:xfrm>
            <a:custGeom>
              <a:avLst/>
              <a:gdLst/>
              <a:ahLst/>
              <a:cxnLst/>
              <a:rect l="l" t="t" r="r" b="b"/>
              <a:pathLst>
                <a:path w="5449" h="4692" extrusionOk="0">
                  <a:moveTo>
                    <a:pt x="2849" y="542"/>
                  </a:moveTo>
                  <a:lnTo>
                    <a:pt x="2849" y="2185"/>
                  </a:lnTo>
                  <a:lnTo>
                    <a:pt x="1425" y="3002"/>
                  </a:lnTo>
                  <a:cubicBezTo>
                    <a:pt x="983" y="1936"/>
                    <a:pt x="1714" y="691"/>
                    <a:pt x="2849" y="542"/>
                  </a:cubicBezTo>
                  <a:close/>
                  <a:moveTo>
                    <a:pt x="4897" y="2617"/>
                  </a:moveTo>
                  <a:cubicBezTo>
                    <a:pt x="4828" y="3085"/>
                    <a:pt x="4592" y="3486"/>
                    <a:pt x="4233" y="3762"/>
                  </a:cubicBezTo>
                  <a:lnTo>
                    <a:pt x="3569" y="2617"/>
                  </a:lnTo>
                  <a:close/>
                  <a:moveTo>
                    <a:pt x="3015" y="2700"/>
                  </a:moveTo>
                  <a:lnTo>
                    <a:pt x="3775" y="4028"/>
                  </a:lnTo>
                  <a:cubicBezTo>
                    <a:pt x="3572" y="4113"/>
                    <a:pt x="3353" y="4153"/>
                    <a:pt x="3134" y="4153"/>
                  </a:cubicBezTo>
                  <a:cubicBezTo>
                    <a:pt x="2578" y="4153"/>
                    <a:pt x="2016" y="3895"/>
                    <a:pt x="1687" y="3460"/>
                  </a:cubicBezTo>
                  <a:lnTo>
                    <a:pt x="3015" y="2700"/>
                  </a:lnTo>
                  <a:close/>
                  <a:moveTo>
                    <a:pt x="3111" y="1"/>
                  </a:moveTo>
                  <a:cubicBezTo>
                    <a:pt x="1" y="127"/>
                    <a:pt x="1" y="4579"/>
                    <a:pt x="3111" y="4691"/>
                  </a:cubicBezTo>
                  <a:cubicBezTo>
                    <a:pt x="4399" y="4691"/>
                    <a:pt x="5448" y="3639"/>
                    <a:pt x="5448" y="2338"/>
                  </a:cubicBezTo>
                  <a:cubicBezTo>
                    <a:pt x="5448" y="2202"/>
                    <a:pt x="5326" y="2089"/>
                    <a:pt x="5186" y="2089"/>
                  </a:cubicBezTo>
                  <a:lnTo>
                    <a:pt x="3374" y="2089"/>
                  </a:lnTo>
                  <a:lnTo>
                    <a:pt x="3374" y="276"/>
                  </a:lnTo>
                  <a:cubicBezTo>
                    <a:pt x="3374" y="127"/>
                    <a:pt x="3251" y="1"/>
                    <a:pt x="3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1"/>
            <p:cNvSpPr/>
            <p:nvPr/>
          </p:nvSpPr>
          <p:spPr>
            <a:xfrm>
              <a:off x="6506850" y="3934500"/>
              <a:ext cx="69150" cy="13150"/>
            </a:xfrm>
            <a:custGeom>
              <a:avLst/>
              <a:gdLst/>
              <a:ahLst/>
              <a:cxnLst/>
              <a:rect l="l" t="t" r="r" b="b"/>
              <a:pathLst>
                <a:path w="2766" h="526" extrusionOk="0">
                  <a:moveTo>
                    <a:pt x="359" y="1"/>
                  </a:moveTo>
                  <a:cubicBezTo>
                    <a:pt x="0" y="14"/>
                    <a:pt x="0" y="512"/>
                    <a:pt x="359" y="525"/>
                  </a:cubicBezTo>
                  <a:lnTo>
                    <a:pt x="2503" y="525"/>
                  </a:lnTo>
                  <a:cubicBezTo>
                    <a:pt x="2643" y="525"/>
                    <a:pt x="2766" y="403"/>
                    <a:pt x="2766" y="263"/>
                  </a:cubicBezTo>
                  <a:cubicBezTo>
                    <a:pt x="2766" y="111"/>
                    <a:pt x="2643" y="1"/>
                    <a:pt x="2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1"/>
            <p:cNvSpPr/>
            <p:nvPr/>
          </p:nvSpPr>
          <p:spPr>
            <a:xfrm>
              <a:off x="6533825" y="3960825"/>
              <a:ext cx="42175" cy="13475"/>
            </a:xfrm>
            <a:custGeom>
              <a:avLst/>
              <a:gdLst/>
              <a:ahLst/>
              <a:cxnLst/>
              <a:rect l="l" t="t" r="r" b="b"/>
              <a:pathLst>
                <a:path w="1687" h="539" extrusionOk="0">
                  <a:moveTo>
                    <a:pt x="345" y="0"/>
                  </a:moveTo>
                  <a:cubicBezTo>
                    <a:pt x="0" y="14"/>
                    <a:pt x="0" y="525"/>
                    <a:pt x="345" y="538"/>
                  </a:cubicBezTo>
                  <a:lnTo>
                    <a:pt x="1424" y="538"/>
                  </a:lnTo>
                  <a:cubicBezTo>
                    <a:pt x="1564" y="538"/>
                    <a:pt x="1687" y="415"/>
                    <a:pt x="1687" y="263"/>
                  </a:cubicBezTo>
                  <a:cubicBezTo>
                    <a:pt x="1687" y="123"/>
                    <a:pt x="1564" y="0"/>
                    <a:pt x="1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 name="Google Shape;1846;p71"/>
          <p:cNvGrpSpPr/>
          <p:nvPr/>
        </p:nvGrpSpPr>
        <p:grpSpPr>
          <a:xfrm>
            <a:off x="4804350" y="3831450"/>
            <a:ext cx="372075" cy="278775"/>
            <a:chOff x="4843225" y="3831450"/>
            <a:chExt cx="372075" cy="278775"/>
          </a:xfrm>
        </p:grpSpPr>
        <p:sp>
          <p:nvSpPr>
            <p:cNvPr id="1847" name="Google Shape;1847;p71"/>
            <p:cNvSpPr/>
            <p:nvPr/>
          </p:nvSpPr>
          <p:spPr>
            <a:xfrm>
              <a:off x="5037600" y="3964225"/>
              <a:ext cx="119275" cy="118900"/>
            </a:xfrm>
            <a:custGeom>
              <a:avLst/>
              <a:gdLst/>
              <a:ahLst/>
              <a:cxnLst/>
              <a:rect l="l" t="t" r="r" b="b"/>
              <a:pathLst>
                <a:path w="4771" h="4756" extrusionOk="0">
                  <a:moveTo>
                    <a:pt x="1660" y="694"/>
                  </a:moveTo>
                  <a:lnTo>
                    <a:pt x="1660" y="694"/>
                  </a:lnTo>
                  <a:cubicBezTo>
                    <a:pt x="1494" y="1079"/>
                    <a:pt x="1411" y="1607"/>
                    <a:pt x="1381" y="2132"/>
                  </a:cubicBezTo>
                  <a:lnTo>
                    <a:pt x="551" y="2132"/>
                  </a:lnTo>
                  <a:cubicBezTo>
                    <a:pt x="651" y="1481"/>
                    <a:pt x="1079" y="943"/>
                    <a:pt x="1660" y="694"/>
                  </a:cubicBezTo>
                  <a:close/>
                  <a:moveTo>
                    <a:pt x="2394" y="555"/>
                  </a:moveTo>
                  <a:cubicBezTo>
                    <a:pt x="2696" y="734"/>
                    <a:pt x="2849" y="1647"/>
                    <a:pt x="2862" y="2132"/>
                  </a:cubicBezTo>
                  <a:lnTo>
                    <a:pt x="1922" y="2132"/>
                  </a:lnTo>
                  <a:cubicBezTo>
                    <a:pt x="1936" y="1647"/>
                    <a:pt x="2088" y="721"/>
                    <a:pt x="2394" y="555"/>
                  </a:cubicBezTo>
                  <a:close/>
                  <a:moveTo>
                    <a:pt x="3124" y="694"/>
                  </a:moveTo>
                  <a:lnTo>
                    <a:pt x="3124" y="694"/>
                  </a:lnTo>
                  <a:cubicBezTo>
                    <a:pt x="3705" y="943"/>
                    <a:pt x="4137" y="1481"/>
                    <a:pt x="4233" y="2132"/>
                  </a:cubicBezTo>
                  <a:lnTo>
                    <a:pt x="3390" y="2132"/>
                  </a:lnTo>
                  <a:cubicBezTo>
                    <a:pt x="3373" y="1607"/>
                    <a:pt x="3277" y="1079"/>
                    <a:pt x="3124" y="694"/>
                  </a:cubicBezTo>
                  <a:close/>
                  <a:moveTo>
                    <a:pt x="1381" y="2656"/>
                  </a:moveTo>
                  <a:cubicBezTo>
                    <a:pt x="1411" y="3184"/>
                    <a:pt x="1494" y="3708"/>
                    <a:pt x="1660" y="4110"/>
                  </a:cubicBezTo>
                  <a:cubicBezTo>
                    <a:pt x="1079" y="3861"/>
                    <a:pt x="651" y="3307"/>
                    <a:pt x="551" y="2656"/>
                  </a:cubicBezTo>
                  <a:close/>
                  <a:moveTo>
                    <a:pt x="4233" y="2656"/>
                  </a:moveTo>
                  <a:cubicBezTo>
                    <a:pt x="4137" y="3307"/>
                    <a:pt x="3705" y="3861"/>
                    <a:pt x="3124" y="4110"/>
                  </a:cubicBezTo>
                  <a:cubicBezTo>
                    <a:pt x="3277" y="3708"/>
                    <a:pt x="3373" y="3184"/>
                    <a:pt x="3390" y="2656"/>
                  </a:cubicBezTo>
                  <a:close/>
                  <a:moveTo>
                    <a:pt x="2862" y="2656"/>
                  </a:moveTo>
                  <a:cubicBezTo>
                    <a:pt x="2849" y="3154"/>
                    <a:pt x="2696" y="4067"/>
                    <a:pt x="2394" y="4249"/>
                  </a:cubicBezTo>
                  <a:cubicBezTo>
                    <a:pt x="2088" y="4067"/>
                    <a:pt x="1936" y="3154"/>
                    <a:pt x="1922" y="2656"/>
                  </a:cubicBezTo>
                  <a:close/>
                  <a:moveTo>
                    <a:pt x="2394" y="0"/>
                  </a:moveTo>
                  <a:cubicBezTo>
                    <a:pt x="1079" y="0"/>
                    <a:pt x="0" y="1066"/>
                    <a:pt x="0" y="2381"/>
                  </a:cubicBezTo>
                  <a:cubicBezTo>
                    <a:pt x="62" y="3964"/>
                    <a:pt x="1227" y="4756"/>
                    <a:pt x="2390" y="4756"/>
                  </a:cubicBezTo>
                  <a:cubicBezTo>
                    <a:pt x="3554" y="4756"/>
                    <a:pt x="4716" y="3964"/>
                    <a:pt x="4771" y="2381"/>
                  </a:cubicBezTo>
                  <a:cubicBezTo>
                    <a:pt x="4771" y="1066"/>
                    <a:pt x="3705" y="0"/>
                    <a:pt x="2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1"/>
            <p:cNvSpPr/>
            <p:nvPr/>
          </p:nvSpPr>
          <p:spPr>
            <a:xfrm>
              <a:off x="4843225" y="3831450"/>
              <a:ext cx="372075" cy="278775"/>
            </a:xfrm>
            <a:custGeom>
              <a:avLst/>
              <a:gdLst/>
              <a:ahLst/>
              <a:cxnLst/>
              <a:rect l="l" t="t" r="r" b="b"/>
              <a:pathLst>
                <a:path w="14883" h="11151" extrusionOk="0">
                  <a:moveTo>
                    <a:pt x="10401" y="528"/>
                  </a:moveTo>
                  <a:lnTo>
                    <a:pt x="10401" y="4249"/>
                  </a:lnTo>
                  <a:cubicBezTo>
                    <a:pt x="10324" y="4243"/>
                    <a:pt x="10247" y="4240"/>
                    <a:pt x="10170" y="4240"/>
                  </a:cubicBezTo>
                  <a:cubicBezTo>
                    <a:pt x="9889" y="4240"/>
                    <a:pt x="9610" y="4280"/>
                    <a:pt x="9339" y="4345"/>
                  </a:cubicBezTo>
                  <a:lnTo>
                    <a:pt x="9339" y="528"/>
                  </a:lnTo>
                  <a:close/>
                  <a:moveTo>
                    <a:pt x="2062" y="2118"/>
                  </a:moveTo>
                  <a:lnTo>
                    <a:pt x="2062" y="6364"/>
                  </a:lnTo>
                  <a:lnTo>
                    <a:pt x="997" y="6364"/>
                  </a:lnTo>
                  <a:lnTo>
                    <a:pt x="997" y="2118"/>
                  </a:lnTo>
                  <a:close/>
                  <a:moveTo>
                    <a:pt x="4841" y="528"/>
                  </a:moveTo>
                  <a:lnTo>
                    <a:pt x="4841" y="6364"/>
                  </a:lnTo>
                  <a:lnTo>
                    <a:pt x="3779" y="6364"/>
                  </a:lnTo>
                  <a:lnTo>
                    <a:pt x="3779" y="528"/>
                  </a:lnTo>
                  <a:close/>
                  <a:moveTo>
                    <a:pt x="7623" y="3184"/>
                  </a:moveTo>
                  <a:lnTo>
                    <a:pt x="7623" y="5368"/>
                  </a:lnTo>
                  <a:cubicBezTo>
                    <a:pt x="7360" y="5660"/>
                    <a:pt x="7138" y="5992"/>
                    <a:pt x="6985" y="6364"/>
                  </a:cubicBezTo>
                  <a:lnTo>
                    <a:pt x="6557" y="6364"/>
                  </a:lnTo>
                  <a:lnTo>
                    <a:pt x="6557" y="3184"/>
                  </a:lnTo>
                  <a:close/>
                  <a:moveTo>
                    <a:pt x="10167" y="4799"/>
                  </a:moveTo>
                  <a:cubicBezTo>
                    <a:pt x="11589" y="4799"/>
                    <a:pt x="13010" y="5763"/>
                    <a:pt x="13087" y="7692"/>
                  </a:cubicBezTo>
                  <a:cubicBezTo>
                    <a:pt x="13087" y="9311"/>
                    <a:pt x="11772" y="10609"/>
                    <a:pt x="10169" y="10609"/>
                  </a:cubicBezTo>
                  <a:cubicBezTo>
                    <a:pt x="8562" y="10609"/>
                    <a:pt x="7248" y="9311"/>
                    <a:pt x="7248" y="7692"/>
                  </a:cubicBezTo>
                  <a:cubicBezTo>
                    <a:pt x="7324" y="5763"/>
                    <a:pt x="8745" y="4799"/>
                    <a:pt x="10167" y="4799"/>
                  </a:cubicBezTo>
                  <a:close/>
                  <a:moveTo>
                    <a:pt x="3513" y="0"/>
                  </a:moveTo>
                  <a:cubicBezTo>
                    <a:pt x="3364" y="0"/>
                    <a:pt x="3251" y="126"/>
                    <a:pt x="3251" y="266"/>
                  </a:cubicBezTo>
                  <a:lnTo>
                    <a:pt x="3251" y="6364"/>
                  </a:lnTo>
                  <a:lnTo>
                    <a:pt x="2587" y="6364"/>
                  </a:lnTo>
                  <a:lnTo>
                    <a:pt x="2587" y="1856"/>
                  </a:lnTo>
                  <a:cubicBezTo>
                    <a:pt x="2587" y="1703"/>
                    <a:pt x="2464" y="1593"/>
                    <a:pt x="2325" y="1593"/>
                  </a:cubicBezTo>
                  <a:lnTo>
                    <a:pt x="708" y="1593"/>
                  </a:lnTo>
                  <a:cubicBezTo>
                    <a:pt x="555" y="1593"/>
                    <a:pt x="442" y="1703"/>
                    <a:pt x="442" y="1856"/>
                  </a:cubicBezTo>
                  <a:lnTo>
                    <a:pt x="442" y="6377"/>
                  </a:lnTo>
                  <a:lnTo>
                    <a:pt x="293" y="6377"/>
                  </a:lnTo>
                  <a:cubicBezTo>
                    <a:pt x="154" y="6377"/>
                    <a:pt x="44" y="6473"/>
                    <a:pt x="14" y="6613"/>
                  </a:cubicBezTo>
                  <a:cubicBezTo>
                    <a:pt x="1" y="6779"/>
                    <a:pt x="127" y="6918"/>
                    <a:pt x="276" y="6918"/>
                  </a:cubicBezTo>
                  <a:lnTo>
                    <a:pt x="6806" y="6918"/>
                  </a:lnTo>
                  <a:cubicBezTo>
                    <a:pt x="6272" y="9020"/>
                    <a:pt x="7947" y="11151"/>
                    <a:pt x="10112" y="11151"/>
                  </a:cubicBezTo>
                  <a:cubicBezTo>
                    <a:pt x="10125" y="11151"/>
                    <a:pt x="10139" y="11151"/>
                    <a:pt x="10152" y="11151"/>
                  </a:cubicBezTo>
                  <a:cubicBezTo>
                    <a:pt x="14275" y="11054"/>
                    <a:pt x="14883" y="5341"/>
                    <a:pt x="10929" y="4345"/>
                  </a:cubicBezTo>
                  <a:lnTo>
                    <a:pt x="10929" y="266"/>
                  </a:lnTo>
                  <a:cubicBezTo>
                    <a:pt x="10929" y="126"/>
                    <a:pt x="10816" y="0"/>
                    <a:pt x="10667" y="0"/>
                  </a:cubicBezTo>
                  <a:lnTo>
                    <a:pt x="9073" y="0"/>
                  </a:lnTo>
                  <a:cubicBezTo>
                    <a:pt x="8924" y="0"/>
                    <a:pt x="8811" y="126"/>
                    <a:pt x="8811" y="266"/>
                  </a:cubicBezTo>
                  <a:lnTo>
                    <a:pt x="8811" y="4525"/>
                  </a:lnTo>
                  <a:cubicBezTo>
                    <a:pt x="8575" y="4621"/>
                    <a:pt x="8356" y="4747"/>
                    <a:pt x="8147" y="4896"/>
                  </a:cubicBezTo>
                  <a:lnTo>
                    <a:pt x="8147" y="2921"/>
                  </a:lnTo>
                  <a:cubicBezTo>
                    <a:pt x="8147" y="2769"/>
                    <a:pt x="8024" y="2642"/>
                    <a:pt x="7885" y="2642"/>
                  </a:cubicBezTo>
                  <a:lnTo>
                    <a:pt x="6295" y="2642"/>
                  </a:lnTo>
                  <a:cubicBezTo>
                    <a:pt x="6142" y="2642"/>
                    <a:pt x="6033" y="2769"/>
                    <a:pt x="6033" y="2921"/>
                  </a:cubicBezTo>
                  <a:lnTo>
                    <a:pt x="6033" y="6364"/>
                  </a:lnTo>
                  <a:lnTo>
                    <a:pt x="5369" y="6364"/>
                  </a:lnTo>
                  <a:lnTo>
                    <a:pt x="5369" y="266"/>
                  </a:lnTo>
                  <a:cubicBezTo>
                    <a:pt x="5369" y="126"/>
                    <a:pt x="5242" y="0"/>
                    <a:pt x="5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71"/>
          <p:cNvGrpSpPr/>
          <p:nvPr/>
        </p:nvGrpSpPr>
        <p:grpSpPr>
          <a:xfrm>
            <a:off x="4032388" y="3801400"/>
            <a:ext cx="339200" cy="338875"/>
            <a:chOff x="4016825" y="3801400"/>
            <a:chExt cx="339200" cy="338875"/>
          </a:xfrm>
        </p:grpSpPr>
        <p:sp>
          <p:nvSpPr>
            <p:cNvPr id="1850" name="Google Shape;1850;p71"/>
            <p:cNvSpPr/>
            <p:nvPr/>
          </p:nvSpPr>
          <p:spPr>
            <a:xfrm>
              <a:off x="4016825" y="3801400"/>
              <a:ext cx="339200" cy="338875"/>
            </a:xfrm>
            <a:custGeom>
              <a:avLst/>
              <a:gdLst/>
              <a:ahLst/>
              <a:cxnLst/>
              <a:rect l="l" t="t" r="r" b="b"/>
              <a:pathLst>
                <a:path w="13568" h="13555" extrusionOk="0">
                  <a:moveTo>
                    <a:pt x="10125" y="525"/>
                  </a:moveTo>
                  <a:lnTo>
                    <a:pt x="10125" y="4233"/>
                  </a:lnTo>
                  <a:lnTo>
                    <a:pt x="8767" y="4233"/>
                  </a:lnTo>
                  <a:cubicBezTo>
                    <a:pt x="8701" y="4233"/>
                    <a:pt x="8645" y="4259"/>
                    <a:pt x="8588" y="4316"/>
                  </a:cubicBezTo>
                  <a:lnTo>
                    <a:pt x="8133" y="4771"/>
                  </a:lnTo>
                  <a:lnTo>
                    <a:pt x="7675" y="4316"/>
                  </a:lnTo>
                  <a:cubicBezTo>
                    <a:pt x="7635" y="4259"/>
                    <a:pt x="7566" y="4233"/>
                    <a:pt x="7496" y="4233"/>
                  </a:cubicBezTo>
                  <a:lnTo>
                    <a:pt x="6155" y="4233"/>
                  </a:lnTo>
                  <a:lnTo>
                    <a:pt x="6155" y="525"/>
                  </a:lnTo>
                  <a:close/>
                  <a:moveTo>
                    <a:pt x="11453" y="4024"/>
                  </a:moveTo>
                  <a:lnTo>
                    <a:pt x="11453" y="10650"/>
                  </a:lnTo>
                  <a:lnTo>
                    <a:pt x="2128" y="10650"/>
                  </a:lnTo>
                  <a:lnTo>
                    <a:pt x="2128" y="4024"/>
                  </a:lnTo>
                  <a:lnTo>
                    <a:pt x="5614" y="4024"/>
                  </a:lnTo>
                  <a:lnTo>
                    <a:pt x="5614" y="4233"/>
                  </a:lnTo>
                  <a:cubicBezTo>
                    <a:pt x="5614" y="4522"/>
                    <a:pt x="5850" y="4771"/>
                    <a:pt x="6155" y="4771"/>
                  </a:cubicBezTo>
                  <a:lnTo>
                    <a:pt x="7386" y="4771"/>
                  </a:lnTo>
                  <a:lnTo>
                    <a:pt x="7758" y="5146"/>
                  </a:lnTo>
                  <a:cubicBezTo>
                    <a:pt x="7855" y="5242"/>
                    <a:pt x="7994" y="5298"/>
                    <a:pt x="8133" y="5298"/>
                  </a:cubicBezTo>
                  <a:cubicBezTo>
                    <a:pt x="8270" y="5298"/>
                    <a:pt x="8409" y="5242"/>
                    <a:pt x="8505" y="5146"/>
                  </a:cubicBezTo>
                  <a:lnTo>
                    <a:pt x="8880" y="4771"/>
                  </a:lnTo>
                  <a:lnTo>
                    <a:pt x="10125" y="4771"/>
                  </a:lnTo>
                  <a:cubicBezTo>
                    <a:pt x="10414" y="4771"/>
                    <a:pt x="10650" y="4522"/>
                    <a:pt x="10650" y="4233"/>
                  </a:cubicBezTo>
                  <a:lnTo>
                    <a:pt x="10650" y="4024"/>
                  </a:lnTo>
                  <a:close/>
                  <a:moveTo>
                    <a:pt x="12240" y="2961"/>
                  </a:moveTo>
                  <a:cubicBezTo>
                    <a:pt x="12392" y="2961"/>
                    <a:pt x="12502" y="3084"/>
                    <a:pt x="12502" y="3224"/>
                  </a:cubicBezTo>
                  <a:lnTo>
                    <a:pt x="12502" y="11702"/>
                  </a:lnTo>
                  <a:lnTo>
                    <a:pt x="8369" y="11702"/>
                  </a:lnTo>
                  <a:cubicBezTo>
                    <a:pt x="8230" y="11702"/>
                    <a:pt x="8104" y="11825"/>
                    <a:pt x="8104" y="11964"/>
                  </a:cubicBezTo>
                  <a:lnTo>
                    <a:pt x="5464" y="11964"/>
                  </a:lnTo>
                  <a:cubicBezTo>
                    <a:pt x="5464" y="11825"/>
                    <a:pt x="5338" y="11702"/>
                    <a:pt x="5199" y="11702"/>
                  </a:cubicBezTo>
                  <a:lnTo>
                    <a:pt x="1066" y="11702"/>
                  </a:lnTo>
                  <a:lnTo>
                    <a:pt x="1066" y="3224"/>
                  </a:lnTo>
                  <a:cubicBezTo>
                    <a:pt x="1066" y="3084"/>
                    <a:pt x="1176" y="2961"/>
                    <a:pt x="1328" y="2961"/>
                  </a:cubicBezTo>
                  <a:lnTo>
                    <a:pt x="5614" y="2961"/>
                  </a:lnTo>
                  <a:lnTo>
                    <a:pt x="5614" y="3499"/>
                  </a:lnTo>
                  <a:lnTo>
                    <a:pt x="1853" y="3499"/>
                  </a:lnTo>
                  <a:cubicBezTo>
                    <a:pt x="1713" y="3499"/>
                    <a:pt x="1590" y="3609"/>
                    <a:pt x="1590" y="3761"/>
                  </a:cubicBezTo>
                  <a:lnTo>
                    <a:pt x="1590" y="10912"/>
                  </a:lnTo>
                  <a:cubicBezTo>
                    <a:pt x="1590" y="11051"/>
                    <a:pt x="1713" y="11177"/>
                    <a:pt x="1853" y="11177"/>
                  </a:cubicBezTo>
                  <a:lnTo>
                    <a:pt x="11715" y="11177"/>
                  </a:lnTo>
                  <a:cubicBezTo>
                    <a:pt x="11855" y="11177"/>
                    <a:pt x="11977" y="11051"/>
                    <a:pt x="11977" y="10912"/>
                  </a:cubicBezTo>
                  <a:lnTo>
                    <a:pt x="11977" y="3761"/>
                  </a:lnTo>
                  <a:cubicBezTo>
                    <a:pt x="11977" y="3609"/>
                    <a:pt x="11855" y="3499"/>
                    <a:pt x="11715" y="3499"/>
                  </a:cubicBezTo>
                  <a:lnTo>
                    <a:pt x="10650" y="3499"/>
                  </a:lnTo>
                  <a:lnTo>
                    <a:pt x="10650" y="2961"/>
                  </a:lnTo>
                  <a:close/>
                  <a:moveTo>
                    <a:pt x="13030" y="12240"/>
                  </a:moveTo>
                  <a:lnTo>
                    <a:pt x="13030" y="12767"/>
                  </a:lnTo>
                  <a:cubicBezTo>
                    <a:pt x="13030" y="12904"/>
                    <a:pt x="12917" y="13030"/>
                    <a:pt x="12768" y="13030"/>
                  </a:cubicBezTo>
                  <a:lnTo>
                    <a:pt x="800" y="13030"/>
                  </a:lnTo>
                  <a:cubicBezTo>
                    <a:pt x="651" y="13030"/>
                    <a:pt x="538" y="12904"/>
                    <a:pt x="538" y="12767"/>
                  </a:cubicBezTo>
                  <a:lnTo>
                    <a:pt x="538" y="12240"/>
                  </a:lnTo>
                  <a:lnTo>
                    <a:pt x="5006" y="12240"/>
                  </a:lnTo>
                  <a:cubicBezTo>
                    <a:pt x="5089" y="12392"/>
                    <a:pt x="5269" y="12505"/>
                    <a:pt x="5464" y="12505"/>
                  </a:cubicBezTo>
                  <a:lnTo>
                    <a:pt x="8104" y="12505"/>
                  </a:lnTo>
                  <a:cubicBezTo>
                    <a:pt x="8299" y="12505"/>
                    <a:pt x="8479" y="12392"/>
                    <a:pt x="8562" y="12240"/>
                  </a:cubicBezTo>
                  <a:close/>
                  <a:moveTo>
                    <a:pt x="6155" y="0"/>
                  </a:moveTo>
                  <a:cubicBezTo>
                    <a:pt x="5850" y="0"/>
                    <a:pt x="5614" y="236"/>
                    <a:pt x="5614" y="525"/>
                  </a:cubicBezTo>
                  <a:lnTo>
                    <a:pt x="5614" y="2434"/>
                  </a:lnTo>
                  <a:lnTo>
                    <a:pt x="1328" y="2434"/>
                  </a:lnTo>
                  <a:cubicBezTo>
                    <a:pt x="883" y="2434"/>
                    <a:pt x="538" y="2795"/>
                    <a:pt x="538" y="3224"/>
                  </a:cubicBezTo>
                  <a:lnTo>
                    <a:pt x="538" y="11702"/>
                  </a:lnTo>
                  <a:lnTo>
                    <a:pt x="263" y="11702"/>
                  </a:lnTo>
                  <a:cubicBezTo>
                    <a:pt x="123" y="11702"/>
                    <a:pt x="0" y="11825"/>
                    <a:pt x="0" y="11964"/>
                  </a:cubicBezTo>
                  <a:lnTo>
                    <a:pt x="0" y="12767"/>
                  </a:lnTo>
                  <a:cubicBezTo>
                    <a:pt x="0" y="13209"/>
                    <a:pt x="359" y="13554"/>
                    <a:pt x="800" y="13554"/>
                  </a:cubicBezTo>
                  <a:lnTo>
                    <a:pt x="12768" y="13554"/>
                  </a:lnTo>
                  <a:cubicBezTo>
                    <a:pt x="13209" y="13554"/>
                    <a:pt x="13568" y="13209"/>
                    <a:pt x="13568" y="12767"/>
                  </a:cubicBezTo>
                  <a:lnTo>
                    <a:pt x="13568" y="11964"/>
                  </a:lnTo>
                  <a:cubicBezTo>
                    <a:pt x="13568" y="11825"/>
                    <a:pt x="13445" y="11702"/>
                    <a:pt x="13305" y="11702"/>
                  </a:cubicBezTo>
                  <a:lnTo>
                    <a:pt x="13030" y="11702"/>
                  </a:lnTo>
                  <a:lnTo>
                    <a:pt x="13030" y="3224"/>
                  </a:lnTo>
                  <a:cubicBezTo>
                    <a:pt x="13030" y="2795"/>
                    <a:pt x="12685" y="2434"/>
                    <a:pt x="12240" y="2434"/>
                  </a:cubicBezTo>
                  <a:lnTo>
                    <a:pt x="10650" y="2434"/>
                  </a:lnTo>
                  <a:lnTo>
                    <a:pt x="10650" y="525"/>
                  </a:lnTo>
                  <a:cubicBezTo>
                    <a:pt x="10650" y="236"/>
                    <a:pt x="10414" y="0"/>
                    <a:pt x="10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1"/>
            <p:cNvSpPr/>
            <p:nvPr/>
          </p:nvSpPr>
          <p:spPr>
            <a:xfrm>
              <a:off x="4186625" y="3828025"/>
              <a:ext cx="67000" cy="66150"/>
            </a:xfrm>
            <a:custGeom>
              <a:avLst/>
              <a:gdLst/>
              <a:ahLst/>
              <a:cxnLst/>
              <a:rect l="l" t="t" r="r" b="b"/>
              <a:pathLst>
                <a:path w="2680" h="2646" extrusionOk="0">
                  <a:moveTo>
                    <a:pt x="1617" y="525"/>
                  </a:moveTo>
                  <a:cubicBezTo>
                    <a:pt x="1909" y="525"/>
                    <a:pt x="2141" y="761"/>
                    <a:pt x="2141" y="1067"/>
                  </a:cubicBezTo>
                  <a:cubicBezTo>
                    <a:pt x="2128" y="1412"/>
                    <a:pt x="1869" y="1584"/>
                    <a:pt x="1610" y="1584"/>
                  </a:cubicBezTo>
                  <a:cubicBezTo>
                    <a:pt x="1351" y="1584"/>
                    <a:pt x="1092" y="1412"/>
                    <a:pt x="1079" y="1067"/>
                  </a:cubicBezTo>
                  <a:cubicBezTo>
                    <a:pt x="1079" y="761"/>
                    <a:pt x="1312" y="525"/>
                    <a:pt x="1617" y="525"/>
                  </a:cubicBezTo>
                  <a:close/>
                  <a:moveTo>
                    <a:pt x="1600" y="1"/>
                  </a:moveTo>
                  <a:cubicBezTo>
                    <a:pt x="793" y="1"/>
                    <a:pt x="279" y="919"/>
                    <a:pt x="704" y="1604"/>
                  </a:cubicBezTo>
                  <a:lnTo>
                    <a:pt x="97" y="2199"/>
                  </a:lnTo>
                  <a:cubicBezTo>
                    <a:pt x="0" y="2295"/>
                    <a:pt x="0" y="2461"/>
                    <a:pt x="97" y="2574"/>
                  </a:cubicBezTo>
                  <a:cubicBezTo>
                    <a:pt x="151" y="2622"/>
                    <a:pt x="220" y="2646"/>
                    <a:pt x="287" y="2646"/>
                  </a:cubicBezTo>
                  <a:cubicBezTo>
                    <a:pt x="355" y="2646"/>
                    <a:pt x="420" y="2622"/>
                    <a:pt x="468" y="2574"/>
                  </a:cubicBezTo>
                  <a:lnTo>
                    <a:pt x="1079" y="1979"/>
                  </a:lnTo>
                  <a:cubicBezTo>
                    <a:pt x="1242" y="2079"/>
                    <a:pt x="1420" y="2125"/>
                    <a:pt x="1595" y="2125"/>
                  </a:cubicBezTo>
                  <a:cubicBezTo>
                    <a:pt x="2148" y="2125"/>
                    <a:pt x="2679" y="1674"/>
                    <a:pt x="2669" y="1067"/>
                  </a:cubicBezTo>
                  <a:cubicBezTo>
                    <a:pt x="2669" y="469"/>
                    <a:pt x="2198" y="1"/>
                    <a:pt x="1617" y="1"/>
                  </a:cubicBezTo>
                  <a:cubicBezTo>
                    <a:pt x="1611" y="1"/>
                    <a:pt x="1605" y="1"/>
                    <a:pt x="1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1"/>
            <p:cNvSpPr/>
            <p:nvPr/>
          </p:nvSpPr>
          <p:spPr>
            <a:xfrm>
              <a:off x="4083225" y="3928100"/>
              <a:ext cx="119275" cy="126100"/>
            </a:xfrm>
            <a:custGeom>
              <a:avLst/>
              <a:gdLst/>
              <a:ahLst/>
              <a:cxnLst/>
              <a:rect l="l" t="t" r="r" b="b"/>
              <a:pathLst>
                <a:path w="4771" h="5044" extrusionOk="0">
                  <a:moveTo>
                    <a:pt x="2390" y="541"/>
                  </a:moveTo>
                  <a:cubicBezTo>
                    <a:pt x="3188" y="541"/>
                    <a:pt x="3984" y="672"/>
                    <a:pt x="4233" y="934"/>
                  </a:cubicBezTo>
                  <a:cubicBezTo>
                    <a:pt x="3977" y="1190"/>
                    <a:pt x="3178" y="1318"/>
                    <a:pt x="2380" y="1318"/>
                  </a:cubicBezTo>
                  <a:cubicBezTo>
                    <a:pt x="1583" y="1318"/>
                    <a:pt x="787" y="1190"/>
                    <a:pt x="538" y="934"/>
                  </a:cubicBezTo>
                  <a:cubicBezTo>
                    <a:pt x="793" y="672"/>
                    <a:pt x="1593" y="541"/>
                    <a:pt x="2390" y="541"/>
                  </a:cubicBezTo>
                  <a:close/>
                  <a:moveTo>
                    <a:pt x="4233" y="1545"/>
                  </a:moveTo>
                  <a:lnTo>
                    <a:pt x="4233" y="1986"/>
                  </a:lnTo>
                  <a:cubicBezTo>
                    <a:pt x="3997" y="2249"/>
                    <a:pt x="3188" y="2380"/>
                    <a:pt x="2379" y="2380"/>
                  </a:cubicBezTo>
                  <a:cubicBezTo>
                    <a:pt x="1569" y="2380"/>
                    <a:pt x="760" y="2249"/>
                    <a:pt x="525" y="1986"/>
                  </a:cubicBezTo>
                  <a:lnTo>
                    <a:pt x="525" y="1545"/>
                  </a:lnTo>
                  <a:cubicBezTo>
                    <a:pt x="1057" y="1759"/>
                    <a:pt x="1721" y="1866"/>
                    <a:pt x="2384" y="1866"/>
                  </a:cubicBezTo>
                  <a:cubicBezTo>
                    <a:pt x="3046" y="1866"/>
                    <a:pt x="3706" y="1759"/>
                    <a:pt x="4233" y="1545"/>
                  </a:cubicBezTo>
                  <a:close/>
                  <a:moveTo>
                    <a:pt x="4233" y="2607"/>
                  </a:moveTo>
                  <a:lnTo>
                    <a:pt x="4233" y="3039"/>
                  </a:lnTo>
                  <a:cubicBezTo>
                    <a:pt x="3997" y="3308"/>
                    <a:pt x="3188" y="3442"/>
                    <a:pt x="2379" y="3442"/>
                  </a:cubicBezTo>
                  <a:cubicBezTo>
                    <a:pt x="1569" y="3442"/>
                    <a:pt x="760" y="3308"/>
                    <a:pt x="525" y="3039"/>
                  </a:cubicBezTo>
                  <a:lnTo>
                    <a:pt x="525" y="2607"/>
                  </a:lnTo>
                  <a:cubicBezTo>
                    <a:pt x="1057" y="2815"/>
                    <a:pt x="1721" y="2918"/>
                    <a:pt x="2384" y="2918"/>
                  </a:cubicBezTo>
                  <a:cubicBezTo>
                    <a:pt x="3046" y="2918"/>
                    <a:pt x="3706" y="2815"/>
                    <a:pt x="4233" y="2607"/>
                  </a:cubicBezTo>
                  <a:close/>
                  <a:moveTo>
                    <a:pt x="4233" y="3673"/>
                  </a:moveTo>
                  <a:lnTo>
                    <a:pt x="4233" y="4101"/>
                  </a:lnTo>
                  <a:cubicBezTo>
                    <a:pt x="4163" y="4214"/>
                    <a:pt x="3539" y="4503"/>
                    <a:pt x="2377" y="4503"/>
                  </a:cubicBezTo>
                  <a:cubicBezTo>
                    <a:pt x="1215" y="4503"/>
                    <a:pt x="594" y="4214"/>
                    <a:pt x="525" y="4101"/>
                  </a:cubicBezTo>
                  <a:lnTo>
                    <a:pt x="525" y="3673"/>
                  </a:lnTo>
                  <a:cubicBezTo>
                    <a:pt x="1057" y="3880"/>
                    <a:pt x="1721" y="3984"/>
                    <a:pt x="2384" y="3984"/>
                  </a:cubicBezTo>
                  <a:cubicBezTo>
                    <a:pt x="3046" y="3984"/>
                    <a:pt x="3706" y="3880"/>
                    <a:pt x="4233" y="3673"/>
                  </a:cubicBezTo>
                  <a:close/>
                  <a:moveTo>
                    <a:pt x="2380" y="1"/>
                  </a:moveTo>
                  <a:cubicBezTo>
                    <a:pt x="1189" y="1"/>
                    <a:pt x="0" y="312"/>
                    <a:pt x="0" y="934"/>
                  </a:cubicBezTo>
                  <a:lnTo>
                    <a:pt x="0" y="4101"/>
                  </a:lnTo>
                  <a:cubicBezTo>
                    <a:pt x="0" y="4835"/>
                    <a:pt x="1494" y="5044"/>
                    <a:pt x="2377" y="5044"/>
                  </a:cubicBezTo>
                  <a:cubicBezTo>
                    <a:pt x="3263" y="5044"/>
                    <a:pt x="4770" y="4835"/>
                    <a:pt x="4770" y="4101"/>
                  </a:cubicBezTo>
                  <a:lnTo>
                    <a:pt x="4770" y="934"/>
                  </a:lnTo>
                  <a:cubicBezTo>
                    <a:pt x="4764" y="312"/>
                    <a:pt x="3571" y="1"/>
                    <a:pt x="2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1"/>
            <p:cNvSpPr/>
            <p:nvPr/>
          </p:nvSpPr>
          <p:spPr>
            <a:xfrm>
              <a:off x="4216325" y="4024400"/>
              <a:ext cx="67425" cy="13200"/>
            </a:xfrm>
            <a:custGeom>
              <a:avLst/>
              <a:gdLst/>
              <a:ahLst/>
              <a:cxnLst/>
              <a:rect l="l" t="t" r="r" b="b"/>
              <a:pathLst>
                <a:path w="2697" h="528" extrusionOk="0">
                  <a:moveTo>
                    <a:pt x="346" y="0"/>
                  </a:moveTo>
                  <a:cubicBezTo>
                    <a:pt x="1" y="17"/>
                    <a:pt x="1" y="528"/>
                    <a:pt x="346" y="528"/>
                  </a:cubicBezTo>
                  <a:lnTo>
                    <a:pt x="2407" y="528"/>
                  </a:lnTo>
                  <a:cubicBezTo>
                    <a:pt x="2530" y="528"/>
                    <a:pt x="2656" y="445"/>
                    <a:pt x="2670" y="305"/>
                  </a:cubicBezTo>
                  <a:cubicBezTo>
                    <a:pt x="2696" y="140"/>
                    <a:pt x="2573" y="0"/>
                    <a:pt x="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1"/>
            <p:cNvSpPr/>
            <p:nvPr/>
          </p:nvSpPr>
          <p:spPr>
            <a:xfrm>
              <a:off x="4216325" y="3998175"/>
              <a:ext cx="67425" cy="13125"/>
            </a:xfrm>
            <a:custGeom>
              <a:avLst/>
              <a:gdLst/>
              <a:ahLst/>
              <a:cxnLst/>
              <a:rect l="l" t="t" r="r" b="b"/>
              <a:pathLst>
                <a:path w="2697" h="525" extrusionOk="0">
                  <a:moveTo>
                    <a:pt x="346" y="0"/>
                  </a:moveTo>
                  <a:cubicBezTo>
                    <a:pt x="1" y="0"/>
                    <a:pt x="1" y="511"/>
                    <a:pt x="346" y="525"/>
                  </a:cubicBezTo>
                  <a:lnTo>
                    <a:pt x="2407" y="525"/>
                  </a:lnTo>
                  <a:cubicBezTo>
                    <a:pt x="2530" y="525"/>
                    <a:pt x="2656" y="428"/>
                    <a:pt x="2670" y="302"/>
                  </a:cubicBezTo>
                  <a:cubicBezTo>
                    <a:pt x="2696" y="136"/>
                    <a:pt x="2573" y="0"/>
                    <a:pt x="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1"/>
            <p:cNvSpPr/>
            <p:nvPr/>
          </p:nvSpPr>
          <p:spPr>
            <a:xfrm>
              <a:off x="4216325" y="3971525"/>
              <a:ext cx="67425" cy="13125"/>
            </a:xfrm>
            <a:custGeom>
              <a:avLst/>
              <a:gdLst/>
              <a:ahLst/>
              <a:cxnLst/>
              <a:rect l="l" t="t" r="r" b="b"/>
              <a:pathLst>
                <a:path w="2697" h="525" extrusionOk="0">
                  <a:moveTo>
                    <a:pt x="346" y="1"/>
                  </a:moveTo>
                  <a:cubicBezTo>
                    <a:pt x="1" y="14"/>
                    <a:pt x="1" y="512"/>
                    <a:pt x="346" y="525"/>
                  </a:cubicBezTo>
                  <a:lnTo>
                    <a:pt x="2407" y="525"/>
                  </a:lnTo>
                  <a:cubicBezTo>
                    <a:pt x="2530" y="525"/>
                    <a:pt x="2656" y="429"/>
                    <a:pt x="2670" y="306"/>
                  </a:cubicBezTo>
                  <a:cubicBezTo>
                    <a:pt x="2696" y="140"/>
                    <a:pt x="2573" y="1"/>
                    <a:pt x="2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1"/>
            <p:cNvSpPr/>
            <p:nvPr/>
          </p:nvSpPr>
          <p:spPr>
            <a:xfrm>
              <a:off x="4216325" y="3944875"/>
              <a:ext cx="67425" cy="13575"/>
            </a:xfrm>
            <a:custGeom>
              <a:avLst/>
              <a:gdLst/>
              <a:ahLst/>
              <a:cxnLst/>
              <a:rect l="l" t="t" r="r" b="b"/>
              <a:pathLst>
                <a:path w="2697" h="543" extrusionOk="0">
                  <a:moveTo>
                    <a:pt x="346" y="1"/>
                  </a:moveTo>
                  <a:cubicBezTo>
                    <a:pt x="1" y="14"/>
                    <a:pt x="1" y="525"/>
                    <a:pt x="346" y="542"/>
                  </a:cubicBezTo>
                  <a:lnTo>
                    <a:pt x="2407" y="542"/>
                  </a:lnTo>
                  <a:cubicBezTo>
                    <a:pt x="2530" y="542"/>
                    <a:pt x="2656" y="442"/>
                    <a:pt x="2670" y="306"/>
                  </a:cubicBezTo>
                  <a:cubicBezTo>
                    <a:pt x="2696" y="154"/>
                    <a:pt x="2573" y="1"/>
                    <a:pt x="2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71"/>
          <p:cNvGrpSpPr/>
          <p:nvPr/>
        </p:nvGrpSpPr>
        <p:grpSpPr>
          <a:xfrm>
            <a:off x="3272488" y="3831850"/>
            <a:ext cx="342025" cy="278050"/>
            <a:chOff x="3306175" y="3831850"/>
            <a:chExt cx="342025" cy="278050"/>
          </a:xfrm>
        </p:grpSpPr>
        <p:sp>
          <p:nvSpPr>
            <p:cNvPr id="1858" name="Google Shape;1858;p71"/>
            <p:cNvSpPr/>
            <p:nvPr/>
          </p:nvSpPr>
          <p:spPr>
            <a:xfrm>
              <a:off x="3306175" y="3937675"/>
              <a:ext cx="342025" cy="172225"/>
            </a:xfrm>
            <a:custGeom>
              <a:avLst/>
              <a:gdLst/>
              <a:ahLst/>
              <a:cxnLst/>
              <a:rect l="l" t="t" r="r" b="b"/>
              <a:pathLst>
                <a:path w="13681" h="6889" extrusionOk="0">
                  <a:moveTo>
                    <a:pt x="2036" y="2115"/>
                  </a:moveTo>
                  <a:lnTo>
                    <a:pt x="2036" y="6360"/>
                  </a:lnTo>
                  <a:lnTo>
                    <a:pt x="983" y="6360"/>
                  </a:lnTo>
                  <a:lnTo>
                    <a:pt x="983" y="2115"/>
                  </a:lnTo>
                  <a:close/>
                  <a:moveTo>
                    <a:pt x="4691" y="538"/>
                  </a:moveTo>
                  <a:lnTo>
                    <a:pt x="4691" y="6360"/>
                  </a:lnTo>
                  <a:lnTo>
                    <a:pt x="3626" y="6360"/>
                  </a:lnTo>
                  <a:lnTo>
                    <a:pt x="3626" y="538"/>
                  </a:lnTo>
                  <a:close/>
                  <a:moveTo>
                    <a:pt x="7334" y="3180"/>
                  </a:moveTo>
                  <a:lnTo>
                    <a:pt x="7334" y="6360"/>
                  </a:lnTo>
                  <a:lnTo>
                    <a:pt x="6281" y="6360"/>
                  </a:lnTo>
                  <a:lnTo>
                    <a:pt x="6281" y="3180"/>
                  </a:lnTo>
                  <a:close/>
                  <a:moveTo>
                    <a:pt x="9989" y="538"/>
                  </a:moveTo>
                  <a:lnTo>
                    <a:pt x="9989" y="6360"/>
                  </a:lnTo>
                  <a:lnTo>
                    <a:pt x="8924" y="6360"/>
                  </a:lnTo>
                  <a:lnTo>
                    <a:pt x="8924" y="538"/>
                  </a:lnTo>
                  <a:close/>
                  <a:moveTo>
                    <a:pt x="12629" y="2115"/>
                  </a:moveTo>
                  <a:lnTo>
                    <a:pt x="12629" y="6360"/>
                  </a:lnTo>
                  <a:lnTo>
                    <a:pt x="11580" y="6360"/>
                  </a:lnTo>
                  <a:lnTo>
                    <a:pt x="11580" y="2115"/>
                  </a:lnTo>
                  <a:close/>
                  <a:moveTo>
                    <a:pt x="3364" y="0"/>
                  </a:moveTo>
                  <a:cubicBezTo>
                    <a:pt x="3211" y="0"/>
                    <a:pt x="3101" y="123"/>
                    <a:pt x="3101" y="262"/>
                  </a:cubicBezTo>
                  <a:lnTo>
                    <a:pt x="3101" y="6360"/>
                  </a:lnTo>
                  <a:lnTo>
                    <a:pt x="2573" y="6360"/>
                  </a:lnTo>
                  <a:lnTo>
                    <a:pt x="2573" y="1852"/>
                  </a:lnTo>
                  <a:cubicBezTo>
                    <a:pt x="2573" y="1713"/>
                    <a:pt x="2451" y="1590"/>
                    <a:pt x="2298" y="1590"/>
                  </a:cubicBezTo>
                  <a:lnTo>
                    <a:pt x="708" y="1590"/>
                  </a:lnTo>
                  <a:cubicBezTo>
                    <a:pt x="568" y="1590"/>
                    <a:pt x="446" y="1713"/>
                    <a:pt x="446" y="1852"/>
                  </a:cubicBezTo>
                  <a:lnTo>
                    <a:pt x="446" y="6360"/>
                  </a:lnTo>
                  <a:lnTo>
                    <a:pt x="293" y="6360"/>
                  </a:lnTo>
                  <a:cubicBezTo>
                    <a:pt x="167" y="6360"/>
                    <a:pt x="44" y="6457"/>
                    <a:pt x="31" y="6583"/>
                  </a:cubicBezTo>
                  <a:cubicBezTo>
                    <a:pt x="1" y="6749"/>
                    <a:pt x="127" y="6888"/>
                    <a:pt x="293" y="6888"/>
                  </a:cubicBezTo>
                  <a:lnTo>
                    <a:pt x="13322" y="6888"/>
                  </a:lnTo>
                  <a:cubicBezTo>
                    <a:pt x="13668" y="6872"/>
                    <a:pt x="13681" y="6374"/>
                    <a:pt x="13322" y="6360"/>
                  </a:cubicBezTo>
                  <a:lnTo>
                    <a:pt x="13170" y="6360"/>
                  </a:lnTo>
                  <a:lnTo>
                    <a:pt x="13170" y="1852"/>
                  </a:lnTo>
                  <a:cubicBezTo>
                    <a:pt x="13170" y="1713"/>
                    <a:pt x="13043" y="1590"/>
                    <a:pt x="12894" y="1590"/>
                  </a:cubicBezTo>
                  <a:lnTo>
                    <a:pt x="11301" y="1590"/>
                  </a:lnTo>
                  <a:cubicBezTo>
                    <a:pt x="11165" y="1590"/>
                    <a:pt x="11038" y="1713"/>
                    <a:pt x="11038" y="1852"/>
                  </a:cubicBezTo>
                  <a:lnTo>
                    <a:pt x="11038" y="6360"/>
                  </a:lnTo>
                  <a:lnTo>
                    <a:pt x="10514" y="6360"/>
                  </a:lnTo>
                  <a:lnTo>
                    <a:pt x="10514" y="262"/>
                  </a:lnTo>
                  <a:cubicBezTo>
                    <a:pt x="10514" y="123"/>
                    <a:pt x="10388" y="0"/>
                    <a:pt x="10252" y="0"/>
                  </a:cubicBezTo>
                  <a:lnTo>
                    <a:pt x="8662" y="0"/>
                  </a:lnTo>
                  <a:cubicBezTo>
                    <a:pt x="8509" y="0"/>
                    <a:pt x="8396" y="123"/>
                    <a:pt x="8396" y="262"/>
                  </a:cubicBezTo>
                  <a:lnTo>
                    <a:pt x="8396" y="6360"/>
                  </a:lnTo>
                  <a:lnTo>
                    <a:pt x="7872" y="6360"/>
                  </a:lnTo>
                  <a:lnTo>
                    <a:pt x="7872" y="2918"/>
                  </a:lnTo>
                  <a:cubicBezTo>
                    <a:pt x="7872" y="2765"/>
                    <a:pt x="7749" y="2656"/>
                    <a:pt x="7596" y="2656"/>
                  </a:cubicBezTo>
                  <a:lnTo>
                    <a:pt x="6006" y="2656"/>
                  </a:lnTo>
                  <a:cubicBezTo>
                    <a:pt x="5867" y="2656"/>
                    <a:pt x="5740" y="2765"/>
                    <a:pt x="5740" y="2918"/>
                  </a:cubicBezTo>
                  <a:lnTo>
                    <a:pt x="5740" y="6360"/>
                  </a:lnTo>
                  <a:lnTo>
                    <a:pt x="5216" y="6360"/>
                  </a:lnTo>
                  <a:lnTo>
                    <a:pt x="5216" y="262"/>
                  </a:lnTo>
                  <a:cubicBezTo>
                    <a:pt x="5216" y="123"/>
                    <a:pt x="5093" y="0"/>
                    <a:pt x="4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1"/>
            <p:cNvSpPr/>
            <p:nvPr/>
          </p:nvSpPr>
          <p:spPr>
            <a:xfrm>
              <a:off x="3320475" y="3831850"/>
              <a:ext cx="311475" cy="112400"/>
            </a:xfrm>
            <a:custGeom>
              <a:avLst/>
              <a:gdLst/>
              <a:ahLst/>
              <a:cxnLst/>
              <a:rect l="l" t="t" r="r" b="b"/>
              <a:pathLst>
                <a:path w="12459" h="4496" extrusionOk="0">
                  <a:moveTo>
                    <a:pt x="3578" y="525"/>
                  </a:moveTo>
                  <a:cubicBezTo>
                    <a:pt x="3801" y="525"/>
                    <a:pt x="3980" y="704"/>
                    <a:pt x="3980" y="927"/>
                  </a:cubicBezTo>
                  <a:cubicBezTo>
                    <a:pt x="3967" y="1189"/>
                    <a:pt x="3773" y="1320"/>
                    <a:pt x="3580" y="1320"/>
                  </a:cubicBezTo>
                  <a:cubicBezTo>
                    <a:pt x="3386" y="1320"/>
                    <a:pt x="3192" y="1189"/>
                    <a:pt x="3177" y="927"/>
                  </a:cubicBezTo>
                  <a:cubicBezTo>
                    <a:pt x="3177" y="704"/>
                    <a:pt x="3359" y="525"/>
                    <a:pt x="3578" y="525"/>
                  </a:cubicBezTo>
                  <a:close/>
                  <a:moveTo>
                    <a:pt x="8876" y="525"/>
                  </a:moveTo>
                  <a:cubicBezTo>
                    <a:pt x="9099" y="525"/>
                    <a:pt x="9278" y="704"/>
                    <a:pt x="9278" y="927"/>
                  </a:cubicBezTo>
                  <a:cubicBezTo>
                    <a:pt x="9265" y="1189"/>
                    <a:pt x="9071" y="1320"/>
                    <a:pt x="8878" y="1320"/>
                  </a:cubicBezTo>
                  <a:cubicBezTo>
                    <a:pt x="8684" y="1320"/>
                    <a:pt x="8490" y="1189"/>
                    <a:pt x="8475" y="927"/>
                  </a:cubicBezTo>
                  <a:cubicBezTo>
                    <a:pt x="8475" y="704"/>
                    <a:pt x="8654" y="525"/>
                    <a:pt x="8876" y="525"/>
                  </a:cubicBezTo>
                  <a:close/>
                  <a:moveTo>
                    <a:pt x="936" y="2115"/>
                  </a:moveTo>
                  <a:cubicBezTo>
                    <a:pt x="1145" y="2115"/>
                    <a:pt x="1324" y="2294"/>
                    <a:pt x="1324" y="2517"/>
                  </a:cubicBezTo>
                  <a:cubicBezTo>
                    <a:pt x="1318" y="2779"/>
                    <a:pt x="1124" y="2910"/>
                    <a:pt x="931" y="2910"/>
                  </a:cubicBezTo>
                  <a:cubicBezTo>
                    <a:pt x="738" y="2910"/>
                    <a:pt x="544" y="2779"/>
                    <a:pt x="538" y="2517"/>
                  </a:cubicBezTo>
                  <a:cubicBezTo>
                    <a:pt x="538" y="2294"/>
                    <a:pt x="717" y="2115"/>
                    <a:pt x="936" y="2115"/>
                  </a:cubicBezTo>
                  <a:close/>
                  <a:moveTo>
                    <a:pt x="11532" y="2115"/>
                  </a:moveTo>
                  <a:cubicBezTo>
                    <a:pt x="11754" y="2115"/>
                    <a:pt x="11920" y="2294"/>
                    <a:pt x="11920" y="2517"/>
                  </a:cubicBezTo>
                  <a:cubicBezTo>
                    <a:pt x="11914" y="2779"/>
                    <a:pt x="11720" y="2910"/>
                    <a:pt x="11525" y="2910"/>
                  </a:cubicBezTo>
                  <a:cubicBezTo>
                    <a:pt x="11331" y="2910"/>
                    <a:pt x="11137" y="2779"/>
                    <a:pt x="11130" y="2517"/>
                  </a:cubicBezTo>
                  <a:cubicBezTo>
                    <a:pt x="11130" y="2294"/>
                    <a:pt x="11310" y="2115"/>
                    <a:pt x="11532" y="2115"/>
                  </a:cubicBezTo>
                  <a:close/>
                  <a:moveTo>
                    <a:pt x="6234" y="3181"/>
                  </a:moveTo>
                  <a:cubicBezTo>
                    <a:pt x="6456" y="3181"/>
                    <a:pt x="6622" y="3360"/>
                    <a:pt x="6622" y="3569"/>
                  </a:cubicBezTo>
                  <a:cubicBezTo>
                    <a:pt x="6622" y="3788"/>
                    <a:pt x="6456" y="3968"/>
                    <a:pt x="6234" y="3968"/>
                  </a:cubicBezTo>
                  <a:cubicBezTo>
                    <a:pt x="5709" y="3954"/>
                    <a:pt x="5709" y="3194"/>
                    <a:pt x="6234" y="3181"/>
                  </a:cubicBezTo>
                  <a:close/>
                  <a:moveTo>
                    <a:pt x="3554" y="0"/>
                  </a:moveTo>
                  <a:cubicBezTo>
                    <a:pt x="2972" y="0"/>
                    <a:pt x="2531" y="589"/>
                    <a:pt x="2679" y="1163"/>
                  </a:cubicBezTo>
                  <a:lnTo>
                    <a:pt x="1560" y="1826"/>
                  </a:lnTo>
                  <a:cubicBezTo>
                    <a:pt x="1381" y="1660"/>
                    <a:pt x="1164" y="1585"/>
                    <a:pt x="949" y="1585"/>
                  </a:cubicBezTo>
                  <a:cubicBezTo>
                    <a:pt x="468" y="1585"/>
                    <a:pt x="1" y="1961"/>
                    <a:pt x="10" y="2517"/>
                  </a:cubicBezTo>
                  <a:cubicBezTo>
                    <a:pt x="10" y="3028"/>
                    <a:pt x="425" y="3443"/>
                    <a:pt x="936" y="3443"/>
                  </a:cubicBezTo>
                  <a:cubicBezTo>
                    <a:pt x="942" y="3443"/>
                    <a:pt x="949" y="3443"/>
                    <a:pt x="956" y="3443"/>
                  </a:cubicBezTo>
                  <a:cubicBezTo>
                    <a:pt x="1543" y="3443"/>
                    <a:pt x="1987" y="2856"/>
                    <a:pt x="1835" y="2281"/>
                  </a:cubicBezTo>
                  <a:lnTo>
                    <a:pt x="2958" y="1604"/>
                  </a:lnTo>
                  <a:cubicBezTo>
                    <a:pt x="3118" y="1765"/>
                    <a:pt x="3358" y="1853"/>
                    <a:pt x="3595" y="1853"/>
                  </a:cubicBezTo>
                  <a:cubicBezTo>
                    <a:pt x="3745" y="1853"/>
                    <a:pt x="3895" y="1818"/>
                    <a:pt x="4023" y="1743"/>
                  </a:cubicBezTo>
                  <a:lnTo>
                    <a:pt x="5417" y="3138"/>
                  </a:lnTo>
                  <a:cubicBezTo>
                    <a:pt x="5075" y="3730"/>
                    <a:pt x="5536" y="4496"/>
                    <a:pt x="6216" y="4496"/>
                  </a:cubicBezTo>
                  <a:cubicBezTo>
                    <a:pt x="6222" y="4496"/>
                    <a:pt x="6228" y="4495"/>
                    <a:pt x="6234" y="4495"/>
                  </a:cubicBezTo>
                  <a:cubicBezTo>
                    <a:pt x="6240" y="4495"/>
                    <a:pt x="6246" y="4496"/>
                    <a:pt x="6252" y="4496"/>
                  </a:cubicBezTo>
                  <a:cubicBezTo>
                    <a:pt x="6935" y="4496"/>
                    <a:pt x="7380" y="3730"/>
                    <a:pt x="7051" y="3138"/>
                  </a:cubicBezTo>
                  <a:lnTo>
                    <a:pt x="8435" y="1743"/>
                  </a:lnTo>
                  <a:cubicBezTo>
                    <a:pt x="8563" y="1818"/>
                    <a:pt x="8712" y="1853"/>
                    <a:pt x="8862" y="1853"/>
                  </a:cubicBezTo>
                  <a:cubicBezTo>
                    <a:pt x="9099" y="1853"/>
                    <a:pt x="9338" y="1765"/>
                    <a:pt x="9500" y="1604"/>
                  </a:cubicBezTo>
                  <a:lnTo>
                    <a:pt x="10632" y="2281"/>
                  </a:lnTo>
                  <a:cubicBezTo>
                    <a:pt x="10481" y="2856"/>
                    <a:pt x="10928" y="3443"/>
                    <a:pt x="11512" y="3443"/>
                  </a:cubicBezTo>
                  <a:cubicBezTo>
                    <a:pt x="11519" y="3443"/>
                    <a:pt x="11525" y="3443"/>
                    <a:pt x="11532" y="3443"/>
                  </a:cubicBezTo>
                  <a:cubicBezTo>
                    <a:pt x="12043" y="3443"/>
                    <a:pt x="12458" y="3028"/>
                    <a:pt x="12458" y="2517"/>
                  </a:cubicBezTo>
                  <a:cubicBezTo>
                    <a:pt x="12458" y="1961"/>
                    <a:pt x="11996" y="1585"/>
                    <a:pt x="11519" y="1585"/>
                  </a:cubicBezTo>
                  <a:cubicBezTo>
                    <a:pt x="11306" y="1585"/>
                    <a:pt x="11090" y="1660"/>
                    <a:pt x="10911" y="1826"/>
                  </a:cubicBezTo>
                  <a:lnTo>
                    <a:pt x="9776" y="1163"/>
                  </a:lnTo>
                  <a:cubicBezTo>
                    <a:pt x="9927" y="589"/>
                    <a:pt x="9483" y="0"/>
                    <a:pt x="8901" y="0"/>
                  </a:cubicBezTo>
                  <a:cubicBezTo>
                    <a:pt x="8892" y="0"/>
                    <a:pt x="8884" y="0"/>
                    <a:pt x="8876" y="1"/>
                  </a:cubicBezTo>
                  <a:cubicBezTo>
                    <a:pt x="8869" y="0"/>
                    <a:pt x="8862" y="0"/>
                    <a:pt x="8855" y="0"/>
                  </a:cubicBezTo>
                  <a:cubicBezTo>
                    <a:pt x="8176" y="0"/>
                    <a:pt x="7731" y="767"/>
                    <a:pt x="8060" y="1368"/>
                  </a:cubicBezTo>
                  <a:lnTo>
                    <a:pt x="6679" y="2766"/>
                  </a:lnTo>
                  <a:cubicBezTo>
                    <a:pt x="6546" y="2690"/>
                    <a:pt x="6387" y="2651"/>
                    <a:pt x="6229" y="2651"/>
                  </a:cubicBezTo>
                  <a:cubicBezTo>
                    <a:pt x="6072" y="2651"/>
                    <a:pt x="5917" y="2690"/>
                    <a:pt x="5792" y="2766"/>
                  </a:cubicBezTo>
                  <a:lnTo>
                    <a:pt x="4395" y="1368"/>
                  </a:lnTo>
                  <a:cubicBezTo>
                    <a:pt x="4723" y="767"/>
                    <a:pt x="4282" y="0"/>
                    <a:pt x="3600" y="0"/>
                  </a:cubicBezTo>
                  <a:cubicBezTo>
                    <a:pt x="3593" y="0"/>
                    <a:pt x="3586" y="0"/>
                    <a:pt x="3578" y="1"/>
                  </a:cubicBezTo>
                  <a:cubicBezTo>
                    <a:pt x="3570" y="0"/>
                    <a:pt x="3562" y="0"/>
                    <a:pt x="3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71"/>
          <p:cNvGrpSpPr/>
          <p:nvPr/>
        </p:nvGrpSpPr>
        <p:grpSpPr>
          <a:xfrm>
            <a:off x="2504125" y="3801550"/>
            <a:ext cx="338975" cy="338725"/>
            <a:chOff x="2528475" y="3801550"/>
            <a:chExt cx="338975" cy="338725"/>
          </a:xfrm>
        </p:grpSpPr>
        <p:sp>
          <p:nvSpPr>
            <p:cNvPr id="1861" name="Google Shape;1861;p71"/>
            <p:cNvSpPr/>
            <p:nvPr/>
          </p:nvSpPr>
          <p:spPr>
            <a:xfrm>
              <a:off x="2528475" y="3801550"/>
              <a:ext cx="338975" cy="338725"/>
            </a:xfrm>
            <a:custGeom>
              <a:avLst/>
              <a:gdLst/>
              <a:ahLst/>
              <a:cxnLst/>
              <a:rect l="l" t="t" r="r" b="b"/>
              <a:pathLst>
                <a:path w="13559" h="13549" extrusionOk="0">
                  <a:moveTo>
                    <a:pt x="9575" y="506"/>
                  </a:moveTo>
                  <a:cubicBezTo>
                    <a:pt x="10308" y="506"/>
                    <a:pt x="10902" y="1100"/>
                    <a:pt x="10902" y="1833"/>
                  </a:cubicBezTo>
                  <a:cubicBezTo>
                    <a:pt x="10902" y="2511"/>
                    <a:pt x="10099" y="3453"/>
                    <a:pt x="9575" y="4034"/>
                  </a:cubicBezTo>
                  <a:cubicBezTo>
                    <a:pt x="9063" y="3453"/>
                    <a:pt x="8260" y="2511"/>
                    <a:pt x="8260" y="1833"/>
                  </a:cubicBezTo>
                  <a:cubicBezTo>
                    <a:pt x="8260" y="1100"/>
                    <a:pt x="8854" y="506"/>
                    <a:pt x="9575" y="506"/>
                  </a:cubicBezTo>
                  <a:close/>
                  <a:moveTo>
                    <a:pt x="7845" y="2428"/>
                  </a:moveTo>
                  <a:cubicBezTo>
                    <a:pt x="7902" y="2594"/>
                    <a:pt x="7998" y="2773"/>
                    <a:pt x="8094" y="2955"/>
                  </a:cubicBezTo>
                  <a:lnTo>
                    <a:pt x="1329" y="2955"/>
                  </a:lnTo>
                  <a:cubicBezTo>
                    <a:pt x="1179" y="2955"/>
                    <a:pt x="1067" y="3065"/>
                    <a:pt x="1067" y="3218"/>
                  </a:cubicBezTo>
                  <a:lnTo>
                    <a:pt x="1067" y="9844"/>
                  </a:lnTo>
                  <a:lnTo>
                    <a:pt x="529" y="9844"/>
                  </a:lnTo>
                  <a:lnTo>
                    <a:pt x="529" y="2690"/>
                  </a:lnTo>
                  <a:cubicBezTo>
                    <a:pt x="529" y="2540"/>
                    <a:pt x="652" y="2428"/>
                    <a:pt x="791" y="2428"/>
                  </a:cubicBezTo>
                  <a:close/>
                  <a:moveTo>
                    <a:pt x="11981" y="3480"/>
                  </a:moveTo>
                  <a:lnTo>
                    <a:pt x="11981" y="9844"/>
                  </a:lnTo>
                  <a:lnTo>
                    <a:pt x="1594" y="9844"/>
                  </a:lnTo>
                  <a:lnTo>
                    <a:pt x="1594" y="3480"/>
                  </a:lnTo>
                  <a:lnTo>
                    <a:pt x="8439" y="3480"/>
                  </a:lnTo>
                  <a:cubicBezTo>
                    <a:pt x="8702" y="3838"/>
                    <a:pt x="8980" y="4170"/>
                    <a:pt x="9229" y="4433"/>
                  </a:cubicBezTo>
                  <a:lnTo>
                    <a:pt x="8038" y="5624"/>
                  </a:lnTo>
                  <a:lnTo>
                    <a:pt x="7194" y="4781"/>
                  </a:lnTo>
                  <a:cubicBezTo>
                    <a:pt x="7146" y="4731"/>
                    <a:pt x="7077" y="4707"/>
                    <a:pt x="7009" y="4707"/>
                  </a:cubicBezTo>
                  <a:cubicBezTo>
                    <a:pt x="6940" y="4707"/>
                    <a:pt x="6871" y="4731"/>
                    <a:pt x="6823" y="4781"/>
                  </a:cubicBezTo>
                  <a:lnTo>
                    <a:pt x="5063" y="6551"/>
                  </a:lnTo>
                  <a:lnTo>
                    <a:pt x="4220" y="5694"/>
                  </a:lnTo>
                  <a:cubicBezTo>
                    <a:pt x="4165" y="5644"/>
                    <a:pt x="4096" y="5619"/>
                    <a:pt x="4029" y="5619"/>
                  </a:cubicBezTo>
                  <a:cubicBezTo>
                    <a:pt x="3962" y="5619"/>
                    <a:pt x="3896" y="5644"/>
                    <a:pt x="3848" y="5694"/>
                  </a:cubicBezTo>
                  <a:lnTo>
                    <a:pt x="2643" y="6883"/>
                  </a:lnTo>
                  <a:lnTo>
                    <a:pt x="2643" y="4283"/>
                  </a:lnTo>
                  <a:cubicBezTo>
                    <a:pt x="2643" y="4157"/>
                    <a:pt x="2560" y="4034"/>
                    <a:pt x="2424" y="4018"/>
                  </a:cubicBezTo>
                  <a:cubicBezTo>
                    <a:pt x="2409" y="4015"/>
                    <a:pt x="2395" y="4014"/>
                    <a:pt x="2380" y="4014"/>
                  </a:cubicBezTo>
                  <a:cubicBezTo>
                    <a:pt x="2234" y="4014"/>
                    <a:pt x="2119" y="4132"/>
                    <a:pt x="2119" y="4283"/>
                  </a:cubicBezTo>
                  <a:lnTo>
                    <a:pt x="2119" y="9040"/>
                  </a:lnTo>
                  <a:cubicBezTo>
                    <a:pt x="2119" y="9193"/>
                    <a:pt x="2242" y="9302"/>
                    <a:pt x="2381" y="9302"/>
                  </a:cubicBezTo>
                  <a:lnTo>
                    <a:pt x="11178" y="9302"/>
                  </a:lnTo>
                  <a:cubicBezTo>
                    <a:pt x="11556" y="9290"/>
                    <a:pt x="11525" y="8777"/>
                    <a:pt x="11153" y="8777"/>
                  </a:cubicBezTo>
                  <a:cubicBezTo>
                    <a:pt x="11143" y="8777"/>
                    <a:pt x="11132" y="8777"/>
                    <a:pt x="11122" y="8778"/>
                  </a:cubicBezTo>
                  <a:lnTo>
                    <a:pt x="11122" y="8529"/>
                  </a:lnTo>
                  <a:cubicBezTo>
                    <a:pt x="11122" y="8390"/>
                    <a:pt x="11025" y="8267"/>
                    <a:pt x="10902" y="8250"/>
                  </a:cubicBezTo>
                  <a:cubicBezTo>
                    <a:pt x="10888" y="8248"/>
                    <a:pt x="10873" y="8247"/>
                    <a:pt x="10858" y="8247"/>
                  </a:cubicBezTo>
                  <a:cubicBezTo>
                    <a:pt x="10713" y="8247"/>
                    <a:pt x="10597" y="8365"/>
                    <a:pt x="10597" y="8516"/>
                  </a:cubicBezTo>
                  <a:lnTo>
                    <a:pt x="10597" y="8778"/>
                  </a:lnTo>
                  <a:lnTo>
                    <a:pt x="9907" y="8778"/>
                  </a:lnTo>
                  <a:lnTo>
                    <a:pt x="9907" y="8529"/>
                  </a:lnTo>
                  <a:cubicBezTo>
                    <a:pt x="9907" y="8390"/>
                    <a:pt x="9810" y="8267"/>
                    <a:pt x="9684" y="8250"/>
                  </a:cubicBezTo>
                  <a:cubicBezTo>
                    <a:pt x="9669" y="8248"/>
                    <a:pt x="9655" y="8247"/>
                    <a:pt x="9640" y="8247"/>
                  </a:cubicBezTo>
                  <a:cubicBezTo>
                    <a:pt x="9494" y="8247"/>
                    <a:pt x="9379" y="8365"/>
                    <a:pt x="9379" y="8516"/>
                  </a:cubicBezTo>
                  <a:lnTo>
                    <a:pt x="9379" y="8778"/>
                  </a:lnTo>
                  <a:lnTo>
                    <a:pt x="8688" y="8778"/>
                  </a:lnTo>
                  <a:lnTo>
                    <a:pt x="8688" y="8529"/>
                  </a:lnTo>
                  <a:cubicBezTo>
                    <a:pt x="8688" y="8390"/>
                    <a:pt x="8592" y="8267"/>
                    <a:pt x="8466" y="8250"/>
                  </a:cubicBezTo>
                  <a:cubicBezTo>
                    <a:pt x="8451" y="8248"/>
                    <a:pt x="8436" y="8247"/>
                    <a:pt x="8422" y="8247"/>
                  </a:cubicBezTo>
                  <a:cubicBezTo>
                    <a:pt x="8277" y="8247"/>
                    <a:pt x="8164" y="8365"/>
                    <a:pt x="8164" y="8516"/>
                  </a:cubicBezTo>
                  <a:lnTo>
                    <a:pt x="8164" y="8778"/>
                  </a:lnTo>
                  <a:lnTo>
                    <a:pt x="7470" y="8778"/>
                  </a:lnTo>
                  <a:lnTo>
                    <a:pt x="7470" y="8529"/>
                  </a:lnTo>
                  <a:cubicBezTo>
                    <a:pt x="7470" y="8390"/>
                    <a:pt x="7374" y="8267"/>
                    <a:pt x="7251" y="8250"/>
                  </a:cubicBezTo>
                  <a:cubicBezTo>
                    <a:pt x="7236" y="8248"/>
                    <a:pt x="7221" y="8247"/>
                    <a:pt x="7207" y="8247"/>
                  </a:cubicBezTo>
                  <a:cubicBezTo>
                    <a:pt x="7061" y="8247"/>
                    <a:pt x="6946" y="8365"/>
                    <a:pt x="6946" y="8516"/>
                  </a:cubicBezTo>
                  <a:lnTo>
                    <a:pt x="6946" y="8778"/>
                  </a:lnTo>
                  <a:lnTo>
                    <a:pt x="6282" y="8778"/>
                  </a:lnTo>
                  <a:lnTo>
                    <a:pt x="6282" y="8529"/>
                  </a:lnTo>
                  <a:cubicBezTo>
                    <a:pt x="6282" y="8390"/>
                    <a:pt x="6185" y="8267"/>
                    <a:pt x="6059" y="8250"/>
                  </a:cubicBezTo>
                  <a:cubicBezTo>
                    <a:pt x="6044" y="8248"/>
                    <a:pt x="6030" y="8247"/>
                    <a:pt x="6015" y="8247"/>
                  </a:cubicBezTo>
                  <a:cubicBezTo>
                    <a:pt x="5870" y="8247"/>
                    <a:pt x="5757" y="8365"/>
                    <a:pt x="5757" y="8516"/>
                  </a:cubicBezTo>
                  <a:lnTo>
                    <a:pt x="5757" y="8778"/>
                  </a:lnTo>
                  <a:lnTo>
                    <a:pt x="5063" y="8778"/>
                  </a:lnTo>
                  <a:lnTo>
                    <a:pt x="5063" y="8529"/>
                  </a:lnTo>
                  <a:cubicBezTo>
                    <a:pt x="5063" y="8390"/>
                    <a:pt x="4967" y="8267"/>
                    <a:pt x="4831" y="8250"/>
                  </a:cubicBezTo>
                  <a:cubicBezTo>
                    <a:pt x="4817" y="8248"/>
                    <a:pt x="4803" y="8247"/>
                    <a:pt x="4790" y="8247"/>
                  </a:cubicBezTo>
                  <a:cubicBezTo>
                    <a:pt x="4652" y="8247"/>
                    <a:pt x="4526" y="8365"/>
                    <a:pt x="4526" y="8516"/>
                  </a:cubicBezTo>
                  <a:lnTo>
                    <a:pt x="4526" y="8778"/>
                  </a:lnTo>
                  <a:lnTo>
                    <a:pt x="3848" y="8778"/>
                  </a:lnTo>
                  <a:lnTo>
                    <a:pt x="3848" y="8529"/>
                  </a:lnTo>
                  <a:cubicBezTo>
                    <a:pt x="3848" y="8390"/>
                    <a:pt x="3752" y="8267"/>
                    <a:pt x="3613" y="8250"/>
                  </a:cubicBezTo>
                  <a:cubicBezTo>
                    <a:pt x="3599" y="8248"/>
                    <a:pt x="3585" y="8247"/>
                    <a:pt x="3572" y="8247"/>
                  </a:cubicBezTo>
                  <a:cubicBezTo>
                    <a:pt x="3434" y="8247"/>
                    <a:pt x="3307" y="8365"/>
                    <a:pt x="3307" y="8516"/>
                  </a:cubicBezTo>
                  <a:lnTo>
                    <a:pt x="3307" y="8778"/>
                  </a:lnTo>
                  <a:lnTo>
                    <a:pt x="2630" y="8778"/>
                  </a:lnTo>
                  <a:lnTo>
                    <a:pt x="2630" y="7629"/>
                  </a:lnTo>
                  <a:lnTo>
                    <a:pt x="4014" y="6245"/>
                  </a:lnTo>
                  <a:lnTo>
                    <a:pt x="4858" y="7088"/>
                  </a:lnTo>
                  <a:cubicBezTo>
                    <a:pt x="4912" y="7145"/>
                    <a:pt x="4981" y="7173"/>
                    <a:pt x="5050" y="7173"/>
                  </a:cubicBezTo>
                  <a:cubicBezTo>
                    <a:pt x="5120" y="7173"/>
                    <a:pt x="5189" y="7145"/>
                    <a:pt x="5246" y="7088"/>
                  </a:cubicBezTo>
                  <a:lnTo>
                    <a:pt x="7002" y="5332"/>
                  </a:lnTo>
                  <a:lnTo>
                    <a:pt x="7845" y="6175"/>
                  </a:lnTo>
                  <a:cubicBezTo>
                    <a:pt x="7893" y="6232"/>
                    <a:pt x="7959" y="6260"/>
                    <a:pt x="8026" y="6260"/>
                  </a:cubicBezTo>
                  <a:cubicBezTo>
                    <a:pt x="8093" y="6260"/>
                    <a:pt x="8162" y="6232"/>
                    <a:pt x="8217" y="6175"/>
                  </a:cubicBezTo>
                  <a:cubicBezTo>
                    <a:pt x="8937" y="5458"/>
                    <a:pt x="10736" y="3480"/>
                    <a:pt x="10736" y="3480"/>
                  </a:cubicBezTo>
                  <a:close/>
                  <a:moveTo>
                    <a:pt x="12768" y="2428"/>
                  </a:moveTo>
                  <a:cubicBezTo>
                    <a:pt x="12921" y="2428"/>
                    <a:pt x="13030" y="2540"/>
                    <a:pt x="13030" y="2690"/>
                  </a:cubicBezTo>
                  <a:lnTo>
                    <a:pt x="13030" y="9844"/>
                  </a:lnTo>
                  <a:lnTo>
                    <a:pt x="12506" y="9844"/>
                  </a:lnTo>
                  <a:lnTo>
                    <a:pt x="12506" y="3218"/>
                  </a:lnTo>
                  <a:cubicBezTo>
                    <a:pt x="12506" y="3065"/>
                    <a:pt x="12383" y="2955"/>
                    <a:pt x="12244" y="2955"/>
                  </a:cubicBezTo>
                  <a:lnTo>
                    <a:pt x="11095" y="2955"/>
                  </a:lnTo>
                  <a:cubicBezTo>
                    <a:pt x="11191" y="2773"/>
                    <a:pt x="11274" y="2594"/>
                    <a:pt x="11331" y="2428"/>
                  </a:cubicBezTo>
                  <a:close/>
                  <a:moveTo>
                    <a:pt x="13030" y="10368"/>
                  </a:moveTo>
                  <a:lnTo>
                    <a:pt x="13030" y="10630"/>
                  </a:lnTo>
                  <a:cubicBezTo>
                    <a:pt x="13030" y="10783"/>
                    <a:pt x="12921" y="10893"/>
                    <a:pt x="12768" y="10893"/>
                  </a:cubicBezTo>
                  <a:lnTo>
                    <a:pt x="791" y="10893"/>
                  </a:lnTo>
                  <a:cubicBezTo>
                    <a:pt x="652" y="10893"/>
                    <a:pt x="529" y="10783"/>
                    <a:pt x="529" y="10630"/>
                  </a:cubicBezTo>
                  <a:lnTo>
                    <a:pt x="529" y="10368"/>
                  </a:lnTo>
                  <a:close/>
                  <a:moveTo>
                    <a:pt x="7596" y="11434"/>
                  </a:moveTo>
                  <a:lnTo>
                    <a:pt x="8011" y="13024"/>
                  </a:lnTo>
                  <a:lnTo>
                    <a:pt x="5535" y="13024"/>
                  </a:lnTo>
                  <a:lnTo>
                    <a:pt x="5950" y="11434"/>
                  </a:lnTo>
                  <a:close/>
                  <a:moveTo>
                    <a:pt x="9593" y="0"/>
                  </a:moveTo>
                  <a:cubicBezTo>
                    <a:pt x="8675" y="0"/>
                    <a:pt x="7756" y="630"/>
                    <a:pt x="7736" y="1890"/>
                  </a:cubicBezTo>
                  <a:lnTo>
                    <a:pt x="791" y="1890"/>
                  </a:lnTo>
                  <a:cubicBezTo>
                    <a:pt x="363" y="1890"/>
                    <a:pt x="1" y="2248"/>
                    <a:pt x="1" y="2690"/>
                  </a:cubicBezTo>
                  <a:lnTo>
                    <a:pt x="1" y="10630"/>
                  </a:lnTo>
                  <a:cubicBezTo>
                    <a:pt x="1" y="11072"/>
                    <a:pt x="363" y="11434"/>
                    <a:pt x="791" y="11434"/>
                  </a:cubicBezTo>
                  <a:lnTo>
                    <a:pt x="5412" y="11434"/>
                  </a:lnTo>
                  <a:lnTo>
                    <a:pt x="4997" y="13024"/>
                  </a:lnTo>
                  <a:lnTo>
                    <a:pt x="4648" y="13024"/>
                  </a:lnTo>
                  <a:cubicBezTo>
                    <a:pt x="4303" y="13024"/>
                    <a:pt x="4303" y="13535"/>
                    <a:pt x="4648" y="13548"/>
                  </a:cubicBezTo>
                  <a:lnTo>
                    <a:pt x="8897" y="13548"/>
                  </a:lnTo>
                  <a:cubicBezTo>
                    <a:pt x="9243" y="13535"/>
                    <a:pt x="9243" y="13037"/>
                    <a:pt x="8897" y="13024"/>
                  </a:cubicBezTo>
                  <a:lnTo>
                    <a:pt x="8565" y="13024"/>
                  </a:lnTo>
                  <a:lnTo>
                    <a:pt x="8134" y="11434"/>
                  </a:lnTo>
                  <a:lnTo>
                    <a:pt x="12768" y="11434"/>
                  </a:lnTo>
                  <a:cubicBezTo>
                    <a:pt x="13213" y="11434"/>
                    <a:pt x="13558" y="11072"/>
                    <a:pt x="13558" y="10630"/>
                  </a:cubicBezTo>
                  <a:lnTo>
                    <a:pt x="13558" y="2690"/>
                  </a:lnTo>
                  <a:cubicBezTo>
                    <a:pt x="13558" y="2248"/>
                    <a:pt x="13213" y="1890"/>
                    <a:pt x="12768" y="1890"/>
                  </a:cubicBezTo>
                  <a:lnTo>
                    <a:pt x="11440" y="1890"/>
                  </a:lnTo>
                  <a:cubicBezTo>
                    <a:pt x="11427" y="630"/>
                    <a:pt x="10511" y="0"/>
                    <a:pt x="9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1"/>
            <p:cNvSpPr/>
            <p:nvPr/>
          </p:nvSpPr>
          <p:spPr>
            <a:xfrm>
              <a:off x="2741525" y="3827300"/>
              <a:ext cx="46325" cy="39850"/>
            </a:xfrm>
            <a:custGeom>
              <a:avLst/>
              <a:gdLst/>
              <a:ahLst/>
              <a:cxnLst/>
              <a:rect l="l" t="t" r="r" b="b"/>
              <a:pathLst>
                <a:path w="1853" h="1594" extrusionOk="0">
                  <a:moveTo>
                    <a:pt x="1053" y="528"/>
                  </a:moveTo>
                  <a:cubicBezTo>
                    <a:pt x="1411" y="541"/>
                    <a:pt x="1411" y="1052"/>
                    <a:pt x="1053" y="1066"/>
                  </a:cubicBezTo>
                  <a:cubicBezTo>
                    <a:pt x="913" y="1066"/>
                    <a:pt x="790" y="943"/>
                    <a:pt x="790" y="803"/>
                  </a:cubicBezTo>
                  <a:cubicBezTo>
                    <a:pt x="790" y="651"/>
                    <a:pt x="913" y="528"/>
                    <a:pt x="1053" y="528"/>
                  </a:cubicBezTo>
                  <a:close/>
                  <a:moveTo>
                    <a:pt x="1053" y="0"/>
                  </a:moveTo>
                  <a:cubicBezTo>
                    <a:pt x="0" y="43"/>
                    <a:pt x="0" y="1550"/>
                    <a:pt x="1053" y="1593"/>
                  </a:cubicBezTo>
                  <a:cubicBezTo>
                    <a:pt x="1494" y="1593"/>
                    <a:pt x="1853" y="1232"/>
                    <a:pt x="1853" y="803"/>
                  </a:cubicBezTo>
                  <a:cubicBezTo>
                    <a:pt x="1853" y="362"/>
                    <a:pt x="1494" y="0"/>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71"/>
          <p:cNvGrpSpPr/>
          <p:nvPr/>
        </p:nvGrpSpPr>
        <p:grpSpPr>
          <a:xfrm>
            <a:off x="1814825" y="3801400"/>
            <a:ext cx="310900" cy="338875"/>
            <a:chOff x="1823825" y="3801400"/>
            <a:chExt cx="310900" cy="338875"/>
          </a:xfrm>
        </p:grpSpPr>
        <p:sp>
          <p:nvSpPr>
            <p:cNvPr id="1864" name="Google Shape;1864;p71"/>
            <p:cNvSpPr/>
            <p:nvPr/>
          </p:nvSpPr>
          <p:spPr>
            <a:xfrm>
              <a:off x="1823825" y="3801400"/>
              <a:ext cx="310900" cy="338875"/>
            </a:xfrm>
            <a:custGeom>
              <a:avLst/>
              <a:gdLst/>
              <a:ahLst/>
              <a:cxnLst/>
              <a:rect l="l" t="t" r="r" b="b"/>
              <a:pathLst>
                <a:path w="12436" h="13555" extrusionOk="0">
                  <a:moveTo>
                    <a:pt x="7689" y="525"/>
                  </a:moveTo>
                  <a:cubicBezTo>
                    <a:pt x="7828" y="525"/>
                    <a:pt x="7954" y="651"/>
                    <a:pt x="7954" y="787"/>
                  </a:cubicBezTo>
                  <a:lnTo>
                    <a:pt x="7954" y="1053"/>
                  </a:lnTo>
                  <a:lnTo>
                    <a:pt x="5823" y="1053"/>
                  </a:lnTo>
                  <a:cubicBezTo>
                    <a:pt x="5683" y="1053"/>
                    <a:pt x="5574" y="1176"/>
                    <a:pt x="5561" y="1328"/>
                  </a:cubicBezTo>
                  <a:cubicBezTo>
                    <a:pt x="5561" y="1468"/>
                    <a:pt x="5448" y="1590"/>
                    <a:pt x="5298" y="1590"/>
                  </a:cubicBezTo>
                  <a:lnTo>
                    <a:pt x="3181" y="1590"/>
                  </a:lnTo>
                  <a:cubicBezTo>
                    <a:pt x="3028" y="1590"/>
                    <a:pt x="2918" y="1468"/>
                    <a:pt x="2918" y="1315"/>
                  </a:cubicBezTo>
                  <a:cubicBezTo>
                    <a:pt x="2918" y="1176"/>
                    <a:pt x="2792" y="1053"/>
                    <a:pt x="2656" y="1053"/>
                  </a:cubicBezTo>
                  <a:lnTo>
                    <a:pt x="538" y="1053"/>
                  </a:lnTo>
                  <a:lnTo>
                    <a:pt x="538" y="787"/>
                  </a:lnTo>
                  <a:cubicBezTo>
                    <a:pt x="538" y="651"/>
                    <a:pt x="651" y="525"/>
                    <a:pt x="800" y="525"/>
                  </a:cubicBezTo>
                  <a:close/>
                  <a:moveTo>
                    <a:pt x="6098" y="5298"/>
                  </a:moveTo>
                  <a:lnTo>
                    <a:pt x="6098" y="10165"/>
                  </a:lnTo>
                  <a:lnTo>
                    <a:pt x="5033" y="10165"/>
                  </a:lnTo>
                  <a:lnTo>
                    <a:pt x="5033" y="5298"/>
                  </a:lnTo>
                  <a:close/>
                  <a:moveTo>
                    <a:pt x="8741" y="3390"/>
                  </a:moveTo>
                  <a:lnTo>
                    <a:pt x="8741" y="10165"/>
                  </a:lnTo>
                  <a:lnTo>
                    <a:pt x="7689" y="10165"/>
                  </a:lnTo>
                  <a:lnTo>
                    <a:pt x="7689" y="3390"/>
                  </a:lnTo>
                  <a:close/>
                  <a:moveTo>
                    <a:pt x="11396" y="7207"/>
                  </a:moveTo>
                  <a:lnTo>
                    <a:pt x="11396" y="10165"/>
                  </a:lnTo>
                  <a:lnTo>
                    <a:pt x="10331" y="10165"/>
                  </a:lnTo>
                  <a:lnTo>
                    <a:pt x="10331" y="7207"/>
                  </a:lnTo>
                  <a:close/>
                  <a:moveTo>
                    <a:pt x="7954" y="1590"/>
                  </a:moveTo>
                  <a:lnTo>
                    <a:pt x="7954" y="2862"/>
                  </a:lnTo>
                  <a:lnTo>
                    <a:pt x="7413" y="2862"/>
                  </a:lnTo>
                  <a:cubicBezTo>
                    <a:pt x="7274" y="2862"/>
                    <a:pt x="7151" y="2975"/>
                    <a:pt x="7151" y="3127"/>
                  </a:cubicBezTo>
                  <a:lnTo>
                    <a:pt x="7151" y="10165"/>
                  </a:lnTo>
                  <a:lnTo>
                    <a:pt x="6626" y="10165"/>
                  </a:lnTo>
                  <a:lnTo>
                    <a:pt x="6626" y="5036"/>
                  </a:lnTo>
                  <a:cubicBezTo>
                    <a:pt x="6626" y="4883"/>
                    <a:pt x="6500" y="4771"/>
                    <a:pt x="6361" y="4771"/>
                  </a:cubicBezTo>
                  <a:lnTo>
                    <a:pt x="4771" y="4771"/>
                  </a:lnTo>
                  <a:cubicBezTo>
                    <a:pt x="4618" y="4771"/>
                    <a:pt x="4508" y="4883"/>
                    <a:pt x="4508" y="5036"/>
                  </a:cubicBezTo>
                  <a:lnTo>
                    <a:pt x="4508" y="10165"/>
                  </a:lnTo>
                  <a:lnTo>
                    <a:pt x="4356" y="10165"/>
                  </a:lnTo>
                  <a:cubicBezTo>
                    <a:pt x="4220" y="10165"/>
                    <a:pt x="4107" y="10265"/>
                    <a:pt x="4080" y="10387"/>
                  </a:cubicBezTo>
                  <a:cubicBezTo>
                    <a:pt x="4067" y="10553"/>
                    <a:pt x="4190" y="10693"/>
                    <a:pt x="4342" y="10693"/>
                  </a:cubicBezTo>
                  <a:lnTo>
                    <a:pt x="7954" y="10693"/>
                  </a:lnTo>
                  <a:lnTo>
                    <a:pt x="7954" y="11964"/>
                  </a:lnTo>
                  <a:lnTo>
                    <a:pt x="538" y="11964"/>
                  </a:lnTo>
                  <a:lnTo>
                    <a:pt x="538" y="1590"/>
                  </a:lnTo>
                  <a:lnTo>
                    <a:pt x="2434" y="1590"/>
                  </a:lnTo>
                  <a:cubicBezTo>
                    <a:pt x="2543" y="1896"/>
                    <a:pt x="2835" y="2115"/>
                    <a:pt x="3181" y="2115"/>
                  </a:cubicBezTo>
                  <a:lnTo>
                    <a:pt x="5298" y="2115"/>
                  </a:lnTo>
                  <a:cubicBezTo>
                    <a:pt x="5644" y="2115"/>
                    <a:pt x="5946" y="1896"/>
                    <a:pt x="6045" y="1590"/>
                  </a:cubicBezTo>
                  <a:close/>
                  <a:moveTo>
                    <a:pt x="7954" y="12505"/>
                  </a:moveTo>
                  <a:lnTo>
                    <a:pt x="7954" y="12767"/>
                  </a:lnTo>
                  <a:cubicBezTo>
                    <a:pt x="7954" y="12904"/>
                    <a:pt x="7828" y="13030"/>
                    <a:pt x="7689" y="13030"/>
                  </a:cubicBezTo>
                  <a:lnTo>
                    <a:pt x="800" y="13030"/>
                  </a:lnTo>
                  <a:cubicBezTo>
                    <a:pt x="651" y="13030"/>
                    <a:pt x="538" y="12904"/>
                    <a:pt x="538" y="12767"/>
                  </a:cubicBezTo>
                  <a:lnTo>
                    <a:pt x="538" y="12505"/>
                  </a:lnTo>
                  <a:close/>
                  <a:moveTo>
                    <a:pt x="800" y="0"/>
                  </a:moveTo>
                  <a:cubicBezTo>
                    <a:pt x="359" y="0"/>
                    <a:pt x="0" y="359"/>
                    <a:pt x="0" y="787"/>
                  </a:cubicBezTo>
                  <a:lnTo>
                    <a:pt x="0" y="12767"/>
                  </a:lnTo>
                  <a:cubicBezTo>
                    <a:pt x="0" y="13209"/>
                    <a:pt x="359" y="13554"/>
                    <a:pt x="800" y="13554"/>
                  </a:cubicBezTo>
                  <a:lnTo>
                    <a:pt x="7689" y="13554"/>
                  </a:lnTo>
                  <a:cubicBezTo>
                    <a:pt x="8120" y="13554"/>
                    <a:pt x="8479" y="13209"/>
                    <a:pt x="8479" y="12767"/>
                  </a:cubicBezTo>
                  <a:lnTo>
                    <a:pt x="8479" y="10693"/>
                  </a:lnTo>
                  <a:lnTo>
                    <a:pt x="12087" y="10693"/>
                  </a:lnTo>
                  <a:cubicBezTo>
                    <a:pt x="12436" y="10693"/>
                    <a:pt x="12436" y="10182"/>
                    <a:pt x="12087" y="10165"/>
                  </a:cubicBezTo>
                  <a:lnTo>
                    <a:pt x="11921" y="10165"/>
                  </a:lnTo>
                  <a:lnTo>
                    <a:pt x="11921" y="6945"/>
                  </a:lnTo>
                  <a:cubicBezTo>
                    <a:pt x="11921" y="6792"/>
                    <a:pt x="11798" y="6666"/>
                    <a:pt x="11659" y="6666"/>
                  </a:cubicBezTo>
                  <a:lnTo>
                    <a:pt x="10069" y="6666"/>
                  </a:lnTo>
                  <a:cubicBezTo>
                    <a:pt x="9916" y="6666"/>
                    <a:pt x="9806" y="6792"/>
                    <a:pt x="9806" y="6945"/>
                  </a:cubicBezTo>
                  <a:lnTo>
                    <a:pt x="9806" y="10165"/>
                  </a:lnTo>
                  <a:lnTo>
                    <a:pt x="9282" y="10165"/>
                  </a:lnTo>
                  <a:lnTo>
                    <a:pt x="9282" y="3127"/>
                  </a:lnTo>
                  <a:cubicBezTo>
                    <a:pt x="9282" y="2975"/>
                    <a:pt x="9156" y="2862"/>
                    <a:pt x="9003" y="2862"/>
                  </a:cubicBezTo>
                  <a:lnTo>
                    <a:pt x="8479" y="2862"/>
                  </a:lnTo>
                  <a:lnTo>
                    <a:pt x="8479" y="787"/>
                  </a:lnTo>
                  <a:cubicBezTo>
                    <a:pt x="8479" y="359"/>
                    <a:pt x="8120" y="0"/>
                    <a:pt x="7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1"/>
            <p:cNvSpPr/>
            <p:nvPr/>
          </p:nvSpPr>
          <p:spPr>
            <a:xfrm>
              <a:off x="1847975" y="3872925"/>
              <a:ext cx="102100" cy="13225"/>
            </a:xfrm>
            <a:custGeom>
              <a:avLst/>
              <a:gdLst/>
              <a:ahLst/>
              <a:cxnLst/>
              <a:rect l="l" t="t" r="r" b="b"/>
              <a:pathLst>
                <a:path w="4084" h="529" extrusionOk="0">
                  <a:moveTo>
                    <a:pt x="362" y="1"/>
                  </a:moveTo>
                  <a:cubicBezTo>
                    <a:pt x="0" y="17"/>
                    <a:pt x="0" y="515"/>
                    <a:pt x="362" y="529"/>
                  </a:cubicBezTo>
                  <a:lnTo>
                    <a:pt x="3791" y="529"/>
                  </a:lnTo>
                  <a:cubicBezTo>
                    <a:pt x="3931" y="529"/>
                    <a:pt x="4040" y="432"/>
                    <a:pt x="4067" y="306"/>
                  </a:cubicBezTo>
                  <a:cubicBezTo>
                    <a:pt x="4083" y="140"/>
                    <a:pt x="3957" y="1"/>
                    <a:pt x="3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1"/>
            <p:cNvSpPr/>
            <p:nvPr/>
          </p:nvSpPr>
          <p:spPr>
            <a:xfrm>
              <a:off x="1847975" y="3903400"/>
              <a:ext cx="65075" cy="13125"/>
            </a:xfrm>
            <a:custGeom>
              <a:avLst/>
              <a:gdLst/>
              <a:ahLst/>
              <a:cxnLst/>
              <a:rect l="l" t="t" r="r" b="b"/>
              <a:pathLst>
                <a:path w="2603" h="525" extrusionOk="0">
                  <a:moveTo>
                    <a:pt x="362" y="0"/>
                  </a:moveTo>
                  <a:cubicBezTo>
                    <a:pt x="0" y="13"/>
                    <a:pt x="0" y="511"/>
                    <a:pt x="362" y="525"/>
                  </a:cubicBezTo>
                  <a:lnTo>
                    <a:pt x="2311" y="525"/>
                  </a:lnTo>
                  <a:cubicBezTo>
                    <a:pt x="2477" y="525"/>
                    <a:pt x="2603" y="389"/>
                    <a:pt x="2573" y="223"/>
                  </a:cubicBezTo>
                  <a:cubicBezTo>
                    <a:pt x="2560" y="96"/>
                    <a:pt x="2437" y="0"/>
                    <a:pt x="2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1"/>
            <p:cNvSpPr/>
            <p:nvPr/>
          </p:nvSpPr>
          <p:spPr>
            <a:xfrm>
              <a:off x="1847975" y="3933850"/>
              <a:ext cx="65075" cy="13125"/>
            </a:xfrm>
            <a:custGeom>
              <a:avLst/>
              <a:gdLst/>
              <a:ahLst/>
              <a:cxnLst/>
              <a:rect l="l" t="t" r="r" b="b"/>
              <a:pathLst>
                <a:path w="2603" h="525" extrusionOk="0">
                  <a:moveTo>
                    <a:pt x="362" y="0"/>
                  </a:moveTo>
                  <a:cubicBezTo>
                    <a:pt x="0" y="14"/>
                    <a:pt x="0" y="512"/>
                    <a:pt x="362" y="525"/>
                  </a:cubicBezTo>
                  <a:lnTo>
                    <a:pt x="2311" y="525"/>
                  </a:lnTo>
                  <a:cubicBezTo>
                    <a:pt x="2477" y="525"/>
                    <a:pt x="2603" y="385"/>
                    <a:pt x="2573" y="220"/>
                  </a:cubicBezTo>
                  <a:cubicBezTo>
                    <a:pt x="2560" y="97"/>
                    <a:pt x="2437" y="0"/>
                    <a:pt x="2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1"/>
            <p:cNvSpPr/>
            <p:nvPr/>
          </p:nvSpPr>
          <p:spPr>
            <a:xfrm>
              <a:off x="1847975" y="3964225"/>
              <a:ext cx="65075" cy="13225"/>
            </a:xfrm>
            <a:custGeom>
              <a:avLst/>
              <a:gdLst/>
              <a:ahLst/>
              <a:cxnLst/>
              <a:rect l="l" t="t" r="r" b="b"/>
              <a:pathLst>
                <a:path w="2603" h="529" extrusionOk="0">
                  <a:moveTo>
                    <a:pt x="362" y="0"/>
                  </a:moveTo>
                  <a:cubicBezTo>
                    <a:pt x="0" y="17"/>
                    <a:pt x="0" y="515"/>
                    <a:pt x="362" y="528"/>
                  </a:cubicBezTo>
                  <a:lnTo>
                    <a:pt x="2311" y="528"/>
                  </a:lnTo>
                  <a:cubicBezTo>
                    <a:pt x="2477" y="528"/>
                    <a:pt x="2603" y="389"/>
                    <a:pt x="2573" y="223"/>
                  </a:cubicBezTo>
                  <a:cubicBezTo>
                    <a:pt x="2560" y="100"/>
                    <a:pt x="2437" y="0"/>
                    <a:pt x="2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1"/>
            <p:cNvSpPr/>
            <p:nvPr/>
          </p:nvSpPr>
          <p:spPr>
            <a:xfrm>
              <a:off x="1847975" y="3994675"/>
              <a:ext cx="65075" cy="13150"/>
            </a:xfrm>
            <a:custGeom>
              <a:avLst/>
              <a:gdLst/>
              <a:ahLst/>
              <a:cxnLst/>
              <a:rect l="l" t="t" r="r" b="b"/>
              <a:pathLst>
                <a:path w="2603" h="526" extrusionOk="0">
                  <a:moveTo>
                    <a:pt x="362" y="1"/>
                  </a:moveTo>
                  <a:cubicBezTo>
                    <a:pt x="0" y="14"/>
                    <a:pt x="0" y="512"/>
                    <a:pt x="362" y="525"/>
                  </a:cubicBezTo>
                  <a:lnTo>
                    <a:pt x="2311" y="525"/>
                  </a:lnTo>
                  <a:cubicBezTo>
                    <a:pt x="2477" y="525"/>
                    <a:pt x="2603" y="389"/>
                    <a:pt x="2573" y="223"/>
                  </a:cubicBezTo>
                  <a:cubicBezTo>
                    <a:pt x="2560" y="97"/>
                    <a:pt x="2437" y="1"/>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1"/>
            <p:cNvSpPr/>
            <p:nvPr/>
          </p:nvSpPr>
          <p:spPr>
            <a:xfrm>
              <a:off x="1847975" y="4025125"/>
              <a:ext cx="65075" cy="13150"/>
            </a:xfrm>
            <a:custGeom>
              <a:avLst/>
              <a:gdLst/>
              <a:ahLst/>
              <a:cxnLst/>
              <a:rect l="l" t="t" r="r" b="b"/>
              <a:pathLst>
                <a:path w="2603" h="526" extrusionOk="0">
                  <a:moveTo>
                    <a:pt x="362" y="1"/>
                  </a:moveTo>
                  <a:cubicBezTo>
                    <a:pt x="0" y="14"/>
                    <a:pt x="0" y="512"/>
                    <a:pt x="362" y="525"/>
                  </a:cubicBezTo>
                  <a:lnTo>
                    <a:pt x="2311" y="525"/>
                  </a:lnTo>
                  <a:cubicBezTo>
                    <a:pt x="2477" y="525"/>
                    <a:pt x="2603" y="386"/>
                    <a:pt x="2573" y="220"/>
                  </a:cubicBezTo>
                  <a:cubicBezTo>
                    <a:pt x="2560" y="97"/>
                    <a:pt x="2437" y="1"/>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1"/>
            <p:cNvSpPr/>
            <p:nvPr/>
          </p:nvSpPr>
          <p:spPr>
            <a:xfrm>
              <a:off x="1847975" y="4055500"/>
              <a:ext cx="65075" cy="13225"/>
            </a:xfrm>
            <a:custGeom>
              <a:avLst/>
              <a:gdLst/>
              <a:ahLst/>
              <a:cxnLst/>
              <a:rect l="l" t="t" r="r" b="b"/>
              <a:pathLst>
                <a:path w="2603" h="529" extrusionOk="0">
                  <a:moveTo>
                    <a:pt x="362" y="1"/>
                  </a:moveTo>
                  <a:cubicBezTo>
                    <a:pt x="0" y="18"/>
                    <a:pt x="0" y="529"/>
                    <a:pt x="362" y="529"/>
                  </a:cubicBezTo>
                  <a:lnTo>
                    <a:pt x="2311" y="529"/>
                  </a:lnTo>
                  <a:cubicBezTo>
                    <a:pt x="2477" y="529"/>
                    <a:pt x="2603" y="389"/>
                    <a:pt x="2573" y="223"/>
                  </a:cubicBezTo>
                  <a:cubicBezTo>
                    <a:pt x="2560" y="101"/>
                    <a:pt x="2437" y="1"/>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71"/>
          <p:cNvGrpSpPr/>
          <p:nvPr/>
        </p:nvGrpSpPr>
        <p:grpSpPr>
          <a:xfrm>
            <a:off x="1046100" y="3256400"/>
            <a:ext cx="297775" cy="339300"/>
            <a:chOff x="1021900" y="3256400"/>
            <a:chExt cx="297775" cy="339300"/>
          </a:xfrm>
        </p:grpSpPr>
        <p:sp>
          <p:nvSpPr>
            <p:cNvPr id="1873" name="Google Shape;1873;p71"/>
            <p:cNvSpPr/>
            <p:nvPr/>
          </p:nvSpPr>
          <p:spPr>
            <a:xfrm>
              <a:off x="1247050" y="3256400"/>
              <a:ext cx="72625" cy="72975"/>
            </a:xfrm>
            <a:custGeom>
              <a:avLst/>
              <a:gdLst/>
              <a:ahLst/>
              <a:cxnLst/>
              <a:rect l="l" t="t" r="r" b="b"/>
              <a:pathLst>
                <a:path w="2905" h="2919" extrusionOk="0">
                  <a:moveTo>
                    <a:pt x="525" y="555"/>
                  </a:moveTo>
                  <a:cubicBezTo>
                    <a:pt x="1481" y="678"/>
                    <a:pt x="2241" y="1441"/>
                    <a:pt x="2364" y="2394"/>
                  </a:cubicBezTo>
                  <a:lnTo>
                    <a:pt x="525" y="2394"/>
                  </a:lnTo>
                  <a:lnTo>
                    <a:pt x="525" y="555"/>
                  </a:lnTo>
                  <a:close/>
                  <a:moveTo>
                    <a:pt x="262" y="1"/>
                  </a:moveTo>
                  <a:cubicBezTo>
                    <a:pt x="110" y="1"/>
                    <a:pt x="0" y="127"/>
                    <a:pt x="0" y="280"/>
                  </a:cubicBezTo>
                  <a:lnTo>
                    <a:pt x="0" y="2656"/>
                  </a:lnTo>
                  <a:cubicBezTo>
                    <a:pt x="0" y="2796"/>
                    <a:pt x="110" y="2919"/>
                    <a:pt x="262" y="2919"/>
                  </a:cubicBezTo>
                  <a:lnTo>
                    <a:pt x="2643" y="2919"/>
                  </a:lnTo>
                  <a:cubicBezTo>
                    <a:pt x="2792" y="2919"/>
                    <a:pt x="2905" y="2796"/>
                    <a:pt x="2905" y="2656"/>
                  </a:cubicBezTo>
                  <a:cubicBezTo>
                    <a:pt x="2905" y="1192"/>
                    <a:pt x="1713"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1"/>
            <p:cNvSpPr/>
            <p:nvPr/>
          </p:nvSpPr>
          <p:spPr>
            <a:xfrm>
              <a:off x="1021900" y="3283050"/>
              <a:ext cx="271475" cy="312650"/>
            </a:xfrm>
            <a:custGeom>
              <a:avLst/>
              <a:gdLst/>
              <a:ahLst/>
              <a:cxnLst/>
              <a:rect l="l" t="t" r="r" b="b"/>
              <a:pathLst>
                <a:path w="10859" h="12506" extrusionOk="0">
                  <a:moveTo>
                    <a:pt x="7941" y="555"/>
                  </a:moveTo>
                  <a:lnTo>
                    <a:pt x="7941" y="2503"/>
                  </a:lnTo>
                  <a:lnTo>
                    <a:pt x="6254" y="3473"/>
                  </a:lnTo>
                  <a:cubicBezTo>
                    <a:pt x="5700" y="2214"/>
                    <a:pt x="6586" y="691"/>
                    <a:pt x="7941" y="555"/>
                  </a:cubicBezTo>
                  <a:close/>
                  <a:moveTo>
                    <a:pt x="10291" y="2918"/>
                  </a:moveTo>
                  <a:cubicBezTo>
                    <a:pt x="10221" y="3486"/>
                    <a:pt x="9919" y="3997"/>
                    <a:pt x="9474" y="4329"/>
                  </a:cubicBezTo>
                  <a:lnTo>
                    <a:pt x="8661" y="2918"/>
                  </a:lnTo>
                  <a:close/>
                  <a:moveTo>
                    <a:pt x="8093" y="3014"/>
                  </a:moveTo>
                  <a:lnTo>
                    <a:pt x="9019" y="4608"/>
                  </a:lnTo>
                  <a:cubicBezTo>
                    <a:pt x="8771" y="4717"/>
                    <a:pt x="8478" y="4774"/>
                    <a:pt x="8190" y="4774"/>
                  </a:cubicBezTo>
                  <a:cubicBezTo>
                    <a:pt x="7512" y="4774"/>
                    <a:pt x="6888" y="4442"/>
                    <a:pt x="6503" y="3927"/>
                  </a:cubicBezTo>
                  <a:lnTo>
                    <a:pt x="8093" y="3014"/>
                  </a:lnTo>
                  <a:close/>
                  <a:moveTo>
                    <a:pt x="5574" y="2918"/>
                  </a:moveTo>
                  <a:cubicBezTo>
                    <a:pt x="5657" y="3778"/>
                    <a:pt x="6155" y="4525"/>
                    <a:pt x="6875" y="4940"/>
                  </a:cubicBezTo>
                  <a:lnTo>
                    <a:pt x="6875" y="10915"/>
                  </a:lnTo>
                  <a:lnTo>
                    <a:pt x="1577" y="10915"/>
                  </a:lnTo>
                  <a:lnTo>
                    <a:pt x="1577" y="2918"/>
                  </a:lnTo>
                  <a:close/>
                  <a:moveTo>
                    <a:pt x="5673" y="1853"/>
                  </a:moveTo>
                  <a:cubicBezTo>
                    <a:pt x="5630" y="2019"/>
                    <a:pt x="5590" y="2201"/>
                    <a:pt x="5574" y="2380"/>
                  </a:cubicBezTo>
                  <a:lnTo>
                    <a:pt x="1315" y="2380"/>
                  </a:lnTo>
                  <a:cubicBezTo>
                    <a:pt x="1175" y="2380"/>
                    <a:pt x="1052" y="2503"/>
                    <a:pt x="1052" y="2643"/>
                  </a:cubicBezTo>
                  <a:lnTo>
                    <a:pt x="1052" y="11177"/>
                  </a:lnTo>
                  <a:cubicBezTo>
                    <a:pt x="1052" y="11330"/>
                    <a:pt x="1175" y="11440"/>
                    <a:pt x="1315" y="11440"/>
                  </a:cubicBezTo>
                  <a:lnTo>
                    <a:pt x="7151" y="11440"/>
                  </a:lnTo>
                  <a:cubicBezTo>
                    <a:pt x="7290" y="11440"/>
                    <a:pt x="7416" y="11330"/>
                    <a:pt x="7416" y="11177"/>
                  </a:cubicBezTo>
                  <a:lnTo>
                    <a:pt x="7416" y="5172"/>
                  </a:lnTo>
                  <a:cubicBezTo>
                    <a:pt x="7582" y="5229"/>
                    <a:pt x="7761" y="5272"/>
                    <a:pt x="7941" y="5285"/>
                  </a:cubicBezTo>
                  <a:lnTo>
                    <a:pt x="7941" y="11977"/>
                  </a:lnTo>
                  <a:lnTo>
                    <a:pt x="528" y="11977"/>
                  </a:lnTo>
                  <a:lnTo>
                    <a:pt x="528" y="1853"/>
                  </a:lnTo>
                  <a:close/>
                  <a:moveTo>
                    <a:pt x="8203" y="0"/>
                  </a:moveTo>
                  <a:cubicBezTo>
                    <a:pt x="7234" y="0"/>
                    <a:pt x="6377" y="525"/>
                    <a:pt x="5906" y="1328"/>
                  </a:cubicBezTo>
                  <a:lnTo>
                    <a:pt x="262" y="1328"/>
                  </a:lnTo>
                  <a:cubicBezTo>
                    <a:pt x="113" y="1328"/>
                    <a:pt x="0" y="1438"/>
                    <a:pt x="0" y="1590"/>
                  </a:cubicBezTo>
                  <a:lnTo>
                    <a:pt x="0" y="12243"/>
                  </a:lnTo>
                  <a:cubicBezTo>
                    <a:pt x="0" y="12379"/>
                    <a:pt x="113" y="12505"/>
                    <a:pt x="262" y="12505"/>
                  </a:cubicBezTo>
                  <a:lnTo>
                    <a:pt x="8203" y="12505"/>
                  </a:lnTo>
                  <a:cubicBezTo>
                    <a:pt x="8356" y="12505"/>
                    <a:pt x="8465" y="12379"/>
                    <a:pt x="8465" y="12243"/>
                  </a:cubicBezTo>
                  <a:lnTo>
                    <a:pt x="8465" y="5285"/>
                  </a:lnTo>
                  <a:cubicBezTo>
                    <a:pt x="9806" y="5146"/>
                    <a:pt x="10859" y="4027"/>
                    <a:pt x="10859" y="2643"/>
                  </a:cubicBezTo>
                  <a:cubicBezTo>
                    <a:pt x="10859" y="2503"/>
                    <a:pt x="10736" y="2380"/>
                    <a:pt x="10596" y="2380"/>
                  </a:cubicBezTo>
                  <a:lnTo>
                    <a:pt x="8465" y="2380"/>
                  </a:lnTo>
                  <a:lnTo>
                    <a:pt x="8465" y="263"/>
                  </a:lnTo>
                  <a:cubicBezTo>
                    <a:pt x="8465" y="126"/>
                    <a:pt x="8356" y="0"/>
                    <a:pt x="8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1"/>
            <p:cNvSpPr/>
            <p:nvPr/>
          </p:nvSpPr>
          <p:spPr>
            <a:xfrm>
              <a:off x="1081075" y="3374600"/>
              <a:ext cx="41175" cy="79675"/>
            </a:xfrm>
            <a:custGeom>
              <a:avLst/>
              <a:gdLst/>
              <a:ahLst/>
              <a:cxnLst/>
              <a:rect l="l" t="t" r="r" b="b"/>
              <a:pathLst>
                <a:path w="1647" h="3187" extrusionOk="0">
                  <a:moveTo>
                    <a:pt x="815" y="1"/>
                  </a:moveTo>
                  <a:cubicBezTo>
                    <a:pt x="680" y="1"/>
                    <a:pt x="544" y="94"/>
                    <a:pt x="538" y="282"/>
                  </a:cubicBezTo>
                  <a:lnTo>
                    <a:pt x="538" y="431"/>
                  </a:lnTo>
                  <a:cubicBezTo>
                    <a:pt x="538" y="431"/>
                    <a:pt x="0" y="1553"/>
                    <a:pt x="594" y="1789"/>
                  </a:cubicBezTo>
                  <a:lnTo>
                    <a:pt x="856" y="1899"/>
                  </a:lnTo>
                  <a:cubicBezTo>
                    <a:pt x="1075" y="1995"/>
                    <a:pt x="984" y="2306"/>
                    <a:pt x="781" y="2306"/>
                  </a:cubicBezTo>
                  <a:cubicBezTo>
                    <a:pt x="753" y="2306"/>
                    <a:pt x="722" y="2300"/>
                    <a:pt x="691" y="2287"/>
                  </a:cubicBezTo>
                  <a:lnTo>
                    <a:pt x="551" y="2244"/>
                  </a:lnTo>
                  <a:cubicBezTo>
                    <a:pt x="520" y="2230"/>
                    <a:pt x="485" y="2224"/>
                    <a:pt x="451" y="2224"/>
                  </a:cubicBezTo>
                  <a:cubicBezTo>
                    <a:pt x="350" y="2224"/>
                    <a:pt x="248" y="2280"/>
                    <a:pt x="206" y="2383"/>
                  </a:cubicBezTo>
                  <a:cubicBezTo>
                    <a:pt x="153" y="2523"/>
                    <a:pt x="219" y="2672"/>
                    <a:pt x="359" y="2728"/>
                  </a:cubicBezTo>
                  <a:cubicBezTo>
                    <a:pt x="402" y="2742"/>
                    <a:pt x="568" y="2811"/>
                    <a:pt x="568" y="2811"/>
                  </a:cubicBezTo>
                  <a:lnTo>
                    <a:pt x="568" y="2938"/>
                  </a:lnTo>
                  <a:cubicBezTo>
                    <a:pt x="574" y="3104"/>
                    <a:pt x="699" y="3187"/>
                    <a:pt x="822" y="3187"/>
                  </a:cubicBezTo>
                  <a:cubicBezTo>
                    <a:pt x="944" y="3187"/>
                    <a:pt x="1066" y="3104"/>
                    <a:pt x="1066" y="2938"/>
                  </a:cubicBezTo>
                  <a:lnTo>
                    <a:pt x="1066" y="2772"/>
                  </a:lnTo>
                  <a:cubicBezTo>
                    <a:pt x="1066" y="2772"/>
                    <a:pt x="1647" y="1650"/>
                    <a:pt x="1049" y="1401"/>
                  </a:cubicBezTo>
                  <a:lnTo>
                    <a:pt x="800" y="1304"/>
                  </a:lnTo>
                  <a:cubicBezTo>
                    <a:pt x="691" y="1248"/>
                    <a:pt x="634" y="1125"/>
                    <a:pt x="677" y="1012"/>
                  </a:cubicBezTo>
                  <a:cubicBezTo>
                    <a:pt x="708" y="938"/>
                    <a:pt x="798" y="889"/>
                    <a:pt x="882" y="889"/>
                  </a:cubicBezTo>
                  <a:cubicBezTo>
                    <a:pt x="907" y="889"/>
                    <a:pt x="931" y="894"/>
                    <a:pt x="953" y="903"/>
                  </a:cubicBezTo>
                  <a:lnTo>
                    <a:pt x="1092" y="959"/>
                  </a:lnTo>
                  <a:cubicBezTo>
                    <a:pt x="1130" y="973"/>
                    <a:pt x="1166" y="979"/>
                    <a:pt x="1200" y="979"/>
                  </a:cubicBezTo>
                  <a:cubicBezTo>
                    <a:pt x="1461" y="979"/>
                    <a:pt x="1579" y="597"/>
                    <a:pt x="1285" y="461"/>
                  </a:cubicBezTo>
                  <a:cubicBezTo>
                    <a:pt x="1245" y="448"/>
                    <a:pt x="1092" y="392"/>
                    <a:pt x="1092" y="392"/>
                  </a:cubicBezTo>
                  <a:lnTo>
                    <a:pt x="1092" y="282"/>
                  </a:lnTo>
                  <a:cubicBezTo>
                    <a:pt x="1086" y="94"/>
                    <a:pt x="950" y="1"/>
                    <a:pt x="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1"/>
            <p:cNvSpPr/>
            <p:nvPr/>
          </p:nvSpPr>
          <p:spPr>
            <a:xfrm>
              <a:off x="1072425" y="3524050"/>
              <a:ext cx="108575" cy="13225"/>
            </a:xfrm>
            <a:custGeom>
              <a:avLst/>
              <a:gdLst/>
              <a:ahLst/>
              <a:cxnLst/>
              <a:rect l="l" t="t" r="r" b="b"/>
              <a:pathLst>
                <a:path w="4343" h="529" extrusionOk="0">
                  <a:moveTo>
                    <a:pt x="346" y="0"/>
                  </a:moveTo>
                  <a:cubicBezTo>
                    <a:pt x="1" y="14"/>
                    <a:pt x="1" y="512"/>
                    <a:pt x="346" y="528"/>
                  </a:cubicBezTo>
                  <a:lnTo>
                    <a:pt x="4051" y="528"/>
                  </a:lnTo>
                  <a:cubicBezTo>
                    <a:pt x="4177" y="528"/>
                    <a:pt x="4300" y="445"/>
                    <a:pt x="4316" y="306"/>
                  </a:cubicBezTo>
                  <a:cubicBezTo>
                    <a:pt x="4343" y="140"/>
                    <a:pt x="4217"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1"/>
            <p:cNvSpPr/>
            <p:nvPr/>
          </p:nvSpPr>
          <p:spPr>
            <a:xfrm>
              <a:off x="1072425" y="3497400"/>
              <a:ext cx="108575" cy="13550"/>
            </a:xfrm>
            <a:custGeom>
              <a:avLst/>
              <a:gdLst/>
              <a:ahLst/>
              <a:cxnLst/>
              <a:rect l="l" t="t" r="r" b="b"/>
              <a:pathLst>
                <a:path w="4343" h="542" extrusionOk="0">
                  <a:moveTo>
                    <a:pt x="346" y="1"/>
                  </a:moveTo>
                  <a:cubicBezTo>
                    <a:pt x="1" y="17"/>
                    <a:pt x="1" y="529"/>
                    <a:pt x="346" y="542"/>
                  </a:cubicBezTo>
                  <a:lnTo>
                    <a:pt x="4051" y="542"/>
                  </a:lnTo>
                  <a:cubicBezTo>
                    <a:pt x="4177" y="542"/>
                    <a:pt x="4300" y="446"/>
                    <a:pt x="4316" y="306"/>
                  </a:cubicBezTo>
                  <a:cubicBezTo>
                    <a:pt x="4343" y="153"/>
                    <a:pt x="4217" y="1"/>
                    <a:pt x="4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1"/>
            <p:cNvSpPr/>
            <p:nvPr/>
          </p:nvSpPr>
          <p:spPr>
            <a:xfrm>
              <a:off x="1072425" y="3471175"/>
              <a:ext cx="108575" cy="13150"/>
            </a:xfrm>
            <a:custGeom>
              <a:avLst/>
              <a:gdLst/>
              <a:ahLst/>
              <a:cxnLst/>
              <a:rect l="l" t="t" r="r" b="b"/>
              <a:pathLst>
                <a:path w="4343" h="526" extrusionOk="0">
                  <a:moveTo>
                    <a:pt x="346" y="1"/>
                  </a:moveTo>
                  <a:cubicBezTo>
                    <a:pt x="1" y="14"/>
                    <a:pt x="1" y="512"/>
                    <a:pt x="346" y="525"/>
                  </a:cubicBezTo>
                  <a:lnTo>
                    <a:pt x="4051" y="525"/>
                  </a:lnTo>
                  <a:cubicBezTo>
                    <a:pt x="4177" y="525"/>
                    <a:pt x="4300" y="429"/>
                    <a:pt x="4316" y="303"/>
                  </a:cubicBezTo>
                  <a:cubicBezTo>
                    <a:pt x="4343" y="137"/>
                    <a:pt x="4217" y="1"/>
                    <a:pt x="4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1"/>
            <p:cNvSpPr/>
            <p:nvPr/>
          </p:nvSpPr>
          <p:spPr>
            <a:xfrm>
              <a:off x="1137425" y="3441400"/>
              <a:ext cx="45325" cy="13200"/>
            </a:xfrm>
            <a:custGeom>
              <a:avLst/>
              <a:gdLst/>
              <a:ahLst/>
              <a:cxnLst/>
              <a:rect l="l" t="t" r="r" b="b"/>
              <a:pathLst>
                <a:path w="1813" h="528" extrusionOk="0">
                  <a:moveTo>
                    <a:pt x="289" y="0"/>
                  </a:moveTo>
                  <a:cubicBezTo>
                    <a:pt x="123" y="0"/>
                    <a:pt x="0" y="139"/>
                    <a:pt x="27" y="305"/>
                  </a:cubicBezTo>
                  <a:cubicBezTo>
                    <a:pt x="40" y="432"/>
                    <a:pt x="166" y="528"/>
                    <a:pt x="305" y="528"/>
                  </a:cubicBezTo>
                  <a:lnTo>
                    <a:pt x="1451" y="528"/>
                  </a:lnTo>
                  <a:cubicBezTo>
                    <a:pt x="1813" y="515"/>
                    <a:pt x="1813" y="17"/>
                    <a:pt x="1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1"/>
            <p:cNvSpPr/>
            <p:nvPr/>
          </p:nvSpPr>
          <p:spPr>
            <a:xfrm>
              <a:off x="1137425" y="3414825"/>
              <a:ext cx="45325" cy="13150"/>
            </a:xfrm>
            <a:custGeom>
              <a:avLst/>
              <a:gdLst/>
              <a:ahLst/>
              <a:cxnLst/>
              <a:rect l="l" t="t" r="r" b="b"/>
              <a:pathLst>
                <a:path w="1813" h="526" extrusionOk="0">
                  <a:moveTo>
                    <a:pt x="289" y="1"/>
                  </a:moveTo>
                  <a:cubicBezTo>
                    <a:pt x="123" y="1"/>
                    <a:pt x="0" y="137"/>
                    <a:pt x="27" y="303"/>
                  </a:cubicBezTo>
                  <a:cubicBezTo>
                    <a:pt x="40" y="442"/>
                    <a:pt x="166" y="525"/>
                    <a:pt x="305" y="525"/>
                  </a:cubicBezTo>
                  <a:lnTo>
                    <a:pt x="1451" y="525"/>
                  </a:lnTo>
                  <a:cubicBezTo>
                    <a:pt x="1813" y="512"/>
                    <a:pt x="1813" y="14"/>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71"/>
          <p:cNvGrpSpPr/>
          <p:nvPr/>
        </p:nvGrpSpPr>
        <p:grpSpPr>
          <a:xfrm>
            <a:off x="7060600" y="3273750"/>
            <a:ext cx="343425" cy="304600"/>
            <a:chOff x="7088775" y="3273750"/>
            <a:chExt cx="343425" cy="304600"/>
          </a:xfrm>
        </p:grpSpPr>
        <p:sp>
          <p:nvSpPr>
            <p:cNvPr id="1882" name="Google Shape;1882;p71"/>
            <p:cNvSpPr/>
            <p:nvPr/>
          </p:nvSpPr>
          <p:spPr>
            <a:xfrm>
              <a:off x="7088775" y="3273750"/>
              <a:ext cx="343425" cy="304600"/>
            </a:xfrm>
            <a:custGeom>
              <a:avLst/>
              <a:gdLst/>
              <a:ahLst/>
              <a:cxnLst/>
              <a:rect l="l" t="t" r="r" b="b"/>
              <a:pathLst>
                <a:path w="13737" h="12184" extrusionOk="0">
                  <a:moveTo>
                    <a:pt x="6862" y="525"/>
                  </a:moveTo>
                  <a:cubicBezTo>
                    <a:pt x="7084" y="525"/>
                    <a:pt x="7263" y="704"/>
                    <a:pt x="7263" y="927"/>
                  </a:cubicBezTo>
                  <a:cubicBezTo>
                    <a:pt x="7250" y="1189"/>
                    <a:pt x="7057" y="1320"/>
                    <a:pt x="6863" y="1320"/>
                  </a:cubicBezTo>
                  <a:cubicBezTo>
                    <a:pt x="6669" y="1320"/>
                    <a:pt x="6475" y="1189"/>
                    <a:pt x="6460" y="927"/>
                  </a:cubicBezTo>
                  <a:cubicBezTo>
                    <a:pt x="6460" y="704"/>
                    <a:pt x="6639" y="525"/>
                    <a:pt x="6862" y="525"/>
                  </a:cubicBezTo>
                  <a:close/>
                  <a:moveTo>
                    <a:pt x="7499" y="1604"/>
                  </a:moveTo>
                  <a:lnTo>
                    <a:pt x="10238" y="3181"/>
                  </a:lnTo>
                  <a:lnTo>
                    <a:pt x="3486" y="3181"/>
                  </a:lnTo>
                  <a:lnTo>
                    <a:pt x="6224" y="1604"/>
                  </a:lnTo>
                  <a:cubicBezTo>
                    <a:pt x="6390" y="1770"/>
                    <a:pt x="6623" y="1853"/>
                    <a:pt x="6857" y="1853"/>
                  </a:cubicBezTo>
                  <a:cubicBezTo>
                    <a:pt x="7091" y="1853"/>
                    <a:pt x="7327" y="1770"/>
                    <a:pt x="7499" y="1604"/>
                  </a:cubicBezTo>
                  <a:close/>
                  <a:moveTo>
                    <a:pt x="12588" y="3705"/>
                  </a:moveTo>
                  <a:lnTo>
                    <a:pt x="12588" y="11659"/>
                  </a:lnTo>
                  <a:lnTo>
                    <a:pt x="1149" y="11659"/>
                  </a:lnTo>
                  <a:lnTo>
                    <a:pt x="1149" y="3705"/>
                  </a:lnTo>
                  <a:close/>
                  <a:moveTo>
                    <a:pt x="6862" y="1"/>
                  </a:moveTo>
                  <a:cubicBezTo>
                    <a:pt x="6281" y="1"/>
                    <a:pt x="5826" y="565"/>
                    <a:pt x="5962" y="1146"/>
                  </a:cubicBezTo>
                  <a:lnTo>
                    <a:pt x="2437" y="3181"/>
                  </a:lnTo>
                  <a:lnTo>
                    <a:pt x="349" y="3181"/>
                  </a:lnTo>
                  <a:cubicBezTo>
                    <a:pt x="0" y="3194"/>
                    <a:pt x="0" y="3692"/>
                    <a:pt x="349" y="3705"/>
                  </a:cubicBezTo>
                  <a:lnTo>
                    <a:pt x="624" y="3705"/>
                  </a:lnTo>
                  <a:lnTo>
                    <a:pt x="624" y="11659"/>
                  </a:lnTo>
                  <a:lnTo>
                    <a:pt x="362" y="11659"/>
                  </a:lnTo>
                  <a:cubicBezTo>
                    <a:pt x="223" y="11659"/>
                    <a:pt x="113" y="11755"/>
                    <a:pt x="83" y="11881"/>
                  </a:cubicBezTo>
                  <a:cubicBezTo>
                    <a:pt x="70" y="12047"/>
                    <a:pt x="196" y="12183"/>
                    <a:pt x="349" y="12183"/>
                  </a:cubicBezTo>
                  <a:lnTo>
                    <a:pt x="13391" y="12183"/>
                  </a:lnTo>
                  <a:cubicBezTo>
                    <a:pt x="13737" y="12170"/>
                    <a:pt x="13737" y="11672"/>
                    <a:pt x="13391" y="11659"/>
                  </a:cubicBezTo>
                  <a:lnTo>
                    <a:pt x="13113" y="11659"/>
                  </a:lnTo>
                  <a:lnTo>
                    <a:pt x="13113" y="3705"/>
                  </a:lnTo>
                  <a:lnTo>
                    <a:pt x="13378" y="3705"/>
                  </a:lnTo>
                  <a:cubicBezTo>
                    <a:pt x="13514" y="3705"/>
                    <a:pt x="13627" y="3609"/>
                    <a:pt x="13654" y="3486"/>
                  </a:cubicBezTo>
                  <a:cubicBezTo>
                    <a:pt x="13667" y="3320"/>
                    <a:pt x="13544" y="3181"/>
                    <a:pt x="13391" y="3181"/>
                  </a:cubicBezTo>
                  <a:lnTo>
                    <a:pt x="11303" y="3181"/>
                  </a:lnTo>
                  <a:lnTo>
                    <a:pt x="7775" y="1146"/>
                  </a:lnTo>
                  <a:cubicBezTo>
                    <a:pt x="7914" y="565"/>
                    <a:pt x="7456" y="1"/>
                    <a:pt x="6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1"/>
            <p:cNvSpPr/>
            <p:nvPr/>
          </p:nvSpPr>
          <p:spPr>
            <a:xfrm>
              <a:off x="7130675" y="3379900"/>
              <a:ext cx="259700" cy="171900"/>
            </a:xfrm>
            <a:custGeom>
              <a:avLst/>
              <a:gdLst/>
              <a:ahLst/>
              <a:cxnLst/>
              <a:rect l="l" t="t" r="r" b="b"/>
              <a:pathLst>
                <a:path w="10388" h="6876" extrusionOk="0">
                  <a:moveTo>
                    <a:pt x="9860" y="525"/>
                  </a:moveTo>
                  <a:lnTo>
                    <a:pt x="9860" y="6347"/>
                  </a:lnTo>
                  <a:lnTo>
                    <a:pt x="525" y="6347"/>
                  </a:lnTo>
                  <a:lnTo>
                    <a:pt x="525" y="525"/>
                  </a:lnTo>
                  <a:close/>
                  <a:moveTo>
                    <a:pt x="263" y="0"/>
                  </a:moveTo>
                  <a:cubicBezTo>
                    <a:pt x="123" y="0"/>
                    <a:pt x="1" y="110"/>
                    <a:pt x="1" y="262"/>
                  </a:cubicBezTo>
                  <a:lnTo>
                    <a:pt x="1" y="6610"/>
                  </a:lnTo>
                  <a:cubicBezTo>
                    <a:pt x="1" y="6762"/>
                    <a:pt x="123" y="6875"/>
                    <a:pt x="263" y="6875"/>
                  </a:cubicBezTo>
                  <a:lnTo>
                    <a:pt x="10125" y="6875"/>
                  </a:lnTo>
                  <a:cubicBezTo>
                    <a:pt x="10261" y="6875"/>
                    <a:pt x="10388" y="6762"/>
                    <a:pt x="10388" y="6610"/>
                  </a:cubicBezTo>
                  <a:lnTo>
                    <a:pt x="10388" y="262"/>
                  </a:lnTo>
                  <a:cubicBezTo>
                    <a:pt x="10388" y="110"/>
                    <a:pt x="10261" y="0"/>
                    <a:pt x="10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1"/>
            <p:cNvSpPr/>
            <p:nvPr/>
          </p:nvSpPr>
          <p:spPr>
            <a:xfrm>
              <a:off x="7155150" y="3407525"/>
              <a:ext cx="209250" cy="116550"/>
            </a:xfrm>
            <a:custGeom>
              <a:avLst/>
              <a:gdLst/>
              <a:ahLst/>
              <a:cxnLst/>
              <a:rect l="l" t="t" r="r" b="b"/>
              <a:pathLst>
                <a:path w="8370" h="4662" extrusionOk="0">
                  <a:moveTo>
                    <a:pt x="2092" y="1621"/>
                  </a:moveTo>
                  <a:lnTo>
                    <a:pt x="2092" y="4137"/>
                  </a:lnTo>
                  <a:lnTo>
                    <a:pt x="1040" y="4137"/>
                  </a:lnTo>
                  <a:lnTo>
                    <a:pt x="1040" y="1621"/>
                  </a:lnTo>
                  <a:close/>
                  <a:moveTo>
                    <a:pt x="4748" y="525"/>
                  </a:moveTo>
                  <a:lnTo>
                    <a:pt x="4748" y="4137"/>
                  </a:lnTo>
                  <a:lnTo>
                    <a:pt x="3682" y="4137"/>
                  </a:lnTo>
                  <a:lnTo>
                    <a:pt x="3682" y="525"/>
                  </a:lnTo>
                  <a:close/>
                  <a:moveTo>
                    <a:pt x="7387" y="2670"/>
                  </a:moveTo>
                  <a:lnTo>
                    <a:pt x="7387" y="4137"/>
                  </a:lnTo>
                  <a:lnTo>
                    <a:pt x="6338" y="4137"/>
                  </a:lnTo>
                  <a:lnTo>
                    <a:pt x="6338" y="2670"/>
                  </a:lnTo>
                  <a:close/>
                  <a:moveTo>
                    <a:pt x="3420" y="1"/>
                  </a:moveTo>
                  <a:cubicBezTo>
                    <a:pt x="3267" y="1"/>
                    <a:pt x="3155" y="127"/>
                    <a:pt x="3155" y="263"/>
                  </a:cubicBezTo>
                  <a:lnTo>
                    <a:pt x="3155" y="4137"/>
                  </a:lnTo>
                  <a:lnTo>
                    <a:pt x="2630" y="4137"/>
                  </a:lnTo>
                  <a:lnTo>
                    <a:pt x="2630" y="1355"/>
                  </a:lnTo>
                  <a:cubicBezTo>
                    <a:pt x="2630" y="1206"/>
                    <a:pt x="2507" y="1093"/>
                    <a:pt x="2354" y="1093"/>
                  </a:cubicBezTo>
                  <a:lnTo>
                    <a:pt x="778" y="1093"/>
                  </a:lnTo>
                  <a:cubicBezTo>
                    <a:pt x="625" y="1093"/>
                    <a:pt x="499" y="1206"/>
                    <a:pt x="499" y="1355"/>
                  </a:cubicBezTo>
                  <a:lnTo>
                    <a:pt x="499" y="4137"/>
                  </a:lnTo>
                  <a:lnTo>
                    <a:pt x="349" y="4137"/>
                  </a:lnTo>
                  <a:cubicBezTo>
                    <a:pt x="1" y="4150"/>
                    <a:pt x="1" y="4648"/>
                    <a:pt x="349" y="4661"/>
                  </a:cubicBezTo>
                  <a:lnTo>
                    <a:pt x="8068" y="4661"/>
                  </a:lnTo>
                  <a:cubicBezTo>
                    <a:pt x="8204" y="4661"/>
                    <a:pt x="8330" y="4565"/>
                    <a:pt x="8343" y="4442"/>
                  </a:cubicBezTo>
                  <a:cubicBezTo>
                    <a:pt x="8370" y="4276"/>
                    <a:pt x="8247" y="4137"/>
                    <a:pt x="8081" y="4137"/>
                  </a:cubicBezTo>
                  <a:lnTo>
                    <a:pt x="7928" y="4137"/>
                  </a:lnTo>
                  <a:lnTo>
                    <a:pt x="7928" y="2407"/>
                  </a:lnTo>
                  <a:cubicBezTo>
                    <a:pt x="7928" y="2268"/>
                    <a:pt x="7802" y="2145"/>
                    <a:pt x="7653" y="2145"/>
                  </a:cubicBezTo>
                  <a:lnTo>
                    <a:pt x="6076" y="2145"/>
                  </a:lnTo>
                  <a:cubicBezTo>
                    <a:pt x="5923" y="2145"/>
                    <a:pt x="5797" y="2268"/>
                    <a:pt x="5797" y="2407"/>
                  </a:cubicBezTo>
                  <a:lnTo>
                    <a:pt x="5797" y="4137"/>
                  </a:lnTo>
                  <a:lnTo>
                    <a:pt x="5272" y="4137"/>
                  </a:lnTo>
                  <a:lnTo>
                    <a:pt x="5272" y="263"/>
                  </a:lnTo>
                  <a:cubicBezTo>
                    <a:pt x="5272" y="127"/>
                    <a:pt x="5163" y="1"/>
                    <a:pt x="5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5" name="Google Shape;1885;p71"/>
          <p:cNvSpPr/>
          <p:nvPr/>
        </p:nvSpPr>
        <p:spPr>
          <a:xfrm>
            <a:off x="7790238" y="3299975"/>
            <a:ext cx="352400" cy="252150"/>
          </a:xfrm>
          <a:custGeom>
            <a:avLst/>
            <a:gdLst/>
            <a:ahLst/>
            <a:cxnLst/>
            <a:rect l="l" t="t" r="r" b="b"/>
            <a:pathLst>
              <a:path w="14096" h="10086" extrusionOk="0">
                <a:moveTo>
                  <a:pt x="10055" y="1826"/>
                </a:moveTo>
                <a:lnTo>
                  <a:pt x="10055" y="5853"/>
                </a:lnTo>
                <a:cubicBezTo>
                  <a:pt x="9793" y="5748"/>
                  <a:pt x="9489" y="5694"/>
                  <a:pt x="9188" y="5694"/>
                </a:cubicBezTo>
                <a:cubicBezTo>
                  <a:pt x="9127" y="5694"/>
                  <a:pt x="9067" y="5696"/>
                  <a:pt x="9007" y="5700"/>
                </a:cubicBezTo>
                <a:lnTo>
                  <a:pt x="9007" y="1826"/>
                </a:lnTo>
                <a:close/>
                <a:moveTo>
                  <a:pt x="2088" y="3416"/>
                </a:moveTo>
                <a:lnTo>
                  <a:pt x="2088" y="7649"/>
                </a:lnTo>
                <a:lnTo>
                  <a:pt x="1026" y="7649"/>
                </a:lnTo>
                <a:lnTo>
                  <a:pt x="1026" y="3416"/>
                </a:lnTo>
                <a:close/>
                <a:moveTo>
                  <a:pt x="4744" y="528"/>
                </a:moveTo>
                <a:lnTo>
                  <a:pt x="4744" y="7649"/>
                </a:lnTo>
                <a:lnTo>
                  <a:pt x="3682" y="7649"/>
                </a:lnTo>
                <a:lnTo>
                  <a:pt x="3682" y="528"/>
                </a:lnTo>
                <a:close/>
                <a:moveTo>
                  <a:pt x="7387" y="4469"/>
                </a:moveTo>
                <a:lnTo>
                  <a:pt x="7387" y="6377"/>
                </a:lnTo>
                <a:cubicBezTo>
                  <a:pt x="7028" y="6723"/>
                  <a:pt x="6766" y="7167"/>
                  <a:pt x="6653" y="7649"/>
                </a:cubicBezTo>
                <a:lnTo>
                  <a:pt x="6321" y="7649"/>
                </a:lnTo>
                <a:lnTo>
                  <a:pt x="6321" y="4469"/>
                </a:lnTo>
                <a:close/>
                <a:moveTo>
                  <a:pt x="9143" y="6238"/>
                </a:moveTo>
                <a:cubicBezTo>
                  <a:pt x="9767" y="6238"/>
                  <a:pt x="10334" y="6504"/>
                  <a:pt x="10719" y="6985"/>
                </a:cubicBezTo>
                <a:cubicBezTo>
                  <a:pt x="10771" y="7047"/>
                  <a:pt x="10848" y="7079"/>
                  <a:pt x="10928" y="7079"/>
                </a:cubicBezTo>
                <a:cubicBezTo>
                  <a:pt x="10956" y="7079"/>
                  <a:pt x="10984" y="7075"/>
                  <a:pt x="11012" y="7068"/>
                </a:cubicBezTo>
                <a:cubicBezTo>
                  <a:pt x="11099" y="7037"/>
                  <a:pt x="11188" y="7023"/>
                  <a:pt x="11276" y="7023"/>
                </a:cubicBezTo>
                <a:cubicBezTo>
                  <a:pt x="11746" y="7023"/>
                  <a:pt x="12185" y="7427"/>
                  <a:pt x="12173" y="7928"/>
                </a:cubicBezTo>
                <a:cubicBezTo>
                  <a:pt x="12173" y="8064"/>
                  <a:pt x="12296" y="8190"/>
                  <a:pt x="12436" y="8190"/>
                </a:cubicBezTo>
                <a:cubicBezTo>
                  <a:pt x="12824" y="8190"/>
                  <a:pt x="13126" y="8495"/>
                  <a:pt x="13126" y="8867"/>
                </a:cubicBezTo>
                <a:cubicBezTo>
                  <a:pt x="13126" y="9255"/>
                  <a:pt x="12824" y="9558"/>
                  <a:pt x="12436" y="9558"/>
                </a:cubicBezTo>
                <a:lnTo>
                  <a:pt x="7028" y="9558"/>
                </a:lnTo>
                <a:cubicBezTo>
                  <a:pt x="6185" y="9531"/>
                  <a:pt x="6089" y="8356"/>
                  <a:pt x="6918" y="8190"/>
                </a:cubicBezTo>
                <a:cubicBezTo>
                  <a:pt x="7041" y="8177"/>
                  <a:pt x="7124" y="8094"/>
                  <a:pt x="7138" y="7967"/>
                </a:cubicBezTo>
                <a:cubicBezTo>
                  <a:pt x="7290" y="6985"/>
                  <a:pt x="8147" y="6238"/>
                  <a:pt x="9143" y="6238"/>
                </a:cubicBezTo>
                <a:close/>
                <a:moveTo>
                  <a:pt x="3416" y="0"/>
                </a:moveTo>
                <a:cubicBezTo>
                  <a:pt x="3267" y="0"/>
                  <a:pt x="3154" y="113"/>
                  <a:pt x="3154" y="263"/>
                </a:cubicBezTo>
                <a:lnTo>
                  <a:pt x="3154" y="7649"/>
                </a:lnTo>
                <a:lnTo>
                  <a:pt x="2616" y="7649"/>
                </a:lnTo>
                <a:lnTo>
                  <a:pt x="2616" y="3154"/>
                </a:lnTo>
                <a:cubicBezTo>
                  <a:pt x="2616" y="3001"/>
                  <a:pt x="2503" y="2892"/>
                  <a:pt x="2354" y="2892"/>
                </a:cubicBezTo>
                <a:lnTo>
                  <a:pt x="761" y="2892"/>
                </a:lnTo>
                <a:cubicBezTo>
                  <a:pt x="625" y="2892"/>
                  <a:pt x="498" y="3001"/>
                  <a:pt x="498" y="3154"/>
                </a:cubicBezTo>
                <a:lnTo>
                  <a:pt x="498" y="7649"/>
                </a:lnTo>
                <a:lnTo>
                  <a:pt x="332" y="7649"/>
                </a:lnTo>
                <a:cubicBezTo>
                  <a:pt x="223" y="7649"/>
                  <a:pt x="113" y="7719"/>
                  <a:pt x="70" y="7815"/>
                </a:cubicBezTo>
                <a:cubicBezTo>
                  <a:pt x="0" y="8024"/>
                  <a:pt x="140" y="8203"/>
                  <a:pt x="332" y="8203"/>
                </a:cubicBezTo>
                <a:lnTo>
                  <a:pt x="6059" y="8203"/>
                </a:lnTo>
                <a:cubicBezTo>
                  <a:pt x="5524" y="8989"/>
                  <a:pt x="6095" y="10085"/>
                  <a:pt x="7038" y="10085"/>
                </a:cubicBezTo>
                <a:cubicBezTo>
                  <a:pt x="7043" y="10085"/>
                  <a:pt x="7049" y="10085"/>
                  <a:pt x="7055" y="10085"/>
                </a:cubicBezTo>
                <a:lnTo>
                  <a:pt x="12436" y="10085"/>
                </a:lnTo>
                <a:cubicBezTo>
                  <a:pt x="13890" y="10055"/>
                  <a:pt x="14095" y="8024"/>
                  <a:pt x="12685" y="7692"/>
                </a:cubicBezTo>
                <a:cubicBezTo>
                  <a:pt x="12576" y="7029"/>
                  <a:pt x="11962" y="6518"/>
                  <a:pt x="11285" y="6518"/>
                </a:cubicBezTo>
                <a:cubicBezTo>
                  <a:pt x="11199" y="6518"/>
                  <a:pt x="11112" y="6526"/>
                  <a:pt x="11025" y="6543"/>
                </a:cubicBezTo>
                <a:cubicBezTo>
                  <a:pt x="10902" y="6391"/>
                  <a:pt x="10749" y="6268"/>
                  <a:pt x="10597" y="6172"/>
                </a:cubicBezTo>
                <a:lnTo>
                  <a:pt x="10597" y="1564"/>
                </a:lnTo>
                <a:cubicBezTo>
                  <a:pt x="10597" y="1411"/>
                  <a:pt x="10470" y="1302"/>
                  <a:pt x="10334" y="1302"/>
                </a:cubicBezTo>
                <a:lnTo>
                  <a:pt x="8714" y="1302"/>
                </a:lnTo>
                <a:cubicBezTo>
                  <a:pt x="8562" y="1302"/>
                  <a:pt x="8452" y="1411"/>
                  <a:pt x="8452" y="1564"/>
                </a:cubicBezTo>
                <a:lnTo>
                  <a:pt x="8452" y="5783"/>
                </a:lnTo>
                <a:cubicBezTo>
                  <a:pt x="8260" y="5840"/>
                  <a:pt x="8080" y="5906"/>
                  <a:pt x="7914" y="6006"/>
                </a:cubicBezTo>
                <a:lnTo>
                  <a:pt x="7914" y="4206"/>
                </a:lnTo>
                <a:cubicBezTo>
                  <a:pt x="7914" y="4067"/>
                  <a:pt x="7801" y="3944"/>
                  <a:pt x="7649" y="3944"/>
                </a:cubicBezTo>
                <a:lnTo>
                  <a:pt x="6059" y="3944"/>
                </a:lnTo>
                <a:cubicBezTo>
                  <a:pt x="5923" y="3944"/>
                  <a:pt x="5796" y="4067"/>
                  <a:pt x="5796" y="4206"/>
                </a:cubicBezTo>
                <a:lnTo>
                  <a:pt x="5796" y="7649"/>
                </a:lnTo>
                <a:lnTo>
                  <a:pt x="5272" y="7649"/>
                </a:lnTo>
                <a:lnTo>
                  <a:pt x="5272" y="263"/>
                </a:lnTo>
                <a:cubicBezTo>
                  <a:pt x="5272" y="113"/>
                  <a:pt x="5146" y="0"/>
                  <a:pt x="5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6" name="Google Shape;1886;p71"/>
          <p:cNvGrpSpPr/>
          <p:nvPr/>
        </p:nvGrpSpPr>
        <p:grpSpPr>
          <a:xfrm>
            <a:off x="5558350" y="3256400"/>
            <a:ext cx="340950" cy="339300"/>
            <a:chOff x="5572875" y="3256400"/>
            <a:chExt cx="340950" cy="339300"/>
          </a:xfrm>
        </p:grpSpPr>
        <p:sp>
          <p:nvSpPr>
            <p:cNvPr id="1887" name="Google Shape;1887;p71"/>
            <p:cNvSpPr/>
            <p:nvPr/>
          </p:nvSpPr>
          <p:spPr>
            <a:xfrm>
              <a:off x="5572875" y="3256400"/>
              <a:ext cx="278700" cy="339300"/>
            </a:xfrm>
            <a:custGeom>
              <a:avLst/>
              <a:gdLst/>
              <a:ahLst/>
              <a:cxnLst/>
              <a:rect l="l" t="t" r="r" b="b"/>
              <a:pathLst>
                <a:path w="11148" h="13572" extrusionOk="0">
                  <a:moveTo>
                    <a:pt x="2129" y="2547"/>
                  </a:moveTo>
                  <a:cubicBezTo>
                    <a:pt x="2268" y="2547"/>
                    <a:pt x="2394" y="2670"/>
                    <a:pt x="2394" y="2822"/>
                  </a:cubicBezTo>
                  <a:cubicBezTo>
                    <a:pt x="2386" y="2995"/>
                    <a:pt x="2257" y="3081"/>
                    <a:pt x="2129" y="3081"/>
                  </a:cubicBezTo>
                  <a:cubicBezTo>
                    <a:pt x="2001" y="3081"/>
                    <a:pt x="1873" y="2995"/>
                    <a:pt x="1866" y="2822"/>
                  </a:cubicBezTo>
                  <a:cubicBezTo>
                    <a:pt x="1866" y="2670"/>
                    <a:pt x="1979" y="2547"/>
                    <a:pt x="2129" y="2547"/>
                  </a:cubicBezTo>
                  <a:close/>
                  <a:moveTo>
                    <a:pt x="1368" y="3031"/>
                  </a:moveTo>
                  <a:cubicBezTo>
                    <a:pt x="1438" y="3280"/>
                    <a:pt x="1631" y="3486"/>
                    <a:pt x="1866" y="3569"/>
                  </a:cubicBezTo>
                  <a:lnTo>
                    <a:pt x="1866" y="4718"/>
                  </a:lnTo>
                  <a:cubicBezTo>
                    <a:pt x="1674" y="4801"/>
                    <a:pt x="1508" y="4954"/>
                    <a:pt x="1411" y="5146"/>
                  </a:cubicBezTo>
                  <a:lnTo>
                    <a:pt x="1080" y="5146"/>
                  </a:lnTo>
                  <a:lnTo>
                    <a:pt x="1080" y="3031"/>
                  </a:lnTo>
                  <a:close/>
                  <a:moveTo>
                    <a:pt x="2129" y="5206"/>
                  </a:moveTo>
                  <a:cubicBezTo>
                    <a:pt x="2257" y="5206"/>
                    <a:pt x="2386" y="5292"/>
                    <a:pt x="2394" y="5465"/>
                  </a:cubicBezTo>
                  <a:cubicBezTo>
                    <a:pt x="2394" y="5617"/>
                    <a:pt x="2268" y="5727"/>
                    <a:pt x="2129" y="5727"/>
                  </a:cubicBezTo>
                  <a:cubicBezTo>
                    <a:pt x="1979" y="5727"/>
                    <a:pt x="1866" y="5617"/>
                    <a:pt x="1866" y="5465"/>
                  </a:cubicBezTo>
                  <a:cubicBezTo>
                    <a:pt x="1873" y="5292"/>
                    <a:pt x="2001" y="5206"/>
                    <a:pt x="2129" y="5206"/>
                  </a:cubicBezTo>
                  <a:close/>
                  <a:moveTo>
                    <a:pt x="1368" y="5674"/>
                  </a:moveTo>
                  <a:cubicBezTo>
                    <a:pt x="1438" y="5936"/>
                    <a:pt x="1631" y="6129"/>
                    <a:pt x="1866" y="6225"/>
                  </a:cubicBezTo>
                  <a:lnTo>
                    <a:pt x="1866" y="7373"/>
                  </a:lnTo>
                  <a:cubicBezTo>
                    <a:pt x="1674" y="7443"/>
                    <a:pt x="1508" y="7596"/>
                    <a:pt x="1411" y="7788"/>
                  </a:cubicBezTo>
                  <a:lnTo>
                    <a:pt x="1080" y="7788"/>
                  </a:lnTo>
                  <a:lnTo>
                    <a:pt x="1080" y="5674"/>
                  </a:lnTo>
                  <a:close/>
                  <a:moveTo>
                    <a:pt x="2129" y="7848"/>
                  </a:moveTo>
                  <a:cubicBezTo>
                    <a:pt x="2257" y="7848"/>
                    <a:pt x="2386" y="7935"/>
                    <a:pt x="2394" y="8107"/>
                  </a:cubicBezTo>
                  <a:cubicBezTo>
                    <a:pt x="2394" y="8260"/>
                    <a:pt x="2268" y="8383"/>
                    <a:pt x="2129" y="8383"/>
                  </a:cubicBezTo>
                  <a:cubicBezTo>
                    <a:pt x="1979" y="8383"/>
                    <a:pt x="1866" y="8260"/>
                    <a:pt x="1866" y="8107"/>
                  </a:cubicBezTo>
                  <a:cubicBezTo>
                    <a:pt x="1873" y="7935"/>
                    <a:pt x="2001" y="7848"/>
                    <a:pt x="2129" y="7848"/>
                  </a:cubicBezTo>
                  <a:close/>
                  <a:moveTo>
                    <a:pt x="1368" y="8330"/>
                  </a:moveTo>
                  <a:cubicBezTo>
                    <a:pt x="1438" y="8579"/>
                    <a:pt x="1631" y="8784"/>
                    <a:pt x="1866" y="8867"/>
                  </a:cubicBezTo>
                  <a:lnTo>
                    <a:pt x="1866" y="10016"/>
                  </a:lnTo>
                  <a:cubicBezTo>
                    <a:pt x="1674" y="10099"/>
                    <a:pt x="1508" y="10252"/>
                    <a:pt x="1411" y="10444"/>
                  </a:cubicBezTo>
                  <a:lnTo>
                    <a:pt x="1080" y="10444"/>
                  </a:lnTo>
                  <a:lnTo>
                    <a:pt x="1080" y="8330"/>
                  </a:lnTo>
                  <a:close/>
                  <a:moveTo>
                    <a:pt x="2129" y="10504"/>
                  </a:moveTo>
                  <a:cubicBezTo>
                    <a:pt x="2257" y="10504"/>
                    <a:pt x="2386" y="10590"/>
                    <a:pt x="2394" y="10763"/>
                  </a:cubicBezTo>
                  <a:cubicBezTo>
                    <a:pt x="2394" y="10902"/>
                    <a:pt x="2268" y="11025"/>
                    <a:pt x="2129" y="11025"/>
                  </a:cubicBezTo>
                  <a:cubicBezTo>
                    <a:pt x="1979" y="11025"/>
                    <a:pt x="1866" y="10915"/>
                    <a:pt x="1866" y="10763"/>
                  </a:cubicBezTo>
                  <a:cubicBezTo>
                    <a:pt x="1873" y="10590"/>
                    <a:pt x="2001" y="10504"/>
                    <a:pt x="2129" y="10504"/>
                  </a:cubicBezTo>
                  <a:close/>
                  <a:moveTo>
                    <a:pt x="9558" y="1591"/>
                  </a:moveTo>
                  <a:lnTo>
                    <a:pt x="9558" y="11981"/>
                  </a:lnTo>
                  <a:lnTo>
                    <a:pt x="2407" y="11981"/>
                  </a:lnTo>
                  <a:lnTo>
                    <a:pt x="2407" y="11510"/>
                  </a:lnTo>
                  <a:cubicBezTo>
                    <a:pt x="3111" y="11261"/>
                    <a:pt x="3098" y="10265"/>
                    <a:pt x="2407" y="10016"/>
                  </a:cubicBezTo>
                  <a:lnTo>
                    <a:pt x="2407" y="8867"/>
                  </a:lnTo>
                  <a:cubicBezTo>
                    <a:pt x="3111" y="8605"/>
                    <a:pt x="3098" y="7609"/>
                    <a:pt x="2407" y="7360"/>
                  </a:cubicBezTo>
                  <a:lnTo>
                    <a:pt x="2407" y="6212"/>
                  </a:lnTo>
                  <a:cubicBezTo>
                    <a:pt x="3111" y="5963"/>
                    <a:pt x="3098" y="4967"/>
                    <a:pt x="2407" y="4718"/>
                  </a:cubicBezTo>
                  <a:lnTo>
                    <a:pt x="2407" y="3569"/>
                  </a:lnTo>
                  <a:cubicBezTo>
                    <a:pt x="3111" y="3307"/>
                    <a:pt x="3098" y="2311"/>
                    <a:pt x="2407" y="2062"/>
                  </a:cubicBezTo>
                  <a:lnTo>
                    <a:pt x="2407" y="1591"/>
                  </a:lnTo>
                  <a:close/>
                  <a:moveTo>
                    <a:pt x="10344" y="542"/>
                  </a:moveTo>
                  <a:cubicBezTo>
                    <a:pt x="10497" y="542"/>
                    <a:pt x="10610" y="651"/>
                    <a:pt x="10610" y="804"/>
                  </a:cubicBezTo>
                  <a:lnTo>
                    <a:pt x="10610" y="12768"/>
                  </a:lnTo>
                  <a:cubicBezTo>
                    <a:pt x="10610" y="12921"/>
                    <a:pt x="10497" y="13043"/>
                    <a:pt x="10344" y="13043"/>
                  </a:cubicBezTo>
                  <a:lnTo>
                    <a:pt x="1080" y="13043"/>
                  </a:lnTo>
                  <a:lnTo>
                    <a:pt x="1080" y="10969"/>
                  </a:lnTo>
                  <a:lnTo>
                    <a:pt x="1368" y="10969"/>
                  </a:lnTo>
                  <a:cubicBezTo>
                    <a:pt x="1438" y="11234"/>
                    <a:pt x="1631" y="11427"/>
                    <a:pt x="1866" y="11523"/>
                  </a:cubicBezTo>
                  <a:lnTo>
                    <a:pt x="1866" y="12243"/>
                  </a:lnTo>
                  <a:cubicBezTo>
                    <a:pt x="1866" y="12396"/>
                    <a:pt x="1992" y="12506"/>
                    <a:pt x="2145" y="12506"/>
                  </a:cubicBezTo>
                  <a:lnTo>
                    <a:pt x="9820" y="12506"/>
                  </a:lnTo>
                  <a:cubicBezTo>
                    <a:pt x="9973" y="12506"/>
                    <a:pt x="10082" y="12396"/>
                    <a:pt x="10082" y="12243"/>
                  </a:cubicBezTo>
                  <a:lnTo>
                    <a:pt x="10082" y="1329"/>
                  </a:lnTo>
                  <a:cubicBezTo>
                    <a:pt x="10082" y="1192"/>
                    <a:pt x="9973" y="1066"/>
                    <a:pt x="9820" y="1066"/>
                  </a:cubicBezTo>
                  <a:lnTo>
                    <a:pt x="2145" y="1066"/>
                  </a:lnTo>
                  <a:cubicBezTo>
                    <a:pt x="1992" y="1066"/>
                    <a:pt x="1866" y="1192"/>
                    <a:pt x="1866" y="1329"/>
                  </a:cubicBezTo>
                  <a:lnTo>
                    <a:pt x="1866" y="2075"/>
                  </a:lnTo>
                  <a:cubicBezTo>
                    <a:pt x="1674" y="2145"/>
                    <a:pt x="1508" y="2298"/>
                    <a:pt x="1411" y="2490"/>
                  </a:cubicBezTo>
                  <a:lnTo>
                    <a:pt x="1080" y="2490"/>
                  </a:lnTo>
                  <a:lnTo>
                    <a:pt x="1080" y="542"/>
                  </a:lnTo>
                  <a:close/>
                  <a:moveTo>
                    <a:pt x="817" y="1"/>
                  </a:moveTo>
                  <a:cubicBezTo>
                    <a:pt x="665" y="1"/>
                    <a:pt x="552" y="127"/>
                    <a:pt x="552" y="280"/>
                  </a:cubicBezTo>
                  <a:lnTo>
                    <a:pt x="552" y="2490"/>
                  </a:lnTo>
                  <a:lnTo>
                    <a:pt x="289" y="2490"/>
                  </a:lnTo>
                  <a:cubicBezTo>
                    <a:pt x="167" y="2490"/>
                    <a:pt x="40" y="2587"/>
                    <a:pt x="27" y="2726"/>
                  </a:cubicBezTo>
                  <a:cubicBezTo>
                    <a:pt x="1" y="2892"/>
                    <a:pt x="123" y="3031"/>
                    <a:pt x="289" y="3031"/>
                  </a:cubicBezTo>
                  <a:lnTo>
                    <a:pt x="552" y="3031"/>
                  </a:lnTo>
                  <a:lnTo>
                    <a:pt x="552" y="5146"/>
                  </a:lnTo>
                  <a:lnTo>
                    <a:pt x="289" y="5146"/>
                  </a:lnTo>
                  <a:cubicBezTo>
                    <a:pt x="167" y="5146"/>
                    <a:pt x="40" y="5242"/>
                    <a:pt x="27" y="5368"/>
                  </a:cubicBezTo>
                  <a:cubicBezTo>
                    <a:pt x="1" y="5534"/>
                    <a:pt x="123" y="5674"/>
                    <a:pt x="289" y="5674"/>
                  </a:cubicBezTo>
                  <a:lnTo>
                    <a:pt x="552" y="5674"/>
                  </a:lnTo>
                  <a:lnTo>
                    <a:pt x="552" y="7788"/>
                  </a:lnTo>
                  <a:lnTo>
                    <a:pt x="289" y="7788"/>
                  </a:lnTo>
                  <a:cubicBezTo>
                    <a:pt x="167" y="7788"/>
                    <a:pt x="40" y="7885"/>
                    <a:pt x="27" y="8024"/>
                  </a:cubicBezTo>
                  <a:cubicBezTo>
                    <a:pt x="1" y="8190"/>
                    <a:pt x="123" y="8330"/>
                    <a:pt x="289" y="8330"/>
                  </a:cubicBezTo>
                  <a:lnTo>
                    <a:pt x="552" y="8330"/>
                  </a:lnTo>
                  <a:lnTo>
                    <a:pt x="552" y="10444"/>
                  </a:lnTo>
                  <a:lnTo>
                    <a:pt x="289" y="10444"/>
                  </a:lnTo>
                  <a:cubicBezTo>
                    <a:pt x="167" y="10444"/>
                    <a:pt x="40" y="10540"/>
                    <a:pt x="27" y="10667"/>
                  </a:cubicBezTo>
                  <a:cubicBezTo>
                    <a:pt x="1" y="10832"/>
                    <a:pt x="123" y="10969"/>
                    <a:pt x="289" y="10969"/>
                  </a:cubicBezTo>
                  <a:lnTo>
                    <a:pt x="552" y="10969"/>
                  </a:lnTo>
                  <a:lnTo>
                    <a:pt x="552" y="13309"/>
                  </a:lnTo>
                  <a:cubicBezTo>
                    <a:pt x="552" y="13445"/>
                    <a:pt x="665" y="13571"/>
                    <a:pt x="817" y="13571"/>
                  </a:cubicBezTo>
                  <a:lnTo>
                    <a:pt x="10344" y="13571"/>
                  </a:lnTo>
                  <a:cubicBezTo>
                    <a:pt x="10789" y="13571"/>
                    <a:pt x="11148" y="13209"/>
                    <a:pt x="11148" y="12768"/>
                  </a:cubicBezTo>
                  <a:lnTo>
                    <a:pt x="11148" y="804"/>
                  </a:lnTo>
                  <a:cubicBezTo>
                    <a:pt x="11148" y="363"/>
                    <a:pt x="10789" y="1"/>
                    <a:pt x="10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1"/>
            <p:cNvSpPr/>
            <p:nvPr/>
          </p:nvSpPr>
          <p:spPr>
            <a:xfrm>
              <a:off x="5869225" y="3286875"/>
              <a:ext cx="44600" cy="278225"/>
            </a:xfrm>
            <a:custGeom>
              <a:avLst/>
              <a:gdLst/>
              <a:ahLst/>
              <a:cxnLst/>
              <a:rect l="l" t="t" r="r" b="b"/>
              <a:pathLst>
                <a:path w="1784" h="11129" extrusionOk="0">
                  <a:moveTo>
                    <a:pt x="1203" y="538"/>
                  </a:moveTo>
                  <a:lnTo>
                    <a:pt x="1203" y="1328"/>
                  </a:lnTo>
                  <a:lnTo>
                    <a:pt x="539" y="1328"/>
                  </a:lnTo>
                  <a:lnTo>
                    <a:pt x="539" y="538"/>
                  </a:lnTo>
                  <a:close/>
                  <a:moveTo>
                    <a:pt x="1203" y="1866"/>
                  </a:moveTo>
                  <a:lnTo>
                    <a:pt x="1203" y="9570"/>
                  </a:lnTo>
                  <a:lnTo>
                    <a:pt x="871" y="10264"/>
                  </a:lnTo>
                  <a:lnTo>
                    <a:pt x="539" y="9570"/>
                  </a:lnTo>
                  <a:lnTo>
                    <a:pt x="539" y="1866"/>
                  </a:lnTo>
                  <a:close/>
                  <a:moveTo>
                    <a:pt x="276" y="0"/>
                  </a:moveTo>
                  <a:cubicBezTo>
                    <a:pt x="124" y="0"/>
                    <a:pt x="1" y="123"/>
                    <a:pt x="1" y="276"/>
                  </a:cubicBezTo>
                  <a:lnTo>
                    <a:pt x="1" y="9640"/>
                  </a:lnTo>
                  <a:cubicBezTo>
                    <a:pt x="1" y="9683"/>
                    <a:pt x="14" y="9723"/>
                    <a:pt x="27" y="9750"/>
                  </a:cubicBezTo>
                  <a:lnTo>
                    <a:pt x="622" y="10981"/>
                  </a:lnTo>
                  <a:cubicBezTo>
                    <a:pt x="670" y="11079"/>
                    <a:pt x="767" y="11128"/>
                    <a:pt x="864" y="11128"/>
                  </a:cubicBezTo>
                  <a:cubicBezTo>
                    <a:pt x="961" y="11128"/>
                    <a:pt x="1058" y="11079"/>
                    <a:pt x="1106" y="10981"/>
                  </a:cubicBezTo>
                  <a:cubicBezTo>
                    <a:pt x="1120" y="10941"/>
                    <a:pt x="1784" y="9640"/>
                    <a:pt x="1727" y="9640"/>
                  </a:cubicBezTo>
                  <a:lnTo>
                    <a:pt x="1727" y="276"/>
                  </a:lnTo>
                  <a:cubicBezTo>
                    <a:pt x="1727" y="123"/>
                    <a:pt x="1604"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1"/>
            <p:cNvSpPr/>
            <p:nvPr/>
          </p:nvSpPr>
          <p:spPr>
            <a:xfrm>
              <a:off x="5736450" y="3320400"/>
              <a:ext cx="61850" cy="61925"/>
            </a:xfrm>
            <a:custGeom>
              <a:avLst/>
              <a:gdLst/>
              <a:ahLst/>
              <a:cxnLst/>
              <a:rect l="l" t="t" r="r" b="b"/>
              <a:pathLst>
                <a:path w="2474" h="2477" extrusionOk="0">
                  <a:moveTo>
                    <a:pt x="525" y="554"/>
                  </a:moveTo>
                  <a:cubicBezTo>
                    <a:pt x="1245" y="664"/>
                    <a:pt x="1810" y="1232"/>
                    <a:pt x="1923" y="1952"/>
                  </a:cubicBezTo>
                  <a:lnTo>
                    <a:pt x="525" y="1952"/>
                  </a:lnTo>
                  <a:lnTo>
                    <a:pt x="525" y="554"/>
                  </a:lnTo>
                  <a:close/>
                  <a:moveTo>
                    <a:pt x="250" y="0"/>
                  </a:moveTo>
                  <a:cubicBezTo>
                    <a:pt x="110" y="0"/>
                    <a:pt x="1" y="126"/>
                    <a:pt x="1" y="262"/>
                  </a:cubicBezTo>
                  <a:lnTo>
                    <a:pt x="1" y="2214"/>
                  </a:lnTo>
                  <a:cubicBezTo>
                    <a:pt x="1" y="2367"/>
                    <a:pt x="110" y="2477"/>
                    <a:pt x="263" y="2477"/>
                  </a:cubicBezTo>
                  <a:lnTo>
                    <a:pt x="2211" y="2477"/>
                  </a:lnTo>
                  <a:cubicBezTo>
                    <a:pt x="2351" y="2477"/>
                    <a:pt x="2474" y="2367"/>
                    <a:pt x="2474" y="2214"/>
                  </a:cubicBezTo>
                  <a:cubicBezTo>
                    <a:pt x="2474" y="996"/>
                    <a:pt x="1478" y="0"/>
                    <a:pt x="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1"/>
            <p:cNvSpPr/>
            <p:nvPr/>
          </p:nvSpPr>
          <p:spPr>
            <a:xfrm>
              <a:off x="5641025" y="3348025"/>
              <a:ext cx="128650" cy="111075"/>
            </a:xfrm>
            <a:custGeom>
              <a:avLst/>
              <a:gdLst/>
              <a:ahLst/>
              <a:cxnLst/>
              <a:rect l="l" t="t" r="r" b="b"/>
              <a:pathLst>
                <a:path w="5146" h="4443" extrusionOk="0">
                  <a:moveTo>
                    <a:pt x="2669" y="568"/>
                  </a:moveTo>
                  <a:lnTo>
                    <a:pt x="2669" y="2075"/>
                  </a:lnTo>
                  <a:lnTo>
                    <a:pt x="1368" y="2839"/>
                  </a:lnTo>
                  <a:cubicBezTo>
                    <a:pt x="966" y="1856"/>
                    <a:pt x="1643" y="708"/>
                    <a:pt x="2669" y="568"/>
                  </a:cubicBezTo>
                  <a:close/>
                  <a:moveTo>
                    <a:pt x="4604" y="2490"/>
                  </a:moveTo>
                  <a:cubicBezTo>
                    <a:pt x="4535" y="2905"/>
                    <a:pt x="4316" y="3280"/>
                    <a:pt x="3997" y="3529"/>
                  </a:cubicBezTo>
                  <a:lnTo>
                    <a:pt x="3403" y="2490"/>
                  </a:lnTo>
                  <a:close/>
                  <a:moveTo>
                    <a:pt x="2848" y="2603"/>
                  </a:moveTo>
                  <a:lnTo>
                    <a:pt x="3539" y="3805"/>
                  </a:lnTo>
                  <a:cubicBezTo>
                    <a:pt x="3355" y="3883"/>
                    <a:pt x="3157" y="3920"/>
                    <a:pt x="2956" y="3920"/>
                  </a:cubicBezTo>
                  <a:cubicBezTo>
                    <a:pt x="2447" y="3920"/>
                    <a:pt x="1928" y="3682"/>
                    <a:pt x="1630" y="3294"/>
                  </a:cubicBezTo>
                  <a:lnTo>
                    <a:pt x="2848" y="2603"/>
                  </a:lnTo>
                  <a:close/>
                  <a:moveTo>
                    <a:pt x="2931" y="1"/>
                  </a:moveTo>
                  <a:cubicBezTo>
                    <a:pt x="0" y="113"/>
                    <a:pt x="0" y="4333"/>
                    <a:pt x="2931" y="4442"/>
                  </a:cubicBezTo>
                  <a:cubicBezTo>
                    <a:pt x="4163" y="4442"/>
                    <a:pt x="5145" y="3446"/>
                    <a:pt x="5145" y="2228"/>
                  </a:cubicBezTo>
                  <a:cubicBezTo>
                    <a:pt x="5145" y="2075"/>
                    <a:pt x="5033" y="1952"/>
                    <a:pt x="4880" y="1952"/>
                  </a:cubicBezTo>
                  <a:lnTo>
                    <a:pt x="3193" y="1952"/>
                  </a:lnTo>
                  <a:lnTo>
                    <a:pt x="3193" y="279"/>
                  </a:lnTo>
                  <a:cubicBezTo>
                    <a:pt x="3193" y="127"/>
                    <a:pt x="3084" y="1"/>
                    <a:pt x="2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1"/>
            <p:cNvSpPr/>
            <p:nvPr/>
          </p:nvSpPr>
          <p:spPr>
            <a:xfrm>
              <a:off x="5657200" y="3462100"/>
              <a:ext cx="143600" cy="69950"/>
            </a:xfrm>
            <a:custGeom>
              <a:avLst/>
              <a:gdLst/>
              <a:ahLst/>
              <a:cxnLst/>
              <a:rect l="l" t="t" r="r" b="b"/>
              <a:pathLst>
                <a:path w="5744" h="2798" extrusionOk="0">
                  <a:moveTo>
                    <a:pt x="4873" y="1"/>
                  </a:moveTo>
                  <a:cubicBezTo>
                    <a:pt x="4718" y="1"/>
                    <a:pt x="4595" y="122"/>
                    <a:pt x="4595" y="268"/>
                  </a:cubicBezTo>
                  <a:lnTo>
                    <a:pt x="4595" y="2273"/>
                  </a:lnTo>
                  <a:lnTo>
                    <a:pt x="3791" y="2273"/>
                  </a:lnTo>
                  <a:lnTo>
                    <a:pt x="3791" y="1220"/>
                  </a:lnTo>
                  <a:cubicBezTo>
                    <a:pt x="3791" y="1081"/>
                    <a:pt x="3708" y="971"/>
                    <a:pt x="3569" y="945"/>
                  </a:cubicBezTo>
                  <a:cubicBezTo>
                    <a:pt x="3561" y="944"/>
                    <a:pt x="3552" y="944"/>
                    <a:pt x="3544" y="944"/>
                  </a:cubicBezTo>
                  <a:cubicBezTo>
                    <a:pt x="3390" y="944"/>
                    <a:pt x="3267" y="1062"/>
                    <a:pt x="3267" y="1207"/>
                  </a:cubicBezTo>
                  <a:lnTo>
                    <a:pt x="3267" y="2273"/>
                  </a:lnTo>
                  <a:lnTo>
                    <a:pt x="2477" y="2273"/>
                  </a:lnTo>
                  <a:lnTo>
                    <a:pt x="2477" y="958"/>
                  </a:lnTo>
                  <a:cubicBezTo>
                    <a:pt x="2477" y="819"/>
                    <a:pt x="2381" y="696"/>
                    <a:pt x="2241" y="682"/>
                  </a:cubicBezTo>
                  <a:cubicBezTo>
                    <a:pt x="2227" y="680"/>
                    <a:pt x="2214" y="678"/>
                    <a:pt x="2200" y="678"/>
                  </a:cubicBezTo>
                  <a:cubicBezTo>
                    <a:pt x="2065" y="678"/>
                    <a:pt x="1939" y="806"/>
                    <a:pt x="1939" y="945"/>
                  </a:cubicBezTo>
                  <a:lnTo>
                    <a:pt x="1939" y="2273"/>
                  </a:lnTo>
                  <a:lnTo>
                    <a:pt x="1149" y="2273"/>
                  </a:lnTo>
                  <a:lnTo>
                    <a:pt x="1149" y="1884"/>
                  </a:lnTo>
                  <a:cubicBezTo>
                    <a:pt x="1149" y="1745"/>
                    <a:pt x="1053" y="1622"/>
                    <a:pt x="930" y="1609"/>
                  </a:cubicBezTo>
                  <a:cubicBezTo>
                    <a:pt x="913" y="1606"/>
                    <a:pt x="897" y="1604"/>
                    <a:pt x="881" y="1604"/>
                  </a:cubicBezTo>
                  <a:cubicBezTo>
                    <a:pt x="738" y="1604"/>
                    <a:pt x="624" y="1721"/>
                    <a:pt x="624" y="1871"/>
                  </a:cubicBezTo>
                  <a:lnTo>
                    <a:pt x="624" y="2273"/>
                  </a:lnTo>
                  <a:lnTo>
                    <a:pt x="362" y="2273"/>
                  </a:lnTo>
                  <a:cubicBezTo>
                    <a:pt x="0" y="2286"/>
                    <a:pt x="0" y="2784"/>
                    <a:pt x="362" y="2797"/>
                  </a:cubicBezTo>
                  <a:lnTo>
                    <a:pt x="5381" y="2797"/>
                  </a:lnTo>
                  <a:cubicBezTo>
                    <a:pt x="5743" y="2784"/>
                    <a:pt x="5743" y="2286"/>
                    <a:pt x="5381" y="2273"/>
                  </a:cubicBezTo>
                  <a:lnTo>
                    <a:pt x="5119" y="2273"/>
                  </a:lnTo>
                  <a:lnTo>
                    <a:pt x="5119" y="281"/>
                  </a:lnTo>
                  <a:cubicBezTo>
                    <a:pt x="5119" y="141"/>
                    <a:pt x="5023" y="32"/>
                    <a:pt x="4897" y="2"/>
                  </a:cubicBezTo>
                  <a:cubicBezTo>
                    <a:pt x="4889" y="1"/>
                    <a:pt x="4881" y="1"/>
                    <a:pt x="4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71"/>
          <p:cNvGrpSpPr/>
          <p:nvPr/>
        </p:nvGrpSpPr>
        <p:grpSpPr>
          <a:xfrm>
            <a:off x="4065588" y="3256400"/>
            <a:ext cx="272800" cy="339300"/>
            <a:chOff x="4108450" y="3256400"/>
            <a:chExt cx="272800" cy="339300"/>
          </a:xfrm>
        </p:grpSpPr>
        <p:sp>
          <p:nvSpPr>
            <p:cNvPr id="1893" name="Google Shape;1893;p71"/>
            <p:cNvSpPr/>
            <p:nvPr/>
          </p:nvSpPr>
          <p:spPr>
            <a:xfrm>
              <a:off x="4108450" y="3256400"/>
              <a:ext cx="272800" cy="339300"/>
            </a:xfrm>
            <a:custGeom>
              <a:avLst/>
              <a:gdLst/>
              <a:ahLst/>
              <a:cxnLst/>
              <a:rect l="l" t="t" r="r" b="b"/>
              <a:pathLst>
                <a:path w="10912" h="13572" extrusionOk="0">
                  <a:moveTo>
                    <a:pt x="8714" y="817"/>
                  </a:moveTo>
                  <a:lnTo>
                    <a:pt x="10069" y="2172"/>
                  </a:lnTo>
                  <a:lnTo>
                    <a:pt x="8714" y="2172"/>
                  </a:lnTo>
                  <a:lnTo>
                    <a:pt x="8714" y="817"/>
                  </a:lnTo>
                  <a:close/>
                  <a:moveTo>
                    <a:pt x="8190" y="1564"/>
                  </a:moveTo>
                  <a:lnTo>
                    <a:pt x="8190" y="2451"/>
                  </a:lnTo>
                  <a:cubicBezTo>
                    <a:pt x="8190" y="2587"/>
                    <a:pt x="8299" y="2713"/>
                    <a:pt x="8452" y="2713"/>
                  </a:cubicBezTo>
                  <a:lnTo>
                    <a:pt x="9322" y="2713"/>
                  </a:lnTo>
                  <a:lnTo>
                    <a:pt x="9322" y="10570"/>
                  </a:lnTo>
                  <a:lnTo>
                    <a:pt x="2961" y="10570"/>
                  </a:lnTo>
                  <a:lnTo>
                    <a:pt x="2961" y="1564"/>
                  </a:lnTo>
                  <a:close/>
                  <a:moveTo>
                    <a:pt x="8190" y="542"/>
                  </a:moveTo>
                  <a:lnTo>
                    <a:pt x="8190" y="1066"/>
                  </a:lnTo>
                  <a:lnTo>
                    <a:pt x="2696" y="1066"/>
                  </a:lnTo>
                  <a:cubicBezTo>
                    <a:pt x="2560" y="1066"/>
                    <a:pt x="2433" y="1192"/>
                    <a:pt x="2433" y="1329"/>
                  </a:cubicBezTo>
                  <a:lnTo>
                    <a:pt x="2433" y="10846"/>
                  </a:lnTo>
                  <a:cubicBezTo>
                    <a:pt x="2433" y="10985"/>
                    <a:pt x="2560" y="11108"/>
                    <a:pt x="2696" y="11108"/>
                  </a:cubicBezTo>
                  <a:lnTo>
                    <a:pt x="9584" y="11108"/>
                  </a:lnTo>
                  <a:cubicBezTo>
                    <a:pt x="9737" y="11108"/>
                    <a:pt x="9849" y="10985"/>
                    <a:pt x="9849" y="10846"/>
                  </a:cubicBezTo>
                  <a:lnTo>
                    <a:pt x="9849" y="2713"/>
                  </a:lnTo>
                  <a:lnTo>
                    <a:pt x="10387" y="2713"/>
                  </a:lnTo>
                  <a:lnTo>
                    <a:pt x="10387" y="11633"/>
                  </a:lnTo>
                  <a:lnTo>
                    <a:pt x="1909" y="11633"/>
                  </a:lnTo>
                  <a:lnTo>
                    <a:pt x="1909" y="542"/>
                  </a:lnTo>
                  <a:close/>
                  <a:moveTo>
                    <a:pt x="1368" y="1909"/>
                  </a:moveTo>
                  <a:lnTo>
                    <a:pt x="1368" y="11925"/>
                  </a:lnTo>
                  <a:cubicBezTo>
                    <a:pt x="1368" y="12077"/>
                    <a:pt x="1494" y="12187"/>
                    <a:pt x="1647" y="12187"/>
                  </a:cubicBezTo>
                  <a:lnTo>
                    <a:pt x="9003" y="12187"/>
                  </a:lnTo>
                  <a:lnTo>
                    <a:pt x="9003" y="13043"/>
                  </a:lnTo>
                  <a:lnTo>
                    <a:pt x="525" y="13043"/>
                  </a:lnTo>
                  <a:lnTo>
                    <a:pt x="525" y="1909"/>
                  </a:lnTo>
                  <a:close/>
                  <a:moveTo>
                    <a:pt x="1647" y="1"/>
                  </a:moveTo>
                  <a:cubicBezTo>
                    <a:pt x="1494" y="1"/>
                    <a:pt x="1368" y="127"/>
                    <a:pt x="1368" y="280"/>
                  </a:cubicBezTo>
                  <a:lnTo>
                    <a:pt x="1368" y="1385"/>
                  </a:lnTo>
                  <a:lnTo>
                    <a:pt x="262" y="1385"/>
                  </a:lnTo>
                  <a:cubicBezTo>
                    <a:pt x="110" y="1385"/>
                    <a:pt x="0" y="1508"/>
                    <a:pt x="0" y="1647"/>
                  </a:cubicBezTo>
                  <a:lnTo>
                    <a:pt x="0" y="13309"/>
                  </a:lnTo>
                  <a:cubicBezTo>
                    <a:pt x="0" y="13445"/>
                    <a:pt x="110" y="13571"/>
                    <a:pt x="262" y="13571"/>
                  </a:cubicBezTo>
                  <a:lnTo>
                    <a:pt x="9269" y="13571"/>
                  </a:lnTo>
                  <a:cubicBezTo>
                    <a:pt x="9418" y="13571"/>
                    <a:pt x="9531" y="13445"/>
                    <a:pt x="9531" y="13309"/>
                  </a:cubicBezTo>
                  <a:lnTo>
                    <a:pt x="9531" y="12187"/>
                  </a:lnTo>
                  <a:lnTo>
                    <a:pt x="10829" y="12187"/>
                  </a:lnTo>
                  <a:cubicBezTo>
                    <a:pt x="10872" y="12187"/>
                    <a:pt x="10912" y="12160"/>
                    <a:pt x="10912" y="12117"/>
                  </a:cubicBezTo>
                  <a:lnTo>
                    <a:pt x="10912" y="2228"/>
                  </a:lnTo>
                  <a:cubicBezTo>
                    <a:pt x="10912" y="2215"/>
                    <a:pt x="10898" y="2202"/>
                    <a:pt x="10885" y="2202"/>
                  </a:cubicBezTo>
                  <a:lnTo>
                    <a:pt x="10829" y="2202"/>
                  </a:lnTo>
                  <a:lnTo>
                    <a:pt x="8714" y="84"/>
                  </a:lnTo>
                  <a:cubicBezTo>
                    <a:pt x="8658" y="31"/>
                    <a:pt x="8605" y="1"/>
                    <a:pt x="8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1"/>
            <p:cNvSpPr/>
            <p:nvPr/>
          </p:nvSpPr>
          <p:spPr>
            <a:xfrm>
              <a:off x="4268525" y="3324075"/>
              <a:ext cx="59525" cy="59650"/>
            </a:xfrm>
            <a:custGeom>
              <a:avLst/>
              <a:gdLst/>
              <a:ahLst/>
              <a:cxnLst/>
              <a:rect l="l" t="t" r="r" b="b"/>
              <a:pathLst>
                <a:path w="2381" h="2386" extrusionOk="0">
                  <a:moveTo>
                    <a:pt x="542" y="560"/>
                  </a:moveTo>
                  <a:cubicBezTo>
                    <a:pt x="1189" y="670"/>
                    <a:pt x="1717" y="1194"/>
                    <a:pt x="1826" y="1858"/>
                  </a:cubicBezTo>
                  <a:lnTo>
                    <a:pt x="542" y="1858"/>
                  </a:lnTo>
                  <a:lnTo>
                    <a:pt x="542" y="560"/>
                  </a:lnTo>
                  <a:close/>
                  <a:moveTo>
                    <a:pt x="213" y="1"/>
                  </a:moveTo>
                  <a:cubicBezTo>
                    <a:pt x="97" y="1"/>
                    <a:pt x="1" y="81"/>
                    <a:pt x="1" y="212"/>
                  </a:cubicBezTo>
                  <a:lnTo>
                    <a:pt x="1" y="2120"/>
                  </a:lnTo>
                  <a:cubicBezTo>
                    <a:pt x="1" y="2260"/>
                    <a:pt x="127" y="2386"/>
                    <a:pt x="263" y="2386"/>
                  </a:cubicBezTo>
                  <a:lnTo>
                    <a:pt x="2119" y="2386"/>
                  </a:lnTo>
                  <a:cubicBezTo>
                    <a:pt x="2268" y="2386"/>
                    <a:pt x="2381" y="2260"/>
                    <a:pt x="2381" y="2120"/>
                  </a:cubicBezTo>
                  <a:cubicBezTo>
                    <a:pt x="2381" y="959"/>
                    <a:pt x="1438" y="6"/>
                    <a:pt x="263" y="6"/>
                  </a:cubicBezTo>
                  <a:cubicBezTo>
                    <a:pt x="246" y="3"/>
                    <a:pt x="229"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1"/>
            <p:cNvSpPr/>
            <p:nvPr/>
          </p:nvSpPr>
          <p:spPr>
            <a:xfrm>
              <a:off x="4178650" y="3350850"/>
              <a:ext cx="123100" cy="105500"/>
            </a:xfrm>
            <a:custGeom>
              <a:avLst/>
              <a:gdLst/>
              <a:ahLst/>
              <a:cxnLst/>
              <a:rect l="l" t="t" r="r" b="b"/>
              <a:pathLst>
                <a:path w="4924" h="4220" extrusionOk="0">
                  <a:moveTo>
                    <a:pt x="2543" y="551"/>
                  </a:moveTo>
                  <a:lnTo>
                    <a:pt x="2543" y="1962"/>
                  </a:lnTo>
                  <a:lnTo>
                    <a:pt x="1328" y="2669"/>
                  </a:lnTo>
                  <a:cubicBezTo>
                    <a:pt x="967" y="1756"/>
                    <a:pt x="1591" y="704"/>
                    <a:pt x="2543" y="551"/>
                  </a:cubicBezTo>
                  <a:close/>
                  <a:moveTo>
                    <a:pt x="4356" y="2377"/>
                  </a:moveTo>
                  <a:cubicBezTo>
                    <a:pt x="4286" y="2752"/>
                    <a:pt x="4094" y="3084"/>
                    <a:pt x="3805" y="3333"/>
                  </a:cubicBezTo>
                  <a:lnTo>
                    <a:pt x="3250" y="2377"/>
                  </a:lnTo>
                  <a:close/>
                  <a:moveTo>
                    <a:pt x="2696" y="2477"/>
                  </a:moveTo>
                  <a:lnTo>
                    <a:pt x="3347" y="3609"/>
                  </a:lnTo>
                  <a:cubicBezTo>
                    <a:pt x="3182" y="3673"/>
                    <a:pt x="3004" y="3703"/>
                    <a:pt x="2825" y="3703"/>
                  </a:cubicBezTo>
                  <a:cubicBezTo>
                    <a:pt x="2346" y="3703"/>
                    <a:pt x="1858" y="3487"/>
                    <a:pt x="1577" y="3124"/>
                  </a:cubicBezTo>
                  <a:lnTo>
                    <a:pt x="2696" y="2477"/>
                  </a:lnTo>
                  <a:close/>
                  <a:moveTo>
                    <a:pt x="2809" y="0"/>
                  </a:moveTo>
                  <a:cubicBezTo>
                    <a:pt x="1" y="97"/>
                    <a:pt x="14" y="4120"/>
                    <a:pt x="2809" y="4220"/>
                  </a:cubicBezTo>
                  <a:cubicBezTo>
                    <a:pt x="3971" y="4220"/>
                    <a:pt x="4924" y="3277"/>
                    <a:pt x="4924" y="2115"/>
                  </a:cubicBezTo>
                  <a:cubicBezTo>
                    <a:pt x="4924" y="1962"/>
                    <a:pt x="4801" y="1839"/>
                    <a:pt x="4648" y="1839"/>
                  </a:cubicBezTo>
                  <a:lnTo>
                    <a:pt x="3071" y="1839"/>
                  </a:lnTo>
                  <a:lnTo>
                    <a:pt x="3071" y="263"/>
                  </a:lnTo>
                  <a:cubicBezTo>
                    <a:pt x="3071" y="110"/>
                    <a:pt x="2945" y="0"/>
                    <a:pt x="2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1"/>
            <p:cNvSpPr/>
            <p:nvPr/>
          </p:nvSpPr>
          <p:spPr>
            <a:xfrm>
              <a:off x="4195250" y="3310675"/>
              <a:ext cx="61925" cy="13550"/>
            </a:xfrm>
            <a:custGeom>
              <a:avLst/>
              <a:gdLst/>
              <a:ahLst/>
              <a:cxnLst/>
              <a:rect l="l" t="t" r="r" b="b"/>
              <a:pathLst>
                <a:path w="2477" h="542" extrusionOk="0">
                  <a:moveTo>
                    <a:pt x="276" y="1"/>
                  </a:moveTo>
                  <a:cubicBezTo>
                    <a:pt x="123" y="1"/>
                    <a:pt x="1" y="153"/>
                    <a:pt x="27" y="306"/>
                  </a:cubicBezTo>
                  <a:cubicBezTo>
                    <a:pt x="40" y="446"/>
                    <a:pt x="153" y="542"/>
                    <a:pt x="289" y="542"/>
                  </a:cubicBezTo>
                  <a:lnTo>
                    <a:pt x="2128" y="542"/>
                  </a:lnTo>
                  <a:cubicBezTo>
                    <a:pt x="2477" y="529"/>
                    <a:pt x="2477" y="17"/>
                    <a:pt x="2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1"/>
            <p:cNvSpPr/>
            <p:nvPr/>
          </p:nvSpPr>
          <p:spPr>
            <a:xfrm>
              <a:off x="4193500" y="3495000"/>
              <a:ext cx="62275" cy="13225"/>
            </a:xfrm>
            <a:custGeom>
              <a:avLst/>
              <a:gdLst/>
              <a:ahLst/>
              <a:cxnLst/>
              <a:rect l="l" t="t" r="r" b="b"/>
              <a:pathLst>
                <a:path w="2491" h="529" extrusionOk="0">
                  <a:moveTo>
                    <a:pt x="346" y="1"/>
                  </a:moveTo>
                  <a:cubicBezTo>
                    <a:pt x="1" y="14"/>
                    <a:pt x="1" y="512"/>
                    <a:pt x="346" y="528"/>
                  </a:cubicBezTo>
                  <a:lnTo>
                    <a:pt x="2198" y="528"/>
                  </a:lnTo>
                  <a:cubicBezTo>
                    <a:pt x="2364" y="528"/>
                    <a:pt x="2491" y="389"/>
                    <a:pt x="2464" y="223"/>
                  </a:cubicBezTo>
                  <a:cubicBezTo>
                    <a:pt x="2447" y="97"/>
                    <a:pt x="2325"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1"/>
            <p:cNvSpPr/>
            <p:nvPr/>
          </p:nvSpPr>
          <p:spPr>
            <a:xfrm>
              <a:off x="4193500" y="3468350"/>
              <a:ext cx="62275" cy="13225"/>
            </a:xfrm>
            <a:custGeom>
              <a:avLst/>
              <a:gdLst/>
              <a:ahLst/>
              <a:cxnLst/>
              <a:rect l="l" t="t" r="r" b="b"/>
              <a:pathLst>
                <a:path w="2491" h="529" extrusionOk="0">
                  <a:moveTo>
                    <a:pt x="346" y="1"/>
                  </a:moveTo>
                  <a:cubicBezTo>
                    <a:pt x="1" y="18"/>
                    <a:pt x="1" y="529"/>
                    <a:pt x="346" y="529"/>
                  </a:cubicBezTo>
                  <a:lnTo>
                    <a:pt x="2198" y="529"/>
                  </a:lnTo>
                  <a:cubicBezTo>
                    <a:pt x="2364" y="529"/>
                    <a:pt x="2491" y="389"/>
                    <a:pt x="2464" y="223"/>
                  </a:cubicBezTo>
                  <a:cubicBezTo>
                    <a:pt x="2447" y="101"/>
                    <a:pt x="2325"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1"/>
            <p:cNvSpPr/>
            <p:nvPr/>
          </p:nvSpPr>
          <p:spPr>
            <a:xfrm>
              <a:off x="4266450" y="3495000"/>
              <a:ext cx="62275" cy="13225"/>
            </a:xfrm>
            <a:custGeom>
              <a:avLst/>
              <a:gdLst/>
              <a:ahLst/>
              <a:cxnLst/>
              <a:rect l="l" t="t" r="r" b="b"/>
              <a:pathLst>
                <a:path w="2491" h="529" extrusionOk="0">
                  <a:moveTo>
                    <a:pt x="359" y="1"/>
                  </a:moveTo>
                  <a:cubicBezTo>
                    <a:pt x="1" y="14"/>
                    <a:pt x="1" y="512"/>
                    <a:pt x="359" y="528"/>
                  </a:cubicBezTo>
                  <a:lnTo>
                    <a:pt x="2202" y="528"/>
                  </a:lnTo>
                  <a:cubicBezTo>
                    <a:pt x="2368" y="528"/>
                    <a:pt x="2490" y="389"/>
                    <a:pt x="2464" y="223"/>
                  </a:cubicBezTo>
                  <a:cubicBezTo>
                    <a:pt x="2451" y="97"/>
                    <a:pt x="2324" y="1"/>
                    <a:pt x="2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1"/>
            <p:cNvSpPr/>
            <p:nvPr/>
          </p:nvSpPr>
          <p:spPr>
            <a:xfrm>
              <a:off x="4266450" y="3468350"/>
              <a:ext cx="62275" cy="13225"/>
            </a:xfrm>
            <a:custGeom>
              <a:avLst/>
              <a:gdLst/>
              <a:ahLst/>
              <a:cxnLst/>
              <a:rect l="l" t="t" r="r" b="b"/>
              <a:pathLst>
                <a:path w="2491" h="529" extrusionOk="0">
                  <a:moveTo>
                    <a:pt x="359" y="1"/>
                  </a:moveTo>
                  <a:cubicBezTo>
                    <a:pt x="1" y="18"/>
                    <a:pt x="1" y="529"/>
                    <a:pt x="359" y="529"/>
                  </a:cubicBezTo>
                  <a:lnTo>
                    <a:pt x="2202" y="529"/>
                  </a:lnTo>
                  <a:cubicBezTo>
                    <a:pt x="2368" y="529"/>
                    <a:pt x="2490" y="389"/>
                    <a:pt x="2464" y="223"/>
                  </a:cubicBezTo>
                  <a:cubicBezTo>
                    <a:pt x="2451" y="101"/>
                    <a:pt x="2324" y="1"/>
                    <a:pt x="2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71"/>
          <p:cNvGrpSpPr/>
          <p:nvPr/>
        </p:nvGrpSpPr>
        <p:grpSpPr>
          <a:xfrm>
            <a:off x="6300563" y="3283700"/>
            <a:ext cx="339300" cy="284675"/>
            <a:chOff x="6341850" y="3283700"/>
            <a:chExt cx="339300" cy="284675"/>
          </a:xfrm>
        </p:grpSpPr>
        <p:sp>
          <p:nvSpPr>
            <p:cNvPr id="1902" name="Google Shape;1902;p71"/>
            <p:cNvSpPr/>
            <p:nvPr/>
          </p:nvSpPr>
          <p:spPr>
            <a:xfrm>
              <a:off x="6341850" y="3283700"/>
              <a:ext cx="339300" cy="284675"/>
            </a:xfrm>
            <a:custGeom>
              <a:avLst/>
              <a:gdLst/>
              <a:ahLst/>
              <a:cxnLst/>
              <a:rect l="l" t="t" r="r" b="b"/>
              <a:pathLst>
                <a:path w="13572" h="11387" extrusionOk="0">
                  <a:moveTo>
                    <a:pt x="768" y="524"/>
                  </a:moveTo>
                  <a:cubicBezTo>
                    <a:pt x="784" y="524"/>
                    <a:pt x="801" y="525"/>
                    <a:pt x="818" y="529"/>
                  </a:cubicBezTo>
                  <a:lnTo>
                    <a:pt x="3918" y="529"/>
                  </a:lnTo>
                  <a:cubicBezTo>
                    <a:pt x="4041" y="529"/>
                    <a:pt x="4233" y="569"/>
                    <a:pt x="4346" y="900"/>
                  </a:cubicBezTo>
                  <a:lnTo>
                    <a:pt x="4622" y="1730"/>
                  </a:lnTo>
                  <a:cubicBezTo>
                    <a:pt x="4648" y="1843"/>
                    <a:pt x="4748" y="1910"/>
                    <a:pt x="4871" y="1910"/>
                  </a:cubicBezTo>
                  <a:lnTo>
                    <a:pt x="11371" y="1910"/>
                  </a:lnTo>
                  <a:cubicBezTo>
                    <a:pt x="11523" y="1910"/>
                    <a:pt x="11663" y="2036"/>
                    <a:pt x="11663" y="2202"/>
                  </a:cubicBezTo>
                  <a:lnTo>
                    <a:pt x="11663" y="2756"/>
                  </a:lnTo>
                  <a:cubicBezTo>
                    <a:pt x="11566" y="2726"/>
                    <a:pt x="11470" y="2700"/>
                    <a:pt x="11371" y="2700"/>
                  </a:cubicBezTo>
                  <a:lnTo>
                    <a:pt x="818" y="2700"/>
                  </a:lnTo>
                  <a:cubicBezTo>
                    <a:pt x="721" y="2700"/>
                    <a:pt x="625" y="2726"/>
                    <a:pt x="529" y="2756"/>
                  </a:cubicBezTo>
                  <a:lnTo>
                    <a:pt x="529" y="764"/>
                  </a:lnTo>
                  <a:cubicBezTo>
                    <a:pt x="529" y="628"/>
                    <a:pt x="637" y="524"/>
                    <a:pt x="768" y="524"/>
                  </a:cubicBezTo>
                  <a:close/>
                  <a:moveTo>
                    <a:pt x="11371" y="3237"/>
                  </a:moveTo>
                  <a:cubicBezTo>
                    <a:pt x="11523" y="3237"/>
                    <a:pt x="11663" y="3364"/>
                    <a:pt x="11663" y="3516"/>
                  </a:cubicBezTo>
                  <a:lnTo>
                    <a:pt x="11663" y="5578"/>
                  </a:lnTo>
                  <a:lnTo>
                    <a:pt x="11523" y="5701"/>
                  </a:lnTo>
                  <a:cubicBezTo>
                    <a:pt x="11427" y="5644"/>
                    <a:pt x="11331" y="5604"/>
                    <a:pt x="11234" y="5578"/>
                  </a:cubicBezTo>
                  <a:lnTo>
                    <a:pt x="11221" y="5176"/>
                  </a:lnTo>
                  <a:cubicBezTo>
                    <a:pt x="11205" y="5037"/>
                    <a:pt x="11095" y="4927"/>
                    <a:pt x="10956" y="4927"/>
                  </a:cubicBezTo>
                  <a:lnTo>
                    <a:pt x="9711" y="4927"/>
                  </a:lnTo>
                  <a:cubicBezTo>
                    <a:pt x="9575" y="4927"/>
                    <a:pt x="9448" y="5037"/>
                    <a:pt x="9448" y="5176"/>
                  </a:cubicBezTo>
                  <a:lnTo>
                    <a:pt x="9435" y="5578"/>
                  </a:lnTo>
                  <a:cubicBezTo>
                    <a:pt x="9339" y="5604"/>
                    <a:pt x="9243" y="5644"/>
                    <a:pt x="9146" y="5701"/>
                  </a:cubicBezTo>
                  <a:lnTo>
                    <a:pt x="8854" y="5425"/>
                  </a:lnTo>
                  <a:cubicBezTo>
                    <a:pt x="8803" y="5380"/>
                    <a:pt x="8743" y="5359"/>
                    <a:pt x="8682" y="5359"/>
                  </a:cubicBezTo>
                  <a:cubicBezTo>
                    <a:pt x="8612" y="5359"/>
                    <a:pt x="8541" y="5387"/>
                    <a:pt x="8482" y="5438"/>
                  </a:cubicBezTo>
                  <a:lnTo>
                    <a:pt x="7609" y="6308"/>
                  </a:lnTo>
                  <a:cubicBezTo>
                    <a:pt x="7513" y="6421"/>
                    <a:pt x="7513" y="6574"/>
                    <a:pt x="7596" y="6683"/>
                  </a:cubicBezTo>
                  <a:lnTo>
                    <a:pt x="7872" y="6972"/>
                  </a:lnTo>
                  <a:cubicBezTo>
                    <a:pt x="7819" y="7072"/>
                    <a:pt x="7775" y="7168"/>
                    <a:pt x="7749" y="7264"/>
                  </a:cubicBezTo>
                  <a:lnTo>
                    <a:pt x="7360" y="7277"/>
                  </a:lnTo>
                  <a:cubicBezTo>
                    <a:pt x="7208" y="7291"/>
                    <a:pt x="7098" y="7404"/>
                    <a:pt x="7098" y="7540"/>
                  </a:cubicBezTo>
                  <a:lnTo>
                    <a:pt x="7098" y="8784"/>
                  </a:lnTo>
                  <a:cubicBezTo>
                    <a:pt x="7098" y="8924"/>
                    <a:pt x="7208" y="9047"/>
                    <a:pt x="7360" y="9047"/>
                  </a:cubicBezTo>
                  <a:lnTo>
                    <a:pt x="7749" y="9063"/>
                  </a:lnTo>
                  <a:cubicBezTo>
                    <a:pt x="7775" y="9160"/>
                    <a:pt x="7819" y="9269"/>
                    <a:pt x="7872" y="9352"/>
                  </a:cubicBezTo>
                  <a:lnTo>
                    <a:pt x="7609" y="9644"/>
                  </a:lnTo>
                  <a:cubicBezTo>
                    <a:pt x="7570" y="9684"/>
                    <a:pt x="7553" y="9727"/>
                    <a:pt x="7540" y="9780"/>
                  </a:cubicBezTo>
                  <a:lnTo>
                    <a:pt x="818" y="9780"/>
                  </a:lnTo>
                  <a:cubicBezTo>
                    <a:pt x="665" y="9780"/>
                    <a:pt x="529" y="9644"/>
                    <a:pt x="529" y="9492"/>
                  </a:cubicBezTo>
                  <a:lnTo>
                    <a:pt x="529" y="3516"/>
                  </a:lnTo>
                  <a:cubicBezTo>
                    <a:pt x="529" y="3364"/>
                    <a:pt x="665" y="3237"/>
                    <a:pt x="818" y="3237"/>
                  </a:cubicBezTo>
                  <a:close/>
                  <a:moveTo>
                    <a:pt x="10693" y="5452"/>
                  </a:moveTo>
                  <a:lnTo>
                    <a:pt x="10707" y="5784"/>
                  </a:lnTo>
                  <a:cubicBezTo>
                    <a:pt x="10723" y="5893"/>
                    <a:pt x="10790" y="5993"/>
                    <a:pt x="10902" y="6033"/>
                  </a:cubicBezTo>
                  <a:cubicBezTo>
                    <a:pt x="11095" y="6076"/>
                    <a:pt x="11274" y="6142"/>
                    <a:pt x="11440" y="6242"/>
                  </a:cubicBezTo>
                  <a:cubicBezTo>
                    <a:pt x="11481" y="6270"/>
                    <a:pt x="11528" y="6284"/>
                    <a:pt x="11575" y="6284"/>
                  </a:cubicBezTo>
                  <a:cubicBezTo>
                    <a:pt x="11637" y="6284"/>
                    <a:pt x="11698" y="6259"/>
                    <a:pt x="11746" y="6212"/>
                  </a:cubicBezTo>
                  <a:lnTo>
                    <a:pt x="11981" y="5993"/>
                  </a:lnTo>
                  <a:lnTo>
                    <a:pt x="12506" y="6504"/>
                  </a:lnTo>
                  <a:lnTo>
                    <a:pt x="12283" y="6753"/>
                  </a:lnTo>
                  <a:cubicBezTo>
                    <a:pt x="12200" y="6836"/>
                    <a:pt x="12187" y="6959"/>
                    <a:pt x="12244" y="7055"/>
                  </a:cubicBezTo>
                  <a:cubicBezTo>
                    <a:pt x="12340" y="7221"/>
                    <a:pt x="12410" y="7404"/>
                    <a:pt x="12466" y="7583"/>
                  </a:cubicBezTo>
                  <a:cubicBezTo>
                    <a:pt x="12493" y="7692"/>
                    <a:pt x="12589" y="7775"/>
                    <a:pt x="12715" y="7775"/>
                  </a:cubicBezTo>
                  <a:lnTo>
                    <a:pt x="13030" y="7789"/>
                  </a:lnTo>
                  <a:lnTo>
                    <a:pt x="13030" y="8522"/>
                  </a:lnTo>
                  <a:lnTo>
                    <a:pt x="12715" y="8535"/>
                  </a:lnTo>
                  <a:cubicBezTo>
                    <a:pt x="12602" y="8535"/>
                    <a:pt x="12493" y="8618"/>
                    <a:pt x="12466" y="8731"/>
                  </a:cubicBezTo>
                  <a:cubicBezTo>
                    <a:pt x="12410" y="8924"/>
                    <a:pt x="12340" y="9090"/>
                    <a:pt x="12244" y="9256"/>
                  </a:cubicBezTo>
                  <a:cubicBezTo>
                    <a:pt x="12187" y="9365"/>
                    <a:pt x="12200" y="9492"/>
                    <a:pt x="12283" y="9575"/>
                  </a:cubicBezTo>
                  <a:lnTo>
                    <a:pt x="12506" y="9810"/>
                  </a:lnTo>
                  <a:lnTo>
                    <a:pt x="11981" y="10321"/>
                  </a:lnTo>
                  <a:lnTo>
                    <a:pt x="11746" y="10099"/>
                  </a:lnTo>
                  <a:cubicBezTo>
                    <a:pt x="11698" y="10059"/>
                    <a:pt x="11635" y="10037"/>
                    <a:pt x="11572" y="10037"/>
                  </a:cubicBezTo>
                  <a:cubicBezTo>
                    <a:pt x="11527" y="10037"/>
                    <a:pt x="11481" y="10049"/>
                    <a:pt x="11440" y="10072"/>
                  </a:cubicBezTo>
                  <a:cubicBezTo>
                    <a:pt x="11261" y="10169"/>
                    <a:pt x="11095" y="10238"/>
                    <a:pt x="10902" y="10292"/>
                  </a:cubicBezTo>
                  <a:cubicBezTo>
                    <a:pt x="10790" y="10321"/>
                    <a:pt x="10723" y="10418"/>
                    <a:pt x="10707" y="10541"/>
                  </a:cubicBezTo>
                  <a:lnTo>
                    <a:pt x="10693" y="10859"/>
                  </a:lnTo>
                  <a:lnTo>
                    <a:pt x="9976" y="10859"/>
                  </a:lnTo>
                  <a:lnTo>
                    <a:pt x="9960" y="10541"/>
                  </a:lnTo>
                  <a:cubicBezTo>
                    <a:pt x="9946" y="10418"/>
                    <a:pt x="9877" y="10321"/>
                    <a:pt x="9767" y="10292"/>
                  </a:cubicBezTo>
                  <a:cubicBezTo>
                    <a:pt x="9575" y="10238"/>
                    <a:pt x="9395" y="10169"/>
                    <a:pt x="9229" y="10072"/>
                  </a:cubicBezTo>
                  <a:cubicBezTo>
                    <a:pt x="9189" y="10050"/>
                    <a:pt x="9145" y="10038"/>
                    <a:pt x="9101" y="10038"/>
                  </a:cubicBezTo>
                  <a:cubicBezTo>
                    <a:pt x="9037" y="10038"/>
                    <a:pt x="8973" y="10063"/>
                    <a:pt x="8924" y="10112"/>
                  </a:cubicBezTo>
                  <a:lnTo>
                    <a:pt x="8675" y="10321"/>
                  </a:lnTo>
                  <a:lnTo>
                    <a:pt x="8164" y="9810"/>
                  </a:lnTo>
                  <a:lnTo>
                    <a:pt x="8383" y="9575"/>
                  </a:lnTo>
                  <a:cubicBezTo>
                    <a:pt x="8466" y="9492"/>
                    <a:pt x="8482" y="9365"/>
                    <a:pt x="8426" y="9256"/>
                  </a:cubicBezTo>
                  <a:cubicBezTo>
                    <a:pt x="8330" y="9090"/>
                    <a:pt x="8247" y="8924"/>
                    <a:pt x="8204" y="8731"/>
                  </a:cubicBezTo>
                  <a:cubicBezTo>
                    <a:pt x="8177" y="8618"/>
                    <a:pt x="8068" y="8535"/>
                    <a:pt x="7955" y="8535"/>
                  </a:cubicBezTo>
                  <a:lnTo>
                    <a:pt x="7636" y="8522"/>
                  </a:lnTo>
                  <a:lnTo>
                    <a:pt x="7636" y="7789"/>
                  </a:lnTo>
                  <a:lnTo>
                    <a:pt x="7955" y="7775"/>
                  </a:lnTo>
                  <a:cubicBezTo>
                    <a:pt x="8068" y="7775"/>
                    <a:pt x="8177" y="7692"/>
                    <a:pt x="8204" y="7583"/>
                  </a:cubicBezTo>
                  <a:cubicBezTo>
                    <a:pt x="8247" y="7404"/>
                    <a:pt x="8330" y="7221"/>
                    <a:pt x="8426" y="7055"/>
                  </a:cubicBezTo>
                  <a:cubicBezTo>
                    <a:pt x="8482" y="6959"/>
                    <a:pt x="8466" y="6836"/>
                    <a:pt x="8383" y="6753"/>
                  </a:cubicBezTo>
                  <a:lnTo>
                    <a:pt x="8164" y="6504"/>
                  </a:lnTo>
                  <a:lnTo>
                    <a:pt x="8675" y="5993"/>
                  </a:lnTo>
                  <a:lnTo>
                    <a:pt x="8924" y="6212"/>
                  </a:lnTo>
                  <a:cubicBezTo>
                    <a:pt x="8971" y="6259"/>
                    <a:pt x="9032" y="6284"/>
                    <a:pt x="9094" y="6284"/>
                  </a:cubicBezTo>
                  <a:cubicBezTo>
                    <a:pt x="9140" y="6284"/>
                    <a:pt x="9187" y="6270"/>
                    <a:pt x="9229" y="6242"/>
                  </a:cubicBezTo>
                  <a:cubicBezTo>
                    <a:pt x="9395" y="6142"/>
                    <a:pt x="9575" y="6076"/>
                    <a:pt x="9754" y="6033"/>
                  </a:cubicBezTo>
                  <a:cubicBezTo>
                    <a:pt x="9863" y="5993"/>
                    <a:pt x="9946" y="5893"/>
                    <a:pt x="9960" y="5784"/>
                  </a:cubicBezTo>
                  <a:lnTo>
                    <a:pt x="9976" y="5452"/>
                  </a:lnTo>
                  <a:close/>
                  <a:moveTo>
                    <a:pt x="818" y="1"/>
                  </a:moveTo>
                  <a:cubicBezTo>
                    <a:pt x="363" y="1"/>
                    <a:pt x="1" y="363"/>
                    <a:pt x="1" y="817"/>
                  </a:cubicBezTo>
                  <a:lnTo>
                    <a:pt x="1" y="9492"/>
                  </a:lnTo>
                  <a:cubicBezTo>
                    <a:pt x="1" y="9933"/>
                    <a:pt x="363" y="10308"/>
                    <a:pt x="818" y="10308"/>
                  </a:cubicBezTo>
                  <a:lnTo>
                    <a:pt x="7902" y="10308"/>
                  </a:lnTo>
                  <a:lnTo>
                    <a:pt x="8482" y="10889"/>
                  </a:lnTo>
                  <a:cubicBezTo>
                    <a:pt x="8537" y="10937"/>
                    <a:pt x="8603" y="10961"/>
                    <a:pt x="8668" y="10961"/>
                  </a:cubicBezTo>
                  <a:cubicBezTo>
                    <a:pt x="8734" y="10961"/>
                    <a:pt x="8800" y="10937"/>
                    <a:pt x="8854" y="10889"/>
                  </a:cubicBezTo>
                  <a:lnTo>
                    <a:pt x="9146" y="10624"/>
                  </a:lnTo>
                  <a:cubicBezTo>
                    <a:pt x="9243" y="10680"/>
                    <a:pt x="9339" y="10706"/>
                    <a:pt x="9435" y="10750"/>
                  </a:cubicBezTo>
                  <a:lnTo>
                    <a:pt x="9448" y="11138"/>
                  </a:lnTo>
                  <a:cubicBezTo>
                    <a:pt x="9448" y="11274"/>
                    <a:pt x="9575" y="11387"/>
                    <a:pt x="9711" y="11387"/>
                  </a:cubicBezTo>
                  <a:lnTo>
                    <a:pt x="10956" y="11387"/>
                  </a:lnTo>
                  <a:cubicBezTo>
                    <a:pt x="11095" y="11387"/>
                    <a:pt x="11205" y="11274"/>
                    <a:pt x="11221" y="11138"/>
                  </a:cubicBezTo>
                  <a:lnTo>
                    <a:pt x="11234" y="10750"/>
                  </a:lnTo>
                  <a:cubicBezTo>
                    <a:pt x="11331" y="10706"/>
                    <a:pt x="11427" y="10680"/>
                    <a:pt x="11523" y="10624"/>
                  </a:cubicBezTo>
                  <a:lnTo>
                    <a:pt x="11815" y="10889"/>
                  </a:lnTo>
                  <a:cubicBezTo>
                    <a:pt x="11870" y="10937"/>
                    <a:pt x="11936" y="10961"/>
                    <a:pt x="12000" y="10961"/>
                  </a:cubicBezTo>
                  <a:cubicBezTo>
                    <a:pt x="12063" y="10961"/>
                    <a:pt x="12126" y="10937"/>
                    <a:pt x="12174" y="10889"/>
                  </a:cubicBezTo>
                  <a:lnTo>
                    <a:pt x="13060" y="10016"/>
                  </a:lnTo>
                  <a:cubicBezTo>
                    <a:pt x="13156" y="9920"/>
                    <a:pt x="13156" y="9754"/>
                    <a:pt x="13060" y="9658"/>
                  </a:cubicBezTo>
                  <a:lnTo>
                    <a:pt x="12798" y="9365"/>
                  </a:lnTo>
                  <a:cubicBezTo>
                    <a:pt x="12838" y="9269"/>
                    <a:pt x="12881" y="9173"/>
                    <a:pt x="12921" y="9077"/>
                  </a:cubicBezTo>
                  <a:lnTo>
                    <a:pt x="13309" y="9063"/>
                  </a:lnTo>
                  <a:cubicBezTo>
                    <a:pt x="13445" y="9047"/>
                    <a:pt x="13571" y="8937"/>
                    <a:pt x="13571" y="8798"/>
                  </a:cubicBezTo>
                  <a:lnTo>
                    <a:pt x="13571" y="7569"/>
                  </a:lnTo>
                  <a:cubicBezTo>
                    <a:pt x="13571" y="7430"/>
                    <a:pt x="13445" y="7304"/>
                    <a:pt x="13309" y="7304"/>
                  </a:cubicBezTo>
                  <a:lnTo>
                    <a:pt x="12921" y="7291"/>
                  </a:lnTo>
                  <a:cubicBezTo>
                    <a:pt x="12881" y="7194"/>
                    <a:pt x="12838" y="7098"/>
                    <a:pt x="12798" y="7002"/>
                  </a:cubicBezTo>
                  <a:lnTo>
                    <a:pt x="13060" y="6710"/>
                  </a:lnTo>
                  <a:cubicBezTo>
                    <a:pt x="13156" y="6600"/>
                    <a:pt x="13156" y="6447"/>
                    <a:pt x="13060" y="6351"/>
                  </a:cubicBezTo>
                  <a:lnTo>
                    <a:pt x="12187" y="5478"/>
                  </a:lnTo>
                  <a:lnTo>
                    <a:pt x="12187" y="2202"/>
                  </a:lnTo>
                  <a:cubicBezTo>
                    <a:pt x="12187" y="1744"/>
                    <a:pt x="11815" y="1372"/>
                    <a:pt x="11371" y="1372"/>
                  </a:cubicBezTo>
                  <a:lnTo>
                    <a:pt x="5063" y="1372"/>
                  </a:lnTo>
                  <a:cubicBezTo>
                    <a:pt x="4844" y="734"/>
                    <a:pt x="4718" y="17"/>
                    <a:pt x="3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1"/>
            <p:cNvSpPr/>
            <p:nvPr/>
          </p:nvSpPr>
          <p:spPr>
            <a:xfrm>
              <a:off x="6567000" y="3454575"/>
              <a:ext cx="66425" cy="66150"/>
            </a:xfrm>
            <a:custGeom>
              <a:avLst/>
              <a:gdLst/>
              <a:ahLst/>
              <a:cxnLst/>
              <a:rect l="l" t="t" r="r" b="b"/>
              <a:pathLst>
                <a:path w="2657" h="2646" extrusionOk="0">
                  <a:moveTo>
                    <a:pt x="1322" y="539"/>
                  </a:moveTo>
                  <a:cubicBezTo>
                    <a:pt x="1709" y="539"/>
                    <a:pt x="2096" y="803"/>
                    <a:pt x="2116" y="1329"/>
                  </a:cubicBezTo>
                  <a:cubicBezTo>
                    <a:pt x="2116" y="1757"/>
                    <a:pt x="1770" y="2115"/>
                    <a:pt x="1329" y="2115"/>
                  </a:cubicBezTo>
                  <a:cubicBezTo>
                    <a:pt x="887" y="2115"/>
                    <a:pt x="525" y="1757"/>
                    <a:pt x="525" y="1329"/>
                  </a:cubicBezTo>
                  <a:cubicBezTo>
                    <a:pt x="547" y="803"/>
                    <a:pt x="935" y="539"/>
                    <a:pt x="1322" y="539"/>
                  </a:cubicBezTo>
                  <a:close/>
                  <a:moveTo>
                    <a:pt x="1329" y="1"/>
                  </a:moveTo>
                  <a:cubicBezTo>
                    <a:pt x="595" y="1"/>
                    <a:pt x="1" y="595"/>
                    <a:pt x="1" y="1329"/>
                  </a:cubicBezTo>
                  <a:cubicBezTo>
                    <a:pt x="36" y="2207"/>
                    <a:pt x="682" y="2646"/>
                    <a:pt x="1329" y="2646"/>
                  </a:cubicBezTo>
                  <a:cubicBezTo>
                    <a:pt x="1975" y="2646"/>
                    <a:pt x="2622" y="2207"/>
                    <a:pt x="2657" y="1329"/>
                  </a:cubicBezTo>
                  <a:cubicBezTo>
                    <a:pt x="2657" y="595"/>
                    <a:pt x="2062" y="1"/>
                    <a:pt x="1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4" name="Google Shape;1904;p71"/>
          <p:cNvSpPr/>
          <p:nvPr/>
        </p:nvSpPr>
        <p:spPr>
          <a:xfrm>
            <a:off x="4820625" y="3256400"/>
            <a:ext cx="339525" cy="339300"/>
          </a:xfrm>
          <a:custGeom>
            <a:avLst/>
            <a:gdLst/>
            <a:ahLst/>
            <a:cxnLst/>
            <a:rect l="l" t="t" r="r" b="b"/>
            <a:pathLst>
              <a:path w="13581" h="13572" extrusionOk="0">
                <a:moveTo>
                  <a:pt x="12794" y="542"/>
                </a:moveTo>
                <a:cubicBezTo>
                  <a:pt x="12930" y="542"/>
                  <a:pt x="13056" y="651"/>
                  <a:pt x="13056" y="804"/>
                </a:cubicBezTo>
                <a:lnTo>
                  <a:pt x="13056" y="1066"/>
                </a:lnTo>
                <a:lnTo>
                  <a:pt x="10925" y="1066"/>
                </a:lnTo>
                <a:cubicBezTo>
                  <a:pt x="10789" y="1066"/>
                  <a:pt x="10676" y="1192"/>
                  <a:pt x="10663" y="1329"/>
                </a:cubicBezTo>
                <a:cubicBezTo>
                  <a:pt x="10663" y="1481"/>
                  <a:pt x="10553" y="1591"/>
                  <a:pt x="10401" y="1591"/>
                </a:cubicBezTo>
                <a:lnTo>
                  <a:pt x="8283" y="1591"/>
                </a:lnTo>
                <a:cubicBezTo>
                  <a:pt x="8133" y="1591"/>
                  <a:pt x="8021" y="1468"/>
                  <a:pt x="8021" y="1329"/>
                </a:cubicBezTo>
                <a:cubicBezTo>
                  <a:pt x="8021" y="1176"/>
                  <a:pt x="7898" y="1066"/>
                  <a:pt x="7758" y="1066"/>
                </a:cubicBezTo>
                <a:lnTo>
                  <a:pt x="5644" y="1066"/>
                </a:lnTo>
                <a:lnTo>
                  <a:pt x="5644" y="804"/>
                </a:lnTo>
                <a:cubicBezTo>
                  <a:pt x="5644" y="651"/>
                  <a:pt x="5753" y="542"/>
                  <a:pt x="5906" y="542"/>
                </a:cubicBezTo>
                <a:close/>
                <a:moveTo>
                  <a:pt x="6806" y="4399"/>
                </a:moveTo>
                <a:cubicBezTo>
                  <a:pt x="7702" y="4399"/>
                  <a:pt x="8492" y="4897"/>
                  <a:pt x="8907" y="5644"/>
                </a:cubicBezTo>
                <a:lnTo>
                  <a:pt x="8256" y="6281"/>
                </a:lnTo>
                <a:lnTo>
                  <a:pt x="7343" y="5368"/>
                </a:lnTo>
                <a:cubicBezTo>
                  <a:pt x="7295" y="5320"/>
                  <a:pt x="7230" y="5296"/>
                  <a:pt x="7162" y="5296"/>
                </a:cubicBezTo>
                <a:cubicBezTo>
                  <a:pt x="7095" y="5296"/>
                  <a:pt x="7026" y="5320"/>
                  <a:pt x="6972" y="5368"/>
                </a:cubicBezTo>
                <a:lnTo>
                  <a:pt x="5338" y="7002"/>
                </a:lnTo>
                <a:cubicBezTo>
                  <a:pt x="5242" y="7111"/>
                  <a:pt x="5242" y="7277"/>
                  <a:pt x="5338" y="7373"/>
                </a:cubicBezTo>
                <a:cubicBezTo>
                  <a:pt x="5393" y="7428"/>
                  <a:pt x="5462" y="7456"/>
                  <a:pt x="5529" y="7456"/>
                </a:cubicBezTo>
                <a:cubicBezTo>
                  <a:pt x="5596" y="7456"/>
                  <a:pt x="5662" y="7428"/>
                  <a:pt x="5710" y="7373"/>
                </a:cubicBezTo>
                <a:lnTo>
                  <a:pt x="7164" y="5936"/>
                </a:lnTo>
                <a:lnTo>
                  <a:pt x="8077" y="6849"/>
                </a:lnTo>
                <a:cubicBezTo>
                  <a:pt x="8125" y="6897"/>
                  <a:pt x="8191" y="6921"/>
                  <a:pt x="8258" y="6921"/>
                </a:cubicBezTo>
                <a:cubicBezTo>
                  <a:pt x="8325" y="6921"/>
                  <a:pt x="8394" y="6897"/>
                  <a:pt x="8449" y="6849"/>
                </a:cubicBezTo>
                <a:lnTo>
                  <a:pt x="9113" y="6185"/>
                </a:lnTo>
                <a:lnTo>
                  <a:pt x="9113" y="6185"/>
                </a:lnTo>
                <a:cubicBezTo>
                  <a:pt x="9526" y="7643"/>
                  <a:pt x="8363" y="9173"/>
                  <a:pt x="6825" y="9173"/>
                </a:cubicBezTo>
                <a:cubicBezTo>
                  <a:pt x="6819" y="9173"/>
                  <a:pt x="6812" y="9173"/>
                  <a:pt x="6806" y="9173"/>
                </a:cubicBezTo>
                <a:cubicBezTo>
                  <a:pt x="3652" y="9047"/>
                  <a:pt x="3652" y="4525"/>
                  <a:pt x="6806" y="4399"/>
                </a:cubicBezTo>
                <a:close/>
                <a:moveTo>
                  <a:pt x="3801" y="9379"/>
                </a:moveTo>
                <a:cubicBezTo>
                  <a:pt x="3927" y="9531"/>
                  <a:pt x="4067" y="9671"/>
                  <a:pt x="4216" y="9793"/>
                </a:cubicBezTo>
                <a:lnTo>
                  <a:pt x="3844" y="10182"/>
                </a:lnTo>
                <a:lnTo>
                  <a:pt x="3416" y="9740"/>
                </a:lnTo>
                <a:lnTo>
                  <a:pt x="3801" y="9379"/>
                </a:lnTo>
                <a:close/>
                <a:moveTo>
                  <a:pt x="6806" y="3334"/>
                </a:moveTo>
                <a:cubicBezTo>
                  <a:pt x="7994" y="3334"/>
                  <a:pt x="9060" y="3944"/>
                  <a:pt x="9667" y="4871"/>
                </a:cubicBezTo>
                <a:lnTo>
                  <a:pt x="9295" y="5259"/>
                </a:lnTo>
                <a:cubicBezTo>
                  <a:pt x="8704" y="4311"/>
                  <a:pt x="7771" y="3884"/>
                  <a:pt x="6846" y="3884"/>
                </a:cubicBezTo>
                <a:cubicBezTo>
                  <a:pt x="5367" y="3884"/>
                  <a:pt x="3909" y="4976"/>
                  <a:pt x="3901" y="6779"/>
                </a:cubicBezTo>
                <a:cubicBezTo>
                  <a:pt x="3901" y="8396"/>
                  <a:pt x="5199" y="9697"/>
                  <a:pt x="6806" y="9697"/>
                </a:cubicBezTo>
                <a:cubicBezTo>
                  <a:pt x="6818" y="9697"/>
                  <a:pt x="6830" y="9697"/>
                  <a:pt x="6843" y="9697"/>
                </a:cubicBezTo>
                <a:cubicBezTo>
                  <a:pt x="8829" y="9697"/>
                  <a:pt x="10257" y="7598"/>
                  <a:pt x="9528" y="5757"/>
                </a:cubicBezTo>
                <a:lnTo>
                  <a:pt x="9943" y="5355"/>
                </a:lnTo>
                <a:lnTo>
                  <a:pt x="9943" y="5355"/>
                </a:lnTo>
                <a:cubicBezTo>
                  <a:pt x="10987" y="7549"/>
                  <a:pt x="9293" y="10222"/>
                  <a:pt x="6864" y="10222"/>
                </a:cubicBezTo>
                <a:cubicBezTo>
                  <a:pt x="6844" y="10222"/>
                  <a:pt x="6825" y="10222"/>
                  <a:pt x="6806" y="10222"/>
                </a:cubicBezTo>
                <a:cubicBezTo>
                  <a:pt x="2254" y="10056"/>
                  <a:pt x="2254" y="3516"/>
                  <a:pt x="6806" y="3334"/>
                </a:cubicBezTo>
                <a:close/>
                <a:moveTo>
                  <a:pt x="13056" y="1591"/>
                </a:moveTo>
                <a:lnTo>
                  <a:pt x="13056" y="11981"/>
                </a:lnTo>
                <a:lnTo>
                  <a:pt x="5644" y="11981"/>
                </a:lnTo>
                <a:lnTo>
                  <a:pt x="5644" y="10584"/>
                </a:lnTo>
                <a:cubicBezTo>
                  <a:pt x="6002" y="10693"/>
                  <a:pt x="6404" y="10763"/>
                  <a:pt x="6806" y="10763"/>
                </a:cubicBezTo>
                <a:cubicBezTo>
                  <a:pt x="6823" y="10763"/>
                  <a:pt x="6841" y="10763"/>
                  <a:pt x="6858" y="10763"/>
                </a:cubicBezTo>
                <a:cubicBezTo>
                  <a:pt x="9760" y="10763"/>
                  <a:pt x="11707" y="7511"/>
                  <a:pt x="10331" y="4954"/>
                </a:cubicBezTo>
                <a:lnTo>
                  <a:pt x="11563" y="3722"/>
                </a:lnTo>
                <a:lnTo>
                  <a:pt x="11563" y="3984"/>
                </a:lnTo>
                <a:cubicBezTo>
                  <a:pt x="11563" y="4110"/>
                  <a:pt x="11659" y="4233"/>
                  <a:pt x="11798" y="4246"/>
                </a:cubicBezTo>
                <a:cubicBezTo>
                  <a:pt x="11815" y="4249"/>
                  <a:pt x="11831" y="4251"/>
                  <a:pt x="11847" y="4251"/>
                </a:cubicBezTo>
                <a:cubicBezTo>
                  <a:pt x="11990" y="4251"/>
                  <a:pt x="12100" y="4134"/>
                  <a:pt x="12100" y="3984"/>
                </a:cubicBezTo>
                <a:lnTo>
                  <a:pt x="12100" y="3085"/>
                </a:lnTo>
                <a:cubicBezTo>
                  <a:pt x="12100" y="2935"/>
                  <a:pt x="11977" y="2809"/>
                  <a:pt x="11838" y="2809"/>
                </a:cubicBezTo>
                <a:lnTo>
                  <a:pt x="10925" y="2809"/>
                </a:lnTo>
                <a:cubicBezTo>
                  <a:pt x="10802" y="2809"/>
                  <a:pt x="10676" y="2905"/>
                  <a:pt x="10663" y="3045"/>
                </a:cubicBezTo>
                <a:cubicBezTo>
                  <a:pt x="10636" y="3197"/>
                  <a:pt x="10759" y="3350"/>
                  <a:pt x="10925" y="3350"/>
                </a:cubicBezTo>
                <a:lnTo>
                  <a:pt x="11187" y="3350"/>
                </a:lnTo>
                <a:lnTo>
                  <a:pt x="10042" y="4495"/>
                </a:lnTo>
                <a:cubicBezTo>
                  <a:pt x="9348" y="3460"/>
                  <a:pt x="8059" y="2812"/>
                  <a:pt x="6770" y="2812"/>
                </a:cubicBezTo>
                <a:cubicBezTo>
                  <a:pt x="6390" y="2812"/>
                  <a:pt x="6009" y="2869"/>
                  <a:pt x="5644" y="2988"/>
                </a:cubicBezTo>
                <a:lnTo>
                  <a:pt x="5644" y="1591"/>
                </a:lnTo>
                <a:lnTo>
                  <a:pt x="7536" y="1591"/>
                </a:lnTo>
                <a:cubicBezTo>
                  <a:pt x="7649" y="1909"/>
                  <a:pt x="7938" y="2132"/>
                  <a:pt x="8283" y="2132"/>
                </a:cubicBezTo>
                <a:lnTo>
                  <a:pt x="10401" y="2132"/>
                </a:lnTo>
                <a:cubicBezTo>
                  <a:pt x="10746" y="2132"/>
                  <a:pt x="11038" y="1909"/>
                  <a:pt x="11148" y="1591"/>
                </a:cubicBezTo>
                <a:close/>
                <a:moveTo>
                  <a:pt x="3028" y="10112"/>
                </a:moveTo>
                <a:lnTo>
                  <a:pt x="3486" y="10570"/>
                </a:lnTo>
                <a:lnTo>
                  <a:pt x="1285" y="12921"/>
                </a:lnTo>
                <a:cubicBezTo>
                  <a:pt x="1212" y="13000"/>
                  <a:pt x="1107" y="13039"/>
                  <a:pt x="1000" y="13039"/>
                </a:cubicBezTo>
                <a:cubicBezTo>
                  <a:pt x="883" y="13039"/>
                  <a:pt x="764" y="12994"/>
                  <a:pt x="678" y="12907"/>
                </a:cubicBezTo>
                <a:cubicBezTo>
                  <a:pt x="525" y="12755"/>
                  <a:pt x="512" y="12462"/>
                  <a:pt x="678" y="12313"/>
                </a:cubicBezTo>
                <a:lnTo>
                  <a:pt x="3028" y="10112"/>
                </a:lnTo>
                <a:close/>
                <a:moveTo>
                  <a:pt x="13056" y="12506"/>
                </a:moveTo>
                <a:lnTo>
                  <a:pt x="13056" y="12768"/>
                </a:lnTo>
                <a:cubicBezTo>
                  <a:pt x="13056" y="12921"/>
                  <a:pt x="12930" y="13043"/>
                  <a:pt x="12794" y="13043"/>
                </a:cubicBezTo>
                <a:lnTo>
                  <a:pt x="5906" y="13043"/>
                </a:lnTo>
                <a:cubicBezTo>
                  <a:pt x="5753" y="13043"/>
                  <a:pt x="5644" y="12921"/>
                  <a:pt x="5644" y="12768"/>
                </a:cubicBezTo>
                <a:lnTo>
                  <a:pt x="5644" y="12506"/>
                </a:lnTo>
                <a:close/>
                <a:moveTo>
                  <a:pt x="5906" y="1"/>
                </a:moveTo>
                <a:cubicBezTo>
                  <a:pt x="5461" y="1"/>
                  <a:pt x="5103" y="363"/>
                  <a:pt x="5103" y="804"/>
                </a:cubicBezTo>
                <a:lnTo>
                  <a:pt x="5103" y="3197"/>
                </a:lnTo>
                <a:cubicBezTo>
                  <a:pt x="2988" y="4137"/>
                  <a:pt x="2142" y="7002"/>
                  <a:pt x="3469" y="8950"/>
                </a:cubicBezTo>
                <a:lnTo>
                  <a:pt x="302" y="11925"/>
                </a:lnTo>
                <a:cubicBezTo>
                  <a:pt x="123" y="12091"/>
                  <a:pt x="27" y="12326"/>
                  <a:pt x="27" y="12589"/>
                </a:cubicBezTo>
                <a:cubicBezTo>
                  <a:pt x="1" y="13106"/>
                  <a:pt x="456" y="13571"/>
                  <a:pt x="987" y="13571"/>
                </a:cubicBezTo>
                <a:cubicBezTo>
                  <a:pt x="995" y="13571"/>
                  <a:pt x="1002" y="13571"/>
                  <a:pt x="1010" y="13571"/>
                </a:cubicBezTo>
                <a:cubicBezTo>
                  <a:pt x="1259" y="13571"/>
                  <a:pt x="1494" y="13458"/>
                  <a:pt x="1660" y="13279"/>
                </a:cubicBezTo>
                <a:lnTo>
                  <a:pt x="4631" y="10112"/>
                </a:lnTo>
                <a:cubicBezTo>
                  <a:pt x="4784" y="10208"/>
                  <a:pt x="4937" y="10291"/>
                  <a:pt x="5103" y="10374"/>
                </a:cubicBezTo>
                <a:lnTo>
                  <a:pt x="5103" y="12768"/>
                </a:lnTo>
                <a:cubicBezTo>
                  <a:pt x="5103" y="13209"/>
                  <a:pt x="5461" y="13571"/>
                  <a:pt x="5906" y="13571"/>
                </a:cubicBezTo>
                <a:lnTo>
                  <a:pt x="12794" y="13571"/>
                </a:lnTo>
                <a:cubicBezTo>
                  <a:pt x="13222" y="13571"/>
                  <a:pt x="13581" y="13209"/>
                  <a:pt x="13581" y="12768"/>
                </a:cubicBezTo>
                <a:lnTo>
                  <a:pt x="13581" y="804"/>
                </a:lnTo>
                <a:cubicBezTo>
                  <a:pt x="13581" y="363"/>
                  <a:pt x="13222" y="1"/>
                  <a:pt x="12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5" name="Google Shape;1905;p71"/>
          <p:cNvGrpSpPr/>
          <p:nvPr/>
        </p:nvGrpSpPr>
        <p:grpSpPr>
          <a:xfrm>
            <a:off x="3273863" y="3256400"/>
            <a:ext cx="339275" cy="339300"/>
            <a:chOff x="3277475" y="3256400"/>
            <a:chExt cx="339275" cy="339300"/>
          </a:xfrm>
        </p:grpSpPr>
        <p:sp>
          <p:nvSpPr>
            <p:cNvPr id="1906" name="Google Shape;1906;p71"/>
            <p:cNvSpPr/>
            <p:nvPr/>
          </p:nvSpPr>
          <p:spPr>
            <a:xfrm>
              <a:off x="3277475" y="3256400"/>
              <a:ext cx="339275" cy="339300"/>
            </a:xfrm>
            <a:custGeom>
              <a:avLst/>
              <a:gdLst/>
              <a:ahLst/>
              <a:cxnLst/>
              <a:rect l="l" t="t" r="r" b="b"/>
              <a:pathLst>
                <a:path w="13571" h="13572" extrusionOk="0">
                  <a:moveTo>
                    <a:pt x="2546" y="2451"/>
                  </a:moveTo>
                  <a:lnTo>
                    <a:pt x="2546" y="2975"/>
                  </a:lnTo>
                  <a:lnTo>
                    <a:pt x="1328" y="2975"/>
                  </a:lnTo>
                  <a:cubicBezTo>
                    <a:pt x="1179" y="2975"/>
                    <a:pt x="1066" y="3085"/>
                    <a:pt x="1066" y="3237"/>
                  </a:cubicBezTo>
                  <a:lnTo>
                    <a:pt x="1066" y="9863"/>
                  </a:lnTo>
                  <a:lnTo>
                    <a:pt x="541" y="9863"/>
                  </a:lnTo>
                  <a:lnTo>
                    <a:pt x="541" y="2713"/>
                  </a:lnTo>
                  <a:cubicBezTo>
                    <a:pt x="541" y="2560"/>
                    <a:pt x="651" y="2451"/>
                    <a:pt x="804" y="2451"/>
                  </a:cubicBezTo>
                  <a:close/>
                  <a:moveTo>
                    <a:pt x="2546" y="3500"/>
                  </a:moveTo>
                  <a:lnTo>
                    <a:pt x="2546" y="9863"/>
                  </a:lnTo>
                  <a:lnTo>
                    <a:pt x="1594" y="9863"/>
                  </a:lnTo>
                  <a:lnTo>
                    <a:pt x="1594" y="3500"/>
                  </a:lnTo>
                  <a:close/>
                  <a:moveTo>
                    <a:pt x="10500" y="542"/>
                  </a:moveTo>
                  <a:lnTo>
                    <a:pt x="10500" y="9863"/>
                  </a:lnTo>
                  <a:lnTo>
                    <a:pt x="3071" y="9863"/>
                  </a:lnTo>
                  <a:lnTo>
                    <a:pt x="3071" y="542"/>
                  </a:lnTo>
                  <a:close/>
                  <a:moveTo>
                    <a:pt x="11981" y="3500"/>
                  </a:moveTo>
                  <a:lnTo>
                    <a:pt x="11981" y="9863"/>
                  </a:lnTo>
                  <a:lnTo>
                    <a:pt x="11025" y="9863"/>
                  </a:lnTo>
                  <a:lnTo>
                    <a:pt x="11025" y="3500"/>
                  </a:lnTo>
                  <a:close/>
                  <a:moveTo>
                    <a:pt x="12767" y="2451"/>
                  </a:moveTo>
                  <a:cubicBezTo>
                    <a:pt x="12920" y="2451"/>
                    <a:pt x="13030" y="2560"/>
                    <a:pt x="13030" y="2713"/>
                  </a:cubicBezTo>
                  <a:lnTo>
                    <a:pt x="13030" y="9863"/>
                  </a:lnTo>
                  <a:lnTo>
                    <a:pt x="12505" y="9863"/>
                  </a:lnTo>
                  <a:lnTo>
                    <a:pt x="12505" y="3237"/>
                  </a:lnTo>
                  <a:cubicBezTo>
                    <a:pt x="12505" y="3085"/>
                    <a:pt x="12396" y="2975"/>
                    <a:pt x="12243" y="2975"/>
                  </a:cubicBezTo>
                  <a:lnTo>
                    <a:pt x="11025" y="2975"/>
                  </a:lnTo>
                  <a:lnTo>
                    <a:pt x="11025" y="2451"/>
                  </a:lnTo>
                  <a:close/>
                  <a:moveTo>
                    <a:pt x="13030" y="10388"/>
                  </a:moveTo>
                  <a:lnTo>
                    <a:pt x="13030" y="10653"/>
                  </a:lnTo>
                  <a:cubicBezTo>
                    <a:pt x="13030" y="10803"/>
                    <a:pt x="12920" y="10915"/>
                    <a:pt x="12767" y="10915"/>
                  </a:cubicBezTo>
                  <a:lnTo>
                    <a:pt x="804" y="10915"/>
                  </a:lnTo>
                  <a:cubicBezTo>
                    <a:pt x="651" y="10915"/>
                    <a:pt x="541" y="10803"/>
                    <a:pt x="541" y="10653"/>
                  </a:cubicBezTo>
                  <a:lnTo>
                    <a:pt x="541" y="10388"/>
                  </a:lnTo>
                  <a:close/>
                  <a:moveTo>
                    <a:pt x="7595" y="11453"/>
                  </a:moveTo>
                  <a:lnTo>
                    <a:pt x="8024" y="13043"/>
                  </a:lnTo>
                  <a:lnTo>
                    <a:pt x="5534" y="13043"/>
                  </a:lnTo>
                  <a:lnTo>
                    <a:pt x="5962" y="11453"/>
                  </a:lnTo>
                  <a:close/>
                  <a:moveTo>
                    <a:pt x="2809" y="1"/>
                  </a:moveTo>
                  <a:cubicBezTo>
                    <a:pt x="2672" y="1"/>
                    <a:pt x="2546" y="127"/>
                    <a:pt x="2546" y="280"/>
                  </a:cubicBezTo>
                  <a:lnTo>
                    <a:pt x="2546" y="1909"/>
                  </a:lnTo>
                  <a:lnTo>
                    <a:pt x="804" y="1909"/>
                  </a:lnTo>
                  <a:cubicBezTo>
                    <a:pt x="362" y="1909"/>
                    <a:pt x="0" y="2271"/>
                    <a:pt x="0" y="2713"/>
                  </a:cubicBezTo>
                  <a:lnTo>
                    <a:pt x="0" y="10653"/>
                  </a:lnTo>
                  <a:cubicBezTo>
                    <a:pt x="0" y="11095"/>
                    <a:pt x="362" y="11453"/>
                    <a:pt x="804" y="11453"/>
                  </a:cubicBezTo>
                  <a:lnTo>
                    <a:pt x="5424" y="11453"/>
                  </a:lnTo>
                  <a:lnTo>
                    <a:pt x="4996" y="13043"/>
                  </a:lnTo>
                  <a:lnTo>
                    <a:pt x="4664" y="13043"/>
                  </a:lnTo>
                  <a:cubicBezTo>
                    <a:pt x="4302" y="13043"/>
                    <a:pt x="4302" y="13558"/>
                    <a:pt x="4664" y="13571"/>
                  </a:cubicBezTo>
                  <a:lnTo>
                    <a:pt x="8897" y="13571"/>
                  </a:lnTo>
                  <a:cubicBezTo>
                    <a:pt x="9242" y="13558"/>
                    <a:pt x="9255" y="13060"/>
                    <a:pt x="8897" y="13043"/>
                  </a:cubicBezTo>
                  <a:lnTo>
                    <a:pt x="8578" y="13043"/>
                  </a:lnTo>
                  <a:lnTo>
                    <a:pt x="8150" y="11453"/>
                  </a:lnTo>
                  <a:lnTo>
                    <a:pt x="12767" y="11453"/>
                  </a:lnTo>
                  <a:cubicBezTo>
                    <a:pt x="13212" y="11453"/>
                    <a:pt x="13571" y="11095"/>
                    <a:pt x="13571" y="10653"/>
                  </a:cubicBezTo>
                  <a:lnTo>
                    <a:pt x="13571" y="2713"/>
                  </a:lnTo>
                  <a:cubicBezTo>
                    <a:pt x="13571" y="2271"/>
                    <a:pt x="13212" y="1909"/>
                    <a:pt x="12767" y="1909"/>
                  </a:cubicBezTo>
                  <a:lnTo>
                    <a:pt x="11025" y="1909"/>
                  </a:lnTo>
                  <a:lnTo>
                    <a:pt x="11025" y="280"/>
                  </a:lnTo>
                  <a:cubicBezTo>
                    <a:pt x="11025" y="127"/>
                    <a:pt x="10902" y="1"/>
                    <a:pt x="10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1"/>
            <p:cNvSpPr/>
            <p:nvPr/>
          </p:nvSpPr>
          <p:spPr>
            <a:xfrm>
              <a:off x="3374325" y="3341150"/>
              <a:ext cx="145575" cy="145900"/>
            </a:xfrm>
            <a:custGeom>
              <a:avLst/>
              <a:gdLst/>
              <a:ahLst/>
              <a:cxnLst/>
              <a:rect l="l" t="t" r="r" b="b"/>
              <a:pathLst>
                <a:path w="5823" h="5836" extrusionOk="0">
                  <a:moveTo>
                    <a:pt x="3306" y="541"/>
                  </a:moveTo>
                  <a:lnTo>
                    <a:pt x="3306" y="1328"/>
                  </a:lnTo>
                  <a:lnTo>
                    <a:pt x="2516" y="1328"/>
                  </a:lnTo>
                  <a:lnTo>
                    <a:pt x="2516" y="541"/>
                  </a:lnTo>
                  <a:close/>
                  <a:moveTo>
                    <a:pt x="1328" y="2516"/>
                  </a:moveTo>
                  <a:lnTo>
                    <a:pt x="1328" y="3320"/>
                  </a:lnTo>
                  <a:lnTo>
                    <a:pt x="525" y="3320"/>
                  </a:lnTo>
                  <a:lnTo>
                    <a:pt x="525" y="2516"/>
                  </a:lnTo>
                  <a:close/>
                  <a:moveTo>
                    <a:pt x="5298" y="2516"/>
                  </a:moveTo>
                  <a:lnTo>
                    <a:pt x="5298" y="3320"/>
                  </a:lnTo>
                  <a:lnTo>
                    <a:pt x="4495" y="3320"/>
                  </a:lnTo>
                  <a:lnTo>
                    <a:pt x="4495" y="2516"/>
                  </a:lnTo>
                  <a:close/>
                  <a:moveTo>
                    <a:pt x="3306" y="4508"/>
                  </a:moveTo>
                  <a:lnTo>
                    <a:pt x="3306" y="5298"/>
                  </a:lnTo>
                  <a:lnTo>
                    <a:pt x="2516" y="5298"/>
                  </a:lnTo>
                  <a:lnTo>
                    <a:pt x="2516" y="4508"/>
                  </a:lnTo>
                  <a:close/>
                  <a:moveTo>
                    <a:pt x="2254" y="0"/>
                  </a:moveTo>
                  <a:cubicBezTo>
                    <a:pt x="2101" y="0"/>
                    <a:pt x="1979" y="126"/>
                    <a:pt x="1979" y="276"/>
                  </a:cubicBezTo>
                  <a:lnTo>
                    <a:pt x="1979" y="1590"/>
                  </a:lnTo>
                  <a:cubicBezTo>
                    <a:pt x="1979" y="1743"/>
                    <a:pt x="2101" y="1869"/>
                    <a:pt x="2254" y="1869"/>
                  </a:cubicBezTo>
                  <a:lnTo>
                    <a:pt x="2643" y="1869"/>
                  </a:lnTo>
                  <a:lnTo>
                    <a:pt x="2643" y="2656"/>
                  </a:lnTo>
                  <a:lnTo>
                    <a:pt x="1853" y="2656"/>
                  </a:lnTo>
                  <a:lnTo>
                    <a:pt x="1853" y="2254"/>
                  </a:lnTo>
                  <a:cubicBezTo>
                    <a:pt x="1853" y="2118"/>
                    <a:pt x="1730" y="1992"/>
                    <a:pt x="1590" y="1992"/>
                  </a:cubicBezTo>
                  <a:lnTo>
                    <a:pt x="262" y="1992"/>
                  </a:lnTo>
                  <a:cubicBezTo>
                    <a:pt x="110" y="1992"/>
                    <a:pt x="0" y="2118"/>
                    <a:pt x="0" y="2254"/>
                  </a:cubicBezTo>
                  <a:lnTo>
                    <a:pt x="0" y="3582"/>
                  </a:lnTo>
                  <a:cubicBezTo>
                    <a:pt x="0" y="3735"/>
                    <a:pt x="110" y="3844"/>
                    <a:pt x="262" y="3844"/>
                  </a:cubicBezTo>
                  <a:lnTo>
                    <a:pt x="1590" y="3844"/>
                  </a:lnTo>
                  <a:cubicBezTo>
                    <a:pt x="1730" y="3844"/>
                    <a:pt x="1853" y="3735"/>
                    <a:pt x="1853" y="3582"/>
                  </a:cubicBezTo>
                  <a:lnTo>
                    <a:pt x="1853" y="3180"/>
                  </a:lnTo>
                  <a:lnTo>
                    <a:pt x="2643" y="3180"/>
                  </a:lnTo>
                  <a:lnTo>
                    <a:pt x="2643" y="3983"/>
                  </a:lnTo>
                  <a:lnTo>
                    <a:pt x="2254" y="3983"/>
                  </a:lnTo>
                  <a:cubicBezTo>
                    <a:pt x="2101" y="3983"/>
                    <a:pt x="1979" y="4093"/>
                    <a:pt x="1979" y="4246"/>
                  </a:cubicBezTo>
                  <a:lnTo>
                    <a:pt x="1979" y="5574"/>
                  </a:lnTo>
                  <a:cubicBezTo>
                    <a:pt x="1979" y="5713"/>
                    <a:pt x="2101" y="5836"/>
                    <a:pt x="2254" y="5836"/>
                  </a:cubicBezTo>
                  <a:lnTo>
                    <a:pt x="3569" y="5836"/>
                  </a:lnTo>
                  <a:cubicBezTo>
                    <a:pt x="3721" y="5836"/>
                    <a:pt x="3831" y="5713"/>
                    <a:pt x="3831" y="5574"/>
                  </a:cubicBezTo>
                  <a:lnTo>
                    <a:pt x="3831" y="4246"/>
                  </a:lnTo>
                  <a:cubicBezTo>
                    <a:pt x="3831" y="4093"/>
                    <a:pt x="3721" y="3983"/>
                    <a:pt x="3569" y="3983"/>
                  </a:cubicBezTo>
                  <a:lnTo>
                    <a:pt x="3180" y="3983"/>
                  </a:lnTo>
                  <a:lnTo>
                    <a:pt x="3180" y="3180"/>
                  </a:lnTo>
                  <a:lnTo>
                    <a:pt x="3970" y="3180"/>
                  </a:lnTo>
                  <a:lnTo>
                    <a:pt x="3970" y="3582"/>
                  </a:lnTo>
                  <a:cubicBezTo>
                    <a:pt x="3970" y="3735"/>
                    <a:pt x="4093" y="3844"/>
                    <a:pt x="4233" y="3844"/>
                  </a:cubicBezTo>
                  <a:lnTo>
                    <a:pt x="5560" y="3844"/>
                  </a:lnTo>
                  <a:cubicBezTo>
                    <a:pt x="5713" y="3844"/>
                    <a:pt x="5823" y="3735"/>
                    <a:pt x="5823" y="3582"/>
                  </a:cubicBezTo>
                  <a:lnTo>
                    <a:pt x="5823" y="2254"/>
                  </a:lnTo>
                  <a:cubicBezTo>
                    <a:pt x="5823" y="2118"/>
                    <a:pt x="5713" y="1992"/>
                    <a:pt x="5560" y="1992"/>
                  </a:cubicBezTo>
                  <a:lnTo>
                    <a:pt x="4233" y="1992"/>
                  </a:lnTo>
                  <a:cubicBezTo>
                    <a:pt x="4093" y="1992"/>
                    <a:pt x="3970" y="2118"/>
                    <a:pt x="3970" y="2254"/>
                  </a:cubicBezTo>
                  <a:lnTo>
                    <a:pt x="3970" y="2656"/>
                  </a:lnTo>
                  <a:lnTo>
                    <a:pt x="3180" y="2656"/>
                  </a:lnTo>
                  <a:lnTo>
                    <a:pt x="3180" y="1869"/>
                  </a:lnTo>
                  <a:lnTo>
                    <a:pt x="3569" y="1869"/>
                  </a:lnTo>
                  <a:cubicBezTo>
                    <a:pt x="3721" y="1869"/>
                    <a:pt x="3831" y="1743"/>
                    <a:pt x="3831" y="1590"/>
                  </a:cubicBezTo>
                  <a:lnTo>
                    <a:pt x="3831" y="276"/>
                  </a:lnTo>
                  <a:cubicBezTo>
                    <a:pt x="3831" y="126"/>
                    <a:pt x="3721" y="0"/>
                    <a:pt x="3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1"/>
            <p:cNvSpPr/>
            <p:nvPr/>
          </p:nvSpPr>
          <p:spPr>
            <a:xfrm>
              <a:off x="3371900" y="3313500"/>
              <a:ext cx="65025" cy="13150"/>
            </a:xfrm>
            <a:custGeom>
              <a:avLst/>
              <a:gdLst/>
              <a:ahLst/>
              <a:cxnLst/>
              <a:rect l="l" t="t" r="r" b="b"/>
              <a:pathLst>
                <a:path w="2601" h="526" extrusionOk="0">
                  <a:moveTo>
                    <a:pt x="346" y="1"/>
                  </a:moveTo>
                  <a:cubicBezTo>
                    <a:pt x="1" y="14"/>
                    <a:pt x="1" y="512"/>
                    <a:pt x="346" y="525"/>
                  </a:cubicBezTo>
                  <a:lnTo>
                    <a:pt x="2338" y="525"/>
                  </a:lnTo>
                  <a:cubicBezTo>
                    <a:pt x="2491" y="525"/>
                    <a:pt x="2600" y="416"/>
                    <a:pt x="2600" y="263"/>
                  </a:cubicBezTo>
                  <a:cubicBezTo>
                    <a:pt x="2600" y="123"/>
                    <a:pt x="2491" y="1"/>
                    <a:pt x="2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1"/>
            <p:cNvSpPr/>
            <p:nvPr/>
          </p:nvSpPr>
          <p:spPr>
            <a:xfrm>
              <a:off x="3371900" y="3341150"/>
              <a:ext cx="37375" cy="13550"/>
            </a:xfrm>
            <a:custGeom>
              <a:avLst/>
              <a:gdLst/>
              <a:ahLst/>
              <a:cxnLst/>
              <a:rect l="l" t="t" r="r" b="b"/>
              <a:pathLst>
                <a:path w="1495" h="542" extrusionOk="0">
                  <a:moveTo>
                    <a:pt x="346" y="0"/>
                  </a:moveTo>
                  <a:cubicBezTo>
                    <a:pt x="1" y="13"/>
                    <a:pt x="1" y="524"/>
                    <a:pt x="346" y="541"/>
                  </a:cubicBezTo>
                  <a:lnTo>
                    <a:pt x="1203" y="541"/>
                  </a:lnTo>
                  <a:cubicBezTo>
                    <a:pt x="1342" y="541"/>
                    <a:pt x="1452" y="442"/>
                    <a:pt x="1481" y="305"/>
                  </a:cubicBezTo>
                  <a:cubicBezTo>
                    <a:pt x="1495" y="153"/>
                    <a:pt x="1369" y="0"/>
                    <a:pt x="1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1"/>
            <p:cNvSpPr/>
            <p:nvPr/>
          </p:nvSpPr>
          <p:spPr>
            <a:xfrm>
              <a:off x="3371900" y="3285775"/>
              <a:ext cx="65775" cy="13225"/>
            </a:xfrm>
            <a:custGeom>
              <a:avLst/>
              <a:gdLst/>
              <a:ahLst/>
              <a:cxnLst/>
              <a:rect l="l" t="t" r="r" b="b"/>
              <a:pathLst>
                <a:path w="2631" h="529" extrusionOk="0">
                  <a:moveTo>
                    <a:pt x="346" y="1"/>
                  </a:moveTo>
                  <a:cubicBezTo>
                    <a:pt x="1" y="17"/>
                    <a:pt x="1" y="515"/>
                    <a:pt x="346" y="529"/>
                  </a:cubicBezTo>
                  <a:lnTo>
                    <a:pt x="2325" y="529"/>
                  </a:lnTo>
                  <a:cubicBezTo>
                    <a:pt x="2464" y="529"/>
                    <a:pt x="2587" y="432"/>
                    <a:pt x="2600" y="306"/>
                  </a:cubicBezTo>
                  <a:cubicBezTo>
                    <a:pt x="2630" y="140"/>
                    <a:pt x="2504" y="1"/>
                    <a:pt x="2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1"/>
            <p:cNvSpPr/>
            <p:nvPr/>
          </p:nvSpPr>
          <p:spPr>
            <a:xfrm>
              <a:off x="3454575" y="3313500"/>
              <a:ext cx="65325" cy="13150"/>
            </a:xfrm>
            <a:custGeom>
              <a:avLst/>
              <a:gdLst/>
              <a:ahLst/>
              <a:cxnLst/>
              <a:rect l="l" t="t" r="r" b="b"/>
              <a:pathLst>
                <a:path w="2613" h="526" extrusionOk="0">
                  <a:moveTo>
                    <a:pt x="359" y="1"/>
                  </a:moveTo>
                  <a:cubicBezTo>
                    <a:pt x="0" y="14"/>
                    <a:pt x="0" y="512"/>
                    <a:pt x="359" y="525"/>
                  </a:cubicBezTo>
                  <a:lnTo>
                    <a:pt x="2337" y="525"/>
                  </a:lnTo>
                  <a:cubicBezTo>
                    <a:pt x="2490" y="525"/>
                    <a:pt x="2613" y="416"/>
                    <a:pt x="2613" y="263"/>
                  </a:cubicBezTo>
                  <a:cubicBezTo>
                    <a:pt x="2613" y="123"/>
                    <a:pt x="2490"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1"/>
            <p:cNvSpPr/>
            <p:nvPr/>
          </p:nvSpPr>
          <p:spPr>
            <a:xfrm>
              <a:off x="3454575" y="3285775"/>
              <a:ext cx="65675" cy="13225"/>
            </a:xfrm>
            <a:custGeom>
              <a:avLst/>
              <a:gdLst/>
              <a:ahLst/>
              <a:cxnLst/>
              <a:rect l="l" t="t" r="r" b="b"/>
              <a:pathLst>
                <a:path w="2627" h="529" extrusionOk="0">
                  <a:moveTo>
                    <a:pt x="359" y="1"/>
                  </a:moveTo>
                  <a:cubicBezTo>
                    <a:pt x="0" y="17"/>
                    <a:pt x="0" y="515"/>
                    <a:pt x="359" y="529"/>
                  </a:cubicBezTo>
                  <a:lnTo>
                    <a:pt x="2337" y="529"/>
                  </a:lnTo>
                  <a:cubicBezTo>
                    <a:pt x="2460" y="529"/>
                    <a:pt x="2586" y="432"/>
                    <a:pt x="2599" y="306"/>
                  </a:cubicBezTo>
                  <a:cubicBezTo>
                    <a:pt x="2626" y="140"/>
                    <a:pt x="2503"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1"/>
            <p:cNvSpPr/>
            <p:nvPr/>
          </p:nvSpPr>
          <p:spPr>
            <a:xfrm>
              <a:off x="3484600" y="3341150"/>
              <a:ext cx="37375" cy="13550"/>
            </a:xfrm>
            <a:custGeom>
              <a:avLst/>
              <a:gdLst/>
              <a:ahLst/>
              <a:cxnLst/>
              <a:rect l="l" t="t" r="r" b="b"/>
              <a:pathLst>
                <a:path w="1495" h="542" extrusionOk="0">
                  <a:moveTo>
                    <a:pt x="293" y="0"/>
                  </a:moveTo>
                  <a:cubicBezTo>
                    <a:pt x="154" y="0"/>
                    <a:pt x="44" y="96"/>
                    <a:pt x="14" y="236"/>
                  </a:cubicBezTo>
                  <a:cubicBezTo>
                    <a:pt x="1" y="402"/>
                    <a:pt x="127" y="541"/>
                    <a:pt x="280" y="541"/>
                  </a:cubicBezTo>
                  <a:lnTo>
                    <a:pt x="1136" y="541"/>
                  </a:lnTo>
                  <a:cubicBezTo>
                    <a:pt x="1495" y="524"/>
                    <a:pt x="1495" y="13"/>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1"/>
            <p:cNvSpPr/>
            <p:nvPr/>
          </p:nvSpPr>
          <p:spPr>
            <a:xfrm>
              <a:off x="3371900" y="3473600"/>
              <a:ext cx="37375" cy="13450"/>
            </a:xfrm>
            <a:custGeom>
              <a:avLst/>
              <a:gdLst/>
              <a:ahLst/>
              <a:cxnLst/>
              <a:rect l="l" t="t" r="r" b="b"/>
              <a:pathLst>
                <a:path w="1495" h="538" extrusionOk="0">
                  <a:moveTo>
                    <a:pt x="346" y="0"/>
                  </a:moveTo>
                  <a:cubicBezTo>
                    <a:pt x="1" y="13"/>
                    <a:pt x="1" y="525"/>
                    <a:pt x="346" y="538"/>
                  </a:cubicBezTo>
                  <a:lnTo>
                    <a:pt x="1203" y="538"/>
                  </a:lnTo>
                  <a:cubicBezTo>
                    <a:pt x="1342" y="538"/>
                    <a:pt x="1452" y="442"/>
                    <a:pt x="1481" y="305"/>
                  </a:cubicBezTo>
                  <a:cubicBezTo>
                    <a:pt x="1495" y="153"/>
                    <a:pt x="1369" y="0"/>
                    <a:pt x="1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1"/>
            <p:cNvSpPr/>
            <p:nvPr/>
          </p:nvSpPr>
          <p:spPr>
            <a:xfrm>
              <a:off x="3484600" y="3473600"/>
              <a:ext cx="37375" cy="13450"/>
            </a:xfrm>
            <a:custGeom>
              <a:avLst/>
              <a:gdLst/>
              <a:ahLst/>
              <a:cxnLst/>
              <a:rect l="l" t="t" r="r" b="b"/>
              <a:pathLst>
                <a:path w="1495" h="538" extrusionOk="0">
                  <a:moveTo>
                    <a:pt x="293" y="0"/>
                  </a:moveTo>
                  <a:cubicBezTo>
                    <a:pt x="154" y="0"/>
                    <a:pt x="44" y="96"/>
                    <a:pt x="14" y="236"/>
                  </a:cubicBezTo>
                  <a:cubicBezTo>
                    <a:pt x="1" y="402"/>
                    <a:pt x="127" y="538"/>
                    <a:pt x="280" y="538"/>
                  </a:cubicBezTo>
                  <a:lnTo>
                    <a:pt x="1136" y="538"/>
                  </a:lnTo>
                  <a:cubicBezTo>
                    <a:pt x="1495" y="525"/>
                    <a:pt x="1495" y="13"/>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71"/>
          <p:cNvGrpSpPr/>
          <p:nvPr/>
        </p:nvGrpSpPr>
        <p:grpSpPr>
          <a:xfrm>
            <a:off x="2504175" y="3256400"/>
            <a:ext cx="338875" cy="339300"/>
            <a:chOff x="2518850" y="3256400"/>
            <a:chExt cx="338875" cy="339300"/>
          </a:xfrm>
        </p:grpSpPr>
        <p:sp>
          <p:nvSpPr>
            <p:cNvPr id="1917" name="Google Shape;1917;p71"/>
            <p:cNvSpPr/>
            <p:nvPr/>
          </p:nvSpPr>
          <p:spPr>
            <a:xfrm>
              <a:off x="2518850" y="3256400"/>
              <a:ext cx="338875" cy="339300"/>
            </a:xfrm>
            <a:custGeom>
              <a:avLst/>
              <a:gdLst/>
              <a:ahLst/>
              <a:cxnLst/>
              <a:rect l="l" t="t" r="r" b="b"/>
              <a:pathLst>
                <a:path w="13555" h="13572" extrusionOk="0">
                  <a:moveTo>
                    <a:pt x="8370" y="2975"/>
                  </a:moveTo>
                  <a:lnTo>
                    <a:pt x="8370" y="3500"/>
                  </a:lnTo>
                  <a:lnTo>
                    <a:pt x="7842" y="3500"/>
                  </a:lnTo>
                  <a:lnTo>
                    <a:pt x="7842" y="2975"/>
                  </a:lnTo>
                  <a:close/>
                  <a:moveTo>
                    <a:pt x="4662" y="5259"/>
                  </a:moveTo>
                  <a:lnTo>
                    <a:pt x="4662" y="7317"/>
                  </a:lnTo>
                  <a:lnTo>
                    <a:pt x="3596" y="7317"/>
                  </a:lnTo>
                  <a:lnTo>
                    <a:pt x="3596" y="5259"/>
                  </a:lnTo>
                  <a:close/>
                  <a:moveTo>
                    <a:pt x="7304" y="542"/>
                  </a:moveTo>
                  <a:lnTo>
                    <a:pt x="7304" y="7317"/>
                  </a:lnTo>
                  <a:lnTo>
                    <a:pt x="6252" y="7317"/>
                  </a:lnTo>
                  <a:lnTo>
                    <a:pt x="6252" y="542"/>
                  </a:lnTo>
                  <a:close/>
                  <a:moveTo>
                    <a:pt x="8370" y="4027"/>
                  </a:moveTo>
                  <a:lnTo>
                    <a:pt x="8370" y="7317"/>
                  </a:lnTo>
                  <a:lnTo>
                    <a:pt x="7842" y="7317"/>
                  </a:lnTo>
                  <a:lnTo>
                    <a:pt x="7842" y="4027"/>
                  </a:lnTo>
                  <a:close/>
                  <a:moveTo>
                    <a:pt x="9960" y="2451"/>
                  </a:moveTo>
                  <a:lnTo>
                    <a:pt x="9960" y="7317"/>
                  </a:lnTo>
                  <a:lnTo>
                    <a:pt x="8894" y="7317"/>
                  </a:lnTo>
                  <a:lnTo>
                    <a:pt x="8894" y="2451"/>
                  </a:lnTo>
                  <a:close/>
                  <a:moveTo>
                    <a:pt x="11440" y="4027"/>
                  </a:moveTo>
                  <a:lnTo>
                    <a:pt x="11440" y="10653"/>
                  </a:lnTo>
                  <a:lnTo>
                    <a:pt x="2115" y="10653"/>
                  </a:lnTo>
                  <a:lnTo>
                    <a:pt x="2115" y="4027"/>
                  </a:lnTo>
                  <a:lnTo>
                    <a:pt x="5727" y="4027"/>
                  </a:lnTo>
                  <a:lnTo>
                    <a:pt x="5727" y="7317"/>
                  </a:lnTo>
                  <a:lnTo>
                    <a:pt x="5186" y="7317"/>
                  </a:lnTo>
                  <a:lnTo>
                    <a:pt x="5186" y="4980"/>
                  </a:lnTo>
                  <a:cubicBezTo>
                    <a:pt x="5186" y="4844"/>
                    <a:pt x="5077" y="4718"/>
                    <a:pt x="4924" y="4718"/>
                  </a:cubicBezTo>
                  <a:lnTo>
                    <a:pt x="3334" y="4718"/>
                  </a:lnTo>
                  <a:cubicBezTo>
                    <a:pt x="3194" y="4718"/>
                    <a:pt x="3071" y="4844"/>
                    <a:pt x="3071" y="4980"/>
                  </a:cubicBezTo>
                  <a:lnTo>
                    <a:pt x="3071" y="7317"/>
                  </a:lnTo>
                  <a:lnTo>
                    <a:pt x="2932" y="7317"/>
                  </a:lnTo>
                  <a:cubicBezTo>
                    <a:pt x="2587" y="7334"/>
                    <a:pt x="2587" y="7832"/>
                    <a:pt x="2932" y="7845"/>
                  </a:cubicBezTo>
                  <a:lnTo>
                    <a:pt x="10624" y="7845"/>
                  </a:lnTo>
                  <a:cubicBezTo>
                    <a:pt x="10969" y="7832"/>
                    <a:pt x="10969" y="7334"/>
                    <a:pt x="10624" y="7317"/>
                  </a:cubicBezTo>
                  <a:lnTo>
                    <a:pt x="10484" y="7317"/>
                  </a:lnTo>
                  <a:lnTo>
                    <a:pt x="10484" y="4027"/>
                  </a:lnTo>
                  <a:close/>
                  <a:moveTo>
                    <a:pt x="12240" y="2975"/>
                  </a:moveTo>
                  <a:cubicBezTo>
                    <a:pt x="12380" y="2975"/>
                    <a:pt x="12502" y="3085"/>
                    <a:pt x="12502" y="3237"/>
                  </a:cubicBezTo>
                  <a:lnTo>
                    <a:pt x="12502" y="11716"/>
                  </a:lnTo>
                  <a:lnTo>
                    <a:pt x="8370" y="11716"/>
                  </a:lnTo>
                  <a:cubicBezTo>
                    <a:pt x="8217" y="11716"/>
                    <a:pt x="8104" y="11828"/>
                    <a:pt x="8104" y="11981"/>
                  </a:cubicBezTo>
                  <a:lnTo>
                    <a:pt x="5448" y="11981"/>
                  </a:lnTo>
                  <a:cubicBezTo>
                    <a:pt x="5448" y="11828"/>
                    <a:pt x="5339" y="11716"/>
                    <a:pt x="5186" y="11716"/>
                  </a:cubicBezTo>
                  <a:lnTo>
                    <a:pt x="1050" y="11716"/>
                  </a:lnTo>
                  <a:lnTo>
                    <a:pt x="1050" y="3237"/>
                  </a:lnTo>
                  <a:cubicBezTo>
                    <a:pt x="1050" y="3085"/>
                    <a:pt x="1176" y="2975"/>
                    <a:pt x="1329" y="2975"/>
                  </a:cubicBezTo>
                  <a:lnTo>
                    <a:pt x="5727" y="2975"/>
                  </a:lnTo>
                  <a:lnTo>
                    <a:pt x="5727" y="3500"/>
                  </a:lnTo>
                  <a:lnTo>
                    <a:pt x="1853" y="3500"/>
                  </a:lnTo>
                  <a:cubicBezTo>
                    <a:pt x="1701" y="3500"/>
                    <a:pt x="1591" y="3626"/>
                    <a:pt x="1591" y="3765"/>
                  </a:cubicBezTo>
                  <a:lnTo>
                    <a:pt x="1591" y="10915"/>
                  </a:lnTo>
                  <a:cubicBezTo>
                    <a:pt x="1591" y="11068"/>
                    <a:pt x="1701" y="11191"/>
                    <a:pt x="1853" y="11191"/>
                  </a:cubicBezTo>
                  <a:lnTo>
                    <a:pt x="11702" y="11191"/>
                  </a:lnTo>
                  <a:cubicBezTo>
                    <a:pt x="11855" y="11191"/>
                    <a:pt x="11965" y="11068"/>
                    <a:pt x="11965" y="10915"/>
                  </a:cubicBezTo>
                  <a:lnTo>
                    <a:pt x="11965" y="3765"/>
                  </a:lnTo>
                  <a:cubicBezTo>
                    <a:pt x="11965" y="3626"/>
                    <a:pt x="11855" y="3500"/>
                    <a:pt x="11702" y="3500"/>
                  </a:cubicBezTo>
                  <a:lnTo>
                    <a:pt x="10484" y="3500"/>
                  </a:lnTo>
                  <a:lnTo>
                    <a:pt x="10484" y="2975"/>
                  </a:lnTo>
                  <a:close/>
                  <a:moveTo>
                    <a:pt x="13030" y="12243"/>
                  </a:moveTo>
                  <a:lnTo>
                    <a:pt x="13030" y="12768"/>
                  </a:lnTo>
                  <a:cubicBezTo>
                    <a:pt x="13030" y="12921"/>
                    <a:pt x="12904" y="13043"/>
                    <a:pt x="12768" y="13043"/>
                  </a:cubicBezTo>
                  <a:lnTo>
                    <a:pt x="788" y="13043"/>
                  </a:lnTo>
                  <a:cubicBezTo>
                    <a:pt x="652" y="13043"/>
                    <a:pt x="525" y="12921"/>
                    <a:pt x="525" y="12768"/>
                  </a:cubicBezTo>
                  <a:lnTo>
                    <a:pt x="525" y="12243"/>
                  </a:lnTo>
                  <a:lnTo>
                    <a:pt x="4994" y="12243"/>
                  </a:lnTo>
                  <a:cubicBezTo>
                    <a:pt x="5090" y="12409"/>
                    <a:pt x="5256" y="12506"/>
                    <a:pt x="5448" y="12506"/>
                  </a:cubicBezTo>
                  <a:lnTo>
                    <a:pt x="8104" y="12506"/>
                  </a:lnTo>
                  <a:cubicBezTo>
                    <a:pt x="8300" y="12506"/>
                    <a:pt x="8466" y="12409"/>
                    <a:pt x="8562" y="12243"/>
                  </a:cubicBezTo>
                  <a:close/>
                  <a:moveTo>
                    <a:pt x="5989" y="1"/>
                  </a:moveTo>
                  <a:cubicBezTo>
                    <a:pt x="5837" y="1"/>
                    <a:pt x="5727" y="127"/>
                    <a:pt x="5727" y="280"/>
                  </a:cubicBezTo>
                  <a:lnTo>
                    <a:pt x="5727" y="2451"/>
                  </a:lnTo>
                  <a:lnTo>
                    <a:pt x="1329" y="2451"/>
                  </a:lnTo>
                  <a:cubicBezTo>
                    <a:pt x="884" y="2451"/>
                    <a:pt x="525" y="2796"/>
                    <a:pt x="525" y="3237"/>
                  </a:cubicBezTo>
                  <a:lnTo>
                    <a:pt x="525" y="11716"/>
                  </a:lnTo>
                  <a:lnTo>
                    <a:pt x="263" y="11716"/>
                  </a:lnTo>
                  <a:cubicBezTo>
                    <a:pt x="110" y="11716"/>
                    <a:pt x="1" y="11828"/>
                    <a:pt x="1" y="11981"/>
                  </a:cubicBezTo>
                  <a:lnTo>
                    <a:pt x="1" y="12768"/>
                  </a:lnTo>
                  <a:cubicBezTo>
                    <a:pt x="1" y="13209"/>
                    <a:pt x="359" y="13571"/>
                    <a:pt x="788" y="13571"/>
                  </a:cubicBezTo>
                  <a:lnTo>
                    <a:pt x="12768" y="13571"/>
                  </a:lnTo>
                  <a:cubicBezTo>
                    <a:pt x="13210" y="13571"/>
                    <a:pt x="13555" y="13209"/>
                    <a:pt x="13555" y="12768"/>
                  </a:cubicBezTo>
                  <a:lnTo>
                    <a:pt x="13555" y="11981"/>
                  </a:lnTo>
                  <a:cubicBezTo>
                    <a:pt x="13555" y="11828"/>
                    <a:pt x="13445" y="11716"/>
                    <a:pt x="13293" y="11716"/>
                  </a:cubicBezTo>
                  <a:lnTo>
                    <a:pt x="13030" y="11716"/>
                  </a:lnTo>
                  <a:lnTo>
                    <a:pt x="13030" y="3237"/>
                  </a:lnTo>
                  <a:cubicBezTo>
                    <a:pt x="13030" y="2796"/>
                    <a:pt x="12668" y="2451"/>
                    <a:pt x="12240" y="2451"/>
                  </a:cubicBezTo>
                  <a:lnTo>
                    <a:pt x="10484" y="2451"/>
                  </a:lnTo>
                  <a:lnTo>
                    <a:pt x="10484" y="2172"/>
                  </a:lnTo>
                  <a:cubicBezTo>
                    <a:pt x="10484" y="2036"/>
                    <a:pt x="10375" y="1909"/>
                    <a:pt x="10222" y="1909"/>
                  </a:cubicBezTo>
                  <a:lnTo>
                    <a:pt x="8632" y="1909"/>
                  </a:lnTo>
                  <a:cubicBezTo>
                    <a:pt x="8492" y="1909"/>
                    <a:pt x="8370" y="2036"/>
                    <a:pt x="8370" y="2172"/>
                  </a:cubicBezTo>
                  <a:lnTo>
                    <a:pt x="8370" y="2451"/>
                  </a:lnTo>
                  <a:lnTo>
                    <a:pt x="7842" y="2451"/>
                  </a:lnTo>
                  <a:lnTo>
                    <a:pt x="7842" y="280"/>
                  </a:lnTo>
                  <a:cubicBezTo>
                    <a:pt x="7842" y="127"/>
                    <a:pt x="7719" y="1"/>
                    <a:pt x="7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1"/>
            <p:cNvSpPr/>
            <p:nvPr/>
          </p:nvSpPr>
          <p:spPr>
            <a:xfrm>
              <a:off x="2583850" y="3465950"/>
              <a:ext cx="96125" cy="13225"/>
            </a:xfrm>
            <a:custGeom>
              <a:avLst/>
              <a:gdLst/>
              <a:ahLst/>
              <a:cxnLst/>
              <a:rect l="l" t="t" r="r" b="b"/>
              <a:pathLst>
                <a:path w="3845" h="529" extrusionOk="0">
                  <a:moveTo>
                    <a:pt x="345" y="1"/>
                  </a:moveTo>
                  <a:cubicBezTo>
                    <a:pt x="0" y="1"/>
                    <a:pt x="0" y="512"/>
                    <a:pt x="345" y="528"/>
                  </a:cubicBezTo>
                  <a:lnTo>
                    <a:pt x="3542" y="528"/>
                  </a:lnTo>
                  <a:cubicBezTo>
                    <a:pt x="3678" y="528"/>
                    <a:pt x="3804" y="429"/>
                    <a:pt x="3818" y="306"/>
                  </a:cubicBezTo>
                  <a:cubicBezTo>
                    <a:pt x="3844" y="140"/>
                    <a:pt x="3721" y="1"/>
                    <a:pt x="3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1"/>
            <p:cNvSpPr/>
            <p:nvPr/>
          </p:nvSpPr>
          <p:spPr>
            <a:xfrm>
              <a:off x="2583850" y="3492250"/>
              <a:ext cx="96125" cy="13150"/>
            </a:xfrm>
            <a:custGeom>
              <a:avLst/>
              <a:gdLst/>
              <a:ahLst/>
              <a:cxnLst/>
              <a:rect l="l" t="t" r="r" b="b"/>
              <a:pathLst>
                <a:path w="3845" h="526" extrusionOk="0">
                  <a:moveTo>
                    <a:pt x="345" y="1"/>
                  </a:moveTo>
                  <a:cubicBezTo>
                    <a:pt x="0" y="14"/>
                    <a:pt x="0" y="512"/>
                    <a:pt x="345" y="525"/>
                  </a:cubicBezTo>
                  <a:lnTo>
                    <a:pt x="3542" y="525"/>
                  </a:lnTo>
                  <a:cubicBezTo>
                    <a:pt x="3678" y="525"/>
                    <a:pt x="3804" y="442"/>
                    <a:pt x="3818" y="306"/>
                  </a:cubicBezTo>
                  <a:cubicBezTo>
                    <a:pt x="3844" y="140"/>
                    <a:pt x="3721" y="1"/>
                    <a:pt x="3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1"/>
            <p:cNvSpPr/>
            <p:nvPr/>
          </p:nvSpPr>
          <p:spPr>
            <a:xfrm>
              <a:off x="2695550" y="3465950"/>
              <a:ext cx="96125" cy="13225"/>
            </a:xfrm>
            <a:custGeom>
              <a:avLst/>
              <a:gdLst/>
              <a:ahLst/>
              <a:cxnLst/>
              <a:rect l="l" t="t" r="r" b="b"/>
              <a:pathLst>
                <a:path w="3845" h="529" extrusionOk="0">
                  <a:moveTo>
                    <a:pt x="359" y="1"/>
                  </a:moveTo>
                  <a:cubicBezTo>
                    <a:pt x="14" y="1"/>
                    <a:pt x="0" y="512"/>
                    <a:pt x="359" y="528"/>
                  </a:cubicBezTo>
                  <a:lnTo>
                    <a:pt x="3556" y="528"/>
                  </a:lnTo>
                  <a:cubicBezTo>
                    <a:pt x="3692" y="528"/>
                    <a:pt x="3805" y="429"/>
                    <a:pt x="3831" y="306"/>
                  </a:cubicBezTo>
                  <a:cubicBezTo>
                    <a:pt x="3844" y="140"/>
                    <a:pt x="3722" y="1"/>
                    <a:pt x="3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1"/>
            <p:cNvSpPr/>
            <p:nvPr/>
          </p:nvSpPr>
          <p:spPr>
            <a:xfrm>
              <a:off x="2695550" y="3492250"/>
              <a:ext cx="96125" cy="13150"/>
            </a:xfrm>
            <a:custGeom>
              <a:avLst/>
              <a:gdLst/>
              <a:ahLst/>
              <a:cxnLst/>
              <a:rect l="l" t="t" r="r" b="b"/>
              <a:pathLst>
                <a:path w="3845" h="526" extrusionOk="0">
                  <a:moveTo>
                    <a:pt x="359" y="1"/>
                  </a:moveTo>
                  <a:cubicBezTo>
                    <a:pt x="14" y="14"/>
                    <a:pt x="0" y="512"/>
                    <a:pt x="359" y="525"/>
                  </a:cubicBezTo>
                  <a:lnTo>
                    <a:pt x="3556" y="525"/>
                  </a:lnTo>
                  <a:cubicBezTo>
                    <a:pt x="3692" y="525"/>
                    <a:pt x="3805" y="442"/>
                    <a:pt x="3831" y="306"/>
                  </a:cubicBezTo>
                  <a:cubicBezTo>
                    <a:pt x="3844" y="140"/>
                    <a:pt x="3722" y="1"/>
                    <a:pt x="3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71"/>
          <p:cNvGrpSpPr/>
          <p:nvPr/>
        </p:nvGrpSpPr>
        <p:grpSpPr>
          <a:xfrm>
            <a:off x="1784200" y="3286875"/>
            <a:ext cx="372150" cy="278700"/>
            <a:chOff x="1837275" y="3286875"/>
            <a:chExt cx="372150" cy="278700"/>
          </a:xfrm>
        </p:grpSpPr>
        <p:sp>
          <p:nvSpPr>
            <p:cNvPr id="1923" name="Google Shape;1923;p71"/>
            <p:cNvSpPr/>
            <p:nvPr/>
          </p:nvSpPr>
          <p:spPr>
            <a:xfrm>
              <a:off x="1837275" y="3286875"/>
              <a:ext cx="372150" cy="278700"/>
            </a:xfrm>
            <a:custGeom>
              <a:avLst/>
              <a:gdLst/>
              <a:ahLst/>
              <a:cxnLst/>
              <a:rect l="l" t="t" r="r" b="b"/>
              <a:pathLst>
                <a:path w="14886" h="11148" extrusionOk="0">
                  <a:moveTo>
                    <a:pt x="10374" y="524"/>
                  </a:moveTo>
                  <a:lnTo>
                    <a:pt x="10374" y="4246"/>
                  </a:lnTo>
                  <a:cubicBezTo>
                    <a:pt x="10285" y="4239"/>
                    <a:pt x="10196" y="4236"/>
                    <a:pt x="10107" y="4236"/>
                  </a:cubicBezTo>
                  <a:cubicBezTo>
                    <a:pt x="9838" y="4236"/>
                    <a:pt x="9570" y="4266"/>
                    <a:pt x="9308" y="4329"/>
                  </a:cubicBezTo>
                  <a:lnTo>
                    <a:pt x="9308" y="524"/>
                  </a:lnTo>
                  <a:close/>
                  <a:moveTo>
                    <a:pt x="2035" y="2144"/>
                  </a:moveTo>
                  <a:lnTo>
                    <a:pt x="2035" y="6377"/>
                  </a:lnTo>
                  <a:lnTo>
                    <a:pt x="969" y="6377"/>
                  </a:lnTo>
                  <a:lnTo>
                    <a:pt x="969" y="2144"/>
                  </a:lnTo>
                  <a:close/>
                  <a:moveTo>
                    <a:pt x="4814" y="554"/>
                  </a:moveTo>
                  <a:lnTo>
                    <a:pt x="4814" y="6377"/>
                  </a:lnTo>
                  <a:lnTo>
                    <a:pt x="3748" y="6377"/>
                  </a:lnTo>
                  <a:lnTo>
                    <a:pt x="3748" y="554"/>
                  </a:lnTo>
                  <a:close/>
                  <a:moveTo>
                    <a:pt x="7595" y="3193"/>
                  </a:moveTo>
                  <a:lnTo>
                    <a:pt x="7595" y="5381"/>
                  </a:lnTo>
                  <a:cubicBezTo>
                    <a:pt x="7333" y="5670"/>
                    <a:pt x="7111" y="6002"/>
                    <a:pt x="6958" y="6377"/>
                  </a:cubicBezTo>
                  <a:lnTo>
                    <a:pt x="6530" y="6377"/>
                  </a:lnTo>
                  <a:lnTo>
                    <a:pt x="6530" y="3193"/>
                  </a:lnTo>
                  <a:close/>
                  <a:moveTo>
                    <a:pt x="10145" y="4796"/>
                  </a:moveTo>
                  <a:cubicBezTo>
                    <a:pt x="11568" y="4796"/>
                    <a:pt x="12990" y="5761"/>
                    <a:pt x="13059" y="7691"/>
                  </a:cubicBezTo>
                  <a:cubicBezTo>
                    <a:pt x="13059" y="9308"/>
                    <a:pt x="11758" y="10609"/>
                    <a:pt x="10138" y="10609"/>
                  </a:cubicBezTo>
                  <a:cubicBezTo>
                    <a:pt x="8535" y="10609"/>
                    <a:pt x="7220" y="9308"/>
                    <a:pt x="7220" y="7691"/>
                  </a:cubicBezTo>
                  <a:cubicBezTo>
                    <a:pt x="7297" y="5761"/>
                    <a:pt x="8721" y="4796"/>
                    <a:pt x="10145" y="4796"/>
                  </a:cubicBezTo>
                  <a:close/>
                  <a:moveTo>
                    <a:pt x="3486" y="0"/>
                  </a:moveTo>
                  <a:cubicBezTo>
                    <a:pt x="3333" y="0"/>
                    <a:pt x="3223" y="110"/>
                    <a:pt x="3223" y="262"/>
                  </a:cubicBezTo>
                  <a:lnTo>
                    <a:pt x="3223" y="6377"/>
                  </a:lnTo>
                  <a:lnTo>
                    <a:pt x="2560" y="6377"/>
                  </a:lnTo>
                  <a:lnTo>
                    <a:pt x="2560" y="1866"/>
                  </a:lnTo>
                  <a:cubicBezTo>
                    <a:pt x="2560" y="1730"/>
                    <a:pt x="2437" y="1603"/>
                    <a:pt x="2297" y="1603"/>
                  </a:cubicBezTo>
                  <a:lnTo>
                    <a:pt x="707" y="1603"/>
                  </a:lnTo>
                  <a:cubicBezTo>
                    <a:pt x="554" y="1603"/>
                    <a:pt x="445" y="1730"/>
                    <a:pt x="445" y="1866"/>
                  </a:cubicBezTo>
                  <a:lnTo>
                    <a:pt x="445" y="6377"/>
                  </a:lnTo>
                  <a:lnTo>
                    <a:pt x="292" y="6377"/>
                  </a:lnTo>
                  <a:cubicBezTo>
                    <a:pt x="153" y="6377"/>
                    <a:pt x="43" y="6473"/>
                    <a:pt x="13" y="6596"/>
                  </a:cubicBezTo>
                  <a:cubicBezTo>
                    <a:pt x="0" y="6762"/>
                    <a:pt x="126" y="6901"/>
                    <a:pt x="279" y="6901"/>
                  </a:cubicBezTo>
                  <a:lnTo>
                    <a:pt x="6805" y="6901"/>
                  </a:lnTo>
                  <a:cubicBezTo>
                    <a:pt x="6271" y="9005"/>
                    <a:pt x="7944" y="11147"/>
                    <a:pt x="10110" y="11147"/>
                  </a:cubicBezTo>
                  <a:cubicBezTo>
                    <a:pt x="10125" y="11147"/>
                    <a:pt x="10140" y="11147"/>
                    <a:pt x="10155" y="11147"/>
                  </a:cubicBezTo>
                  <a:cubicBezTo>
                    <a:pt x="14274" y="11038"/>
                    <a:pt x="14885" y="5325"/>
                    <a:pt x="10928" y="4342"/>
                  </a:cubicBezTo>
                  <a:lnTo>
                    <a:pt x="10928" y="262"/>
                  </a:lnTo>
                  <a:cubicBezTo>
                    <a:pt x="10928" y="110"/>
                    <a:pt x="10819" y="0"/>
                    <a:pt x="10666" y="0"/>
                  </a:cubicBezTo>
                  <a:lnTo>
                    <a:pt x="9046" y="0"/>
                  </a:lnTo>
                  <a:cubicBezTo>
                    <a:pt x="8910" y="0"/>
                    <a:pt x="8784" y="110"/>
                    <a:pt x="8784" y="262"/>
                  </a:cubicBezTo>
                  <a:lnTo>
                    <a:pt x="8784" y="4508"/>
                  </a:lnTo>
                  <a:cubicBezTo>
                    <a:pt x="8548" y="4621"/>
                    <a:pt x="8329" y="4744"/>
                    <a:pt x="8120" y="4883"/>
                  </a:cubicBezTo>
                  <a:lnTo>
                    <a:pt x="8120" y="2931"/>
                  </a:lnTo>
                  <a:cubicBezTo>
                    <a:pt x="8120" y="2795"/>
                    <a:pt x="8010" y="2669"/>
                    <a:pt x="7858" y="2669"/>
                  </a:cubicBezTo>
                  <a:lnTo>
                    <a:pt x="6267" y="2669"/>
                  </a:lnTo>
                  <a:cubicBezTo>
                    <a:pt x="6115" y="2669"/>
                    <a:pt x="6005" y="2795"/>
                    <a:pt x="6005" y="2931"/>
                  </a:cubicBezTo>
                  <a:lnTo>
                    <a:pt x="6005" y="6377"/>
                  </a:lnTo>
                  <a:lnTo>
                    <a:pt x="5341" y="6377"/>
                  </a:lnTo>
                  <a:lnTo>
                    <a:pt x="5341" y="262"/>
                  </a:lnTo>
                  <a:cubicBezTo>
                    <a:pt x="5341" y="110"/>
                    <a:pt x="5215" y="0"/>
                    <a:pt x="5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1"/>
            <p:cNvSpPr/>
            <p:nvPr/>
          </p:nvSpPr>
          <p:spPr>
            <a:xfrm>
              <a:off x="2037850" y="3432725"/>
              <a:ext cx="107250" cy="92850"/>
            </a:xfrm>
            <a:custGeom>
              <a:avLst/>
              <a:gdLst/>
              <a:ahLst/>
              <a:cxnLst/>
              <a:rect l="l" t="t" r="r" b="b"/>
              <a:pathLst>
                <a:path w="4290" h="3714" extrusionOk="0">
                  <a:moveTo>
                    <a:pt x="2123" y="1327"/>
                  </a:moveTo>
                  <a:cubicBezTo>
                    <a:pt x="2383" y="1327"/>
                    <a:pt x="2643" y="1504"/>
                    <a:pt x="2656" y="1857"/>
                  </a:cubicBezTo>
                  <a:cubicBezTo>
                    <a:pt x="2656" y="2146"/>
                    <a:pt x="2421" y="2395"/>
                    <a:pt x="2115" y="2395"/>
                  </a:cubicBezTo>
                  <a:cubicBezTo>
                    <a:pt x="1826" y="2395"/>
                    <a:pt x="1591" y="2146"/>
                    <a:pt x="1591" y="1857"/>
                  </a:cubicBezTo>
                  <a:cubicBezTo>
                    <a:pt x="1604" y="1504"/>
                    <a:pt x="1864" y="1327"/>
                    <a:pt x="2123" y="1327"/>
                  </a:cubicBezTo>
                  <a:close/>
                  <a:moveTo>
                    <a:pt x="1219" y="1303"/>
                  </a:moveTo>
                  <a:lnTo>
                    <a:pt x="1219" y="1303"/>
                  </a:lnTo>
                  <a:cubicBezTo>
                    <a:pt x="1010" y="1622"/>
                    <a:pt x="1010" y="2106"/>
                    <a:pt x="1219" y="2422"/>
                  </a:cubicBezTo>
                  <a:cubicBezTo>
                    <a:pt x="983" y="2286"/>
                    <a:pt x="761" y="2090"/>
                    <a:pt x="595" y="1857"/>
                  </a:cubicBezTo>
                  <a:cubicBezTo>
                    <a:pt x="761" y="1622"/>
                    <a:pt x="983" y="1426"/>
                    <a:pt x="1219" y="1303"/>
                  </a:cubicBezTo>
                  <a:close/>
                  <a:moveTo>
                    <a:pt x="3015" y="1303"/>
                  </a:moveTo>
                  <a:lnTo>
                    <a:pt x="3015" y="1303"/>
                  </a:lnTo>
                  <a:cubicBezTo>
                    <a:pt x="3264" y="1426"/>
                    <a:pt x="3486" y="1622"/>
                    <a:pt x="3652" y="1857"/>
                  </a:cubicBezTo>
                  <a:cubicBezTo>
                    <a:pt x="3486" y="2090"/>
                    <a:pt x="3264" y="2286"/>
                    <a:pt x="3015" y="2422"/>
                  </a:cubicBezTo>
                  <a:cubicBezTo>
                    <a:pt x="3237" y="2106"/>
                    <a:pt x="3237" y="1622"/>
                    <a:pt x="3015" y="1303"/>
                  </a:cubicBezTo>
                  <a:close/>
                  <a:moveTo>
                    <a:pt x="2123" y="1"/>
                  </a:moveTo>
                  <a:cubicBezTo>
                    <a:pt x="1978" y="1"/>
                    <a:pt x="1840" y="122"/>
                    <a:pt x="1840" y="264"/>
                  </a:cubicBezTo>
                  <a:lnTo>
                    <a:pt x="1840" y="556"/>
                  </a:lnTo>
                  <a:cubicBezTo>
                    <a:pt x="1604" y="583"/>
                    <a:pt x="1368" y="639"/>
                    <a:pt x="1162" y="735"/>
                  </a:cubicBezTo>
                  <a:lnTo>
                    <a:pt x="1023" y="500"/>
                  </a:lnTo>
                  <a:cubicBezTo>
                    <a:pt x="969" y="415"/>
                    <a:pt x="876" y="362"/>
                    <a:pt x="778" y="362"/>
                  </a:cubicBezTo>
                  <a:cubicBezTo>
                    <a:pt x="749" y="362"/>
                    <a:pt x="720" y="367"/>
                    <a:pt x="691" y="377"/>
                  </a:cubicBezTo>
                  <a:cubicBezTo>
                    <a:pt x="538" y="447"/>
                    <a:pt x="485" y="626"/>
                    <a:pt x="555" y="762"/>
                  </a:cubicBezTo>
                  <a:lnTo>
                    <a:pt x="691" y="998"/>
                  </a:lnTo>
                  <a:cubicBezTo>
                    <a:pt x="442" y="1194"/>
                    <a:pt x="206" y="1443"/>
                    <a:pt x="40" y="1731"/>
                  </a:cubicBezTo>
                  <a:cubicBezTo>
                    <a:pt x="1" y="1814"/>
                    <a:pt x="1" y="1911"/>
                    <a:pt x="40" y="1994"/>
                  </a:cubicBezTo>
                  <a:cubicBezTo>
                    <a:pt x="206" y="2286"/>
                    <a:pt x="442" y="2521"/>
                    <a:pt x="691" y="2714"/>
                  </a:cubicBezTo>
                  <a:lnTo>
                    <a:pt x="555" y="2963"/>
                  </a:lnTo>
                  <a:cubicBezTo>
                    <a:pt x="485" y="3086"/>
                    <a:pt x="525" y="3252"/>
                    <a:pt x="651" y="3321"/>
                  </a:cubicBezTo>
                  <a:cubicBezTo>
                    <a:pt x="692" y="3344"/>
                    <a:pt x="737" y="3355"/>
                    <a:pt x="782" y="3355"/>
                  </a:cubicBezTo>
                  <a:cubicBezTo>
                    <a:pt x="873" y="3355"/>
                    <a:pt x="963" y="3310"/>
                    <a:pt x="1010" y="3225"/>
                  </a:cubicBezTo>
                  <a:lnTo>
                    <a:pt x="1162" y="2989"/>
                  </a:lnTo>
                  <a:cubicBezTo>
                    <a:pt x="1368" y="3072"/>
                    <a:pt x="1604" y="3142"/>
                    <a:pt x="1840" y="3169"/>
                  </a:cubicBezTo>
                  <a:lnTo>
                    <a:pt x="1840" y="3448"/>
                  </a:lnTo>
                  <a:cubicBezTo>
                    <a:pt x="1840" y="3570"/>
                    <a:pt x="1936" y="3697"/>
                    <a:pt x="2075" y="3710"/>
                  </a:cubicBezTo>
                  <a:cubicBezTo>
                    <a:pt x="2091" y="3712"/>
                    <a:pt x="2106" y="3713"/>
                    <a:pt x="2120" y="3713"/>
                  </a:cubicBezTo>
                  <a:cubicBezTo>
                    <a:pt x="2266" y="3713"/>
                    <a:pt x="2381" y="3598"/>
                    <a:pt x="2381" y="3448"/>
                  </a:cubicBezTo>
                  <a:lnTo>
                    <a:pt x="2381" y="3169"/>
                  </a:lnTo>
                  <a:cubicBezTo>
                    <a:pt x="2613" y="3142"/>
                    <a:pt x="2849" y="3072"/>
                    <a:pt x="3071" y="2989"/>
                  </a:cubicBezTo>
                  <a:lnTo>
                    <a:pt x="3211" y="3225"/>
                  </a:lnTo>
                  <a:cubicBezTo>
                    <a:pt x="3255" y="3310"/>
                    <a:pt x="3344" y="3355"/>
                    <a:pt x="3436" y="3355"/>
                  </a:cubicBezTo>
                  <a:cubicBezTo>
                    <a:pt x="3482" y="3355"/>
                    <a:pt x="3528" y="3344"/>
                    <a:pt x="3569" y="3321"/>
                  </a:cubicBezTo>
                  <a:cubicBezTo>
                    <a:pt x="3692" y="3252"/>
                    <a:pt x="3735" y="3086"/>
                    <a:pt x="3665" y="2963"/>
                  </a:cubicBezTo>
                  <a:lnTo>
                    <a:pt x="3526" y="2714"/>
                  </a:lnTo>
                  <a:cubicBezTo>
                    <a:pt x="3831" y="2492"/>
                    <a:pt x="4080" y="2203"/>
                    <a:pt x="4246" y="1857"/>
                  </a:cubicBezTo>
                  <a:cubicBezTo>
                    <a:pt x="4289" y="1788"/>
                    <a:pt x="4246" y="1731"/>
                    <a:pt x="4177" y="1731"/>
                  </a:cubicBezTo>
                  <a:cubicBezTo>
                    <a:pt x="4011" y="1443"/>
                    <a:pt x="3792" y="1194"/>
                    <a:pt x="3526" y="998"/>
                  </a:cubicBezTo>
                  <a:lnTo>
                    <a:pt x="3665" y="762"/>
                  </a:lnTo>
                  <a:cubicBezTo>
                    <a:pt x="3722" y="652"/>
                    <a:pt x="3709" y="500"/>
                    <a:pt x="3596" y="417"/>
                  </a:cubicBezTo>
                  <a:cubicBezTo>
                    <a:pt x="3547" y="378"/>
                    <a:pt x="3489" y="360"/>
                    <a:pt x="3432" y="360"/>
                  </a:cubicBezTo>
                  <a:cubicBezTo>
                    <a:pt x="3345" y="360"/>
                    <a:pt x="3261" y="403"/>
                    <a:pt x="3211" y="486"/>
                  </a:cubicBezTo>
                  <a:lnTo>
                    <a:pt x="3071" y="735"/>
                  </a:lnTo>
                  <a:cubicBezTo>
                    <a:pt x="2849" y="639"/>
                    <a:pt x="2613" y="583"/>
                    <a:pt x="2381" y="556"/>
                  </a:cubicBezTo>
                  <a:lnTo>
                    <a:pt x="2381" y="281"/>
                  </a:lnTo>
                  <a:cubicBezTo>
                    <a:pt x="2381" y="141"/>
                    <a:pt x="2281" y="32"/>
                    <a:pt x="2145" y="2"/>
                  </a:cubicBezTo>
                  <a:cubicBezTo>
                    <a:pt x="2138" y="1"/>
                    <a:pt x="2130" y="1"/>
                    <a:pt x="2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71"/>
          <p:cNvGrpSpPr/>
          <p:nvPr/>
        </p:nvGrpSpPr>
        <p:grpSpPr>
          <a:xfrm>
            <a:off x="7814100" y="2682775"/>
            <a:ext cx="304675" cy="338875"/>
            <a:chOff x="7818425" y="2682775"/>
            <a:chExt cx="304675" cy="338875"/>
          </a:xfrm>
        </p:grpSpPr>
        <p:sp>
          <p:nvSpPr>
            <p:cNvPr id="1926" name="Google Shape;1926;p71"/>
            <p:cNvSpPr/>
            <p:nvPr/>
          </p:nvSpPr>
          <p:spPr>
            <a:xfrm>
              <a:off x="7818425" y="2682775"/>
              <a:ext cx="304675" cy="338875"/>
            </a:xfrm>
            <a:custGeom>
              <a:avLst/>
              <a:gdLst/>
              <a:ahLst/>
              <a:cxnLst/>
              <a:rect l="l" t="t" r="r" b="b"/>
              <a:pathLst>
                <a:path w="12187" h="13555" extrusionOk="0">
                  <a:moveTo>
                    <a:pt x="7678" y="525"/>
                  </a:moveTo>
                  <a:cubicBezTo>
                    <a:pt x="7828" y="525"/>
                    <a:pt x="7940" y="635"/>
                    <a:pt x="7940" y="788"/>
                  </a:cubicBezTo>
                  <a:lnTo>
                    <a:pt x="7940" y="1050"/>
                  </a:lnTo>
                  <a:lnTo>
                    <a:pt x="5823" y="1050"/>
                  </a:lnTo>
                  <a:cubicBezTo>
                    <a:pt x="5670" y="1050"/>
                    <a:pt x="5560" y="1176"/>
                    <a:pt x="5560" y="1315"/>
                  </a:cubicBezTo>
                  <a:cubicBezTo>
                    <a:pt x="5560" y="1465"/>
                    <a:pt x="5438" y="1578"/>
                    <a:pt x="5298" y="1578"/>
                  </a:cubicBezTo>
                  <a:lnTo>
                    <a:pt x="3180" y="1578"/>
                  </a:lnTo>
                  <a:cubicBezTo>
                    <a:pt x="3031" y="1578"/>
                    <a:pt x="2905" y="1465"/>
                    <a:pt x="2905" y="1315"/>
                  </a:cubicBezTo>
                  <a:cubicBezTo>
                    <a:pt x="2905" y="1176"/>
                    <a:pt x="2795" y="1050"/>
                    <a:pt x="2642" y="1050"/>
                  </a:cubicBezTo>
                  <a:lnTo>
                    <a:pt x="525" y="1050"/>
                  </a:lnTo>
                  <a:lnTo>
                    <a:pt x="525" y="788"/>
                  </a:lnTo>
                  <a:cubicBezTo>
                    <a:pt x="525" y="635"/>
                    <a:pt x="651" y="525"/>
                    <a:pt x="790" y="525"/>
                  </a:cubicBezTo>
                  <a:close/>
                  <a:moveTo>
                    <a:pt x="11383" y="3596"/>
                  </a:moveTo>
                  <a:cubicBezTo>
                    <a:pt x="11536" y="3596"/>
                    <a:pt x="11645" y="3722"/>
                    <a:pt x="11645" y="3858"/>
                  </a:cubicBezTo>
                  <a:lnTo>
                    <a:pt x="11645" y="10222"/>
                  </a:lnTo>
                  <a:cubicBezTo>
                    <a:pt x="11645" y="10361"/>
                    <a:pt x="11536" y="10484"/>
                    <a:pt x="11383" y="10484"/>
                  </a:cubicBezTo>
                  <a:lnTo>
                    <a:pt x="2171" y="10484"/>
                  </a:lnTo>
                  <a:cubicBezTo>
                    <a:pt x="2018" y="10484"/>
                    <a:pt x="1909" y="10361"/>
                    <a:pt x="1909" y="10222"/>
                  </a:cubicBezTo>
                  <a:lnTo>
                    <a:pt x="1909" y="3858"/>
                  </a:lnTo>
                  <a:cubicBezTo>
                    <a:pt x="1909" y="3722"/>
                    <a:pt x="2018" y="3596"/>
                    <a:pt x="2171" y="3596"/>
                  </a:cubicBezTo>
                  <a:close/>
                  <a:moveTo>
                    <a:pt x="7940" y="1578"/>
                  </a:moveTo>
                  <a:lnTo>
                    <a:pt x="7940" y="3071"/>
                  </a:lnTo>
                  <a:lnTo>
                    <a:pt x="2171" y="3071"/>
                  </a:lnTo>
                  <a:cubicBezTo>
                    <a:pt x="1730" y="3071"/>
                    <a:pt x="1371" y="3417"/>
                    <a:pt x="1371" y="3858"/>
                  </a:cubicBezTo>
                  <a:lnTo>
                    <a:pt x="1371" y="10222"/>
                  </a:lnTo>
                  <a:cubicBezTo>
                    <a:pt x="1371" y="10650"/>
                    <a:pt x="1730" y="11009"/>
                    <a:pt x="2171" y="11009"/>
                  </a:cubicBezTo>
                  <a:lnTo>
                    <a:pt x="7940" y="11009"/>
                  </a:lnTo>
                  <a:lnTo>
                    <a:pt x="7940" y="11965"/>
                  </a:lnTo>
                  <a:lnTo>
                    <a:pt x="525" y="11965"/>
                  </a:lnTo>
                  <a:lnTo>
                    <a:pt x="525" y="1578"/>
                  </a:lnTo>
                  <a:lnTo>
                    <a:pt x="2420" y="1578"/>
                  </a:lnTo>
                  <a:cubicBezTo>
                    <a:pt x="2533" y="1896"/>
                    <a:pt x="2835" y="2115"/>
                    <a:pt x="3180" y="2115"/>
                  </a:cubicBezTo>
                  <a:lnTo>
                    <a:pt x="5298" y="2115"/>
                  </a:lnTo>
                  <a:cubicBezTo>
                    <a:pt x="5643" y="2115"/>
                    <a:pt x="5935" y="1896"/>
                    <a:pt x="6045" y="1578"/>
                  </a:cubicBezTo>
                  <a:close/>
                  <a:moveTo>
                    <a:pt x="7940" y="12489"/>
                  </a:moveTo>
                  <a:lnTo>
                    <a:pt x="7940" y="12768"/>
                  </a:lnTo>
                  <a:cubicBezTo>
                    <a:pt x="7940" y="12904"/>
                    <a:pt x="7828" y="13030"/>
                    <a:pt x="7678" y="13030"/>
                  </a:cubicBezTo>
                  <a:lnTo>
                    <a:pt x="790" y="13030"/>
                  </a:lnTo>
                  <a:cubicBezTo>
                    <a:pt x="651" y="13030"/>
                    <a:pt x="525" y="12904"/>
                    <a:pt x="525" y="12768"/>
                  </a:cubicBezTo>
                  <a:lnTo>
                    <a:pt x="525" y="12489"/>
                  </a:lnTo>
                  <a:close/>
                  <a:moveTo>
                    <a:pt x="790" y="1"/>
                  </a:moveTo>
                  <a:cubicBezTo>
                    <a:pt x="345" y="1"/>
                    <a:pt x="0" y="346"/>
                    <a:pt x="0" y="788"/>
                  </a:cubicBezTo>
                  <a:lnTo>
                    <a:pt x="0" y="12768"/>
                  </a:lnTo>
                  <a:cubicBezTo>
                    <a:pt x="0" y="13196"/>
                    <a:pt x="345" y="13555"/>
                    <a:pt x="790" y="13555"/>
                  </a:cubicBezTo>
                  <a:lnTo>
                    <a:pt x="7678" y="13555"/>
                  </a:lnTo>
                  <a:cubicBezTo>
                    <a:pt x="8120" y="13555"/>
                    <a:pt x="8478" y="13196"/>
                    <a:pt x="8478" y="12768"/>
                  </a:cubicBezTo>
                  <a:lnTo>
                    <a:pt x="8478" y="11009"/>
                  </a:lnTo>
                  <a:lnTo>
                    <a:pt x="11383" y="11009"/>
                  </a:lnTo>
                  <a:cubicBezTo>
                    <a:pt x="11828" y="11009"/>
                    <a:pt x="12186" y="10650"/>
                    <a:pt x="12186" y="10222"/>
                  </a:cubicBezTo>
                  <a:lnTo>
                    <a:pt x="12186" y="3858"/>
                  </a:lnTo>
                  <a:cubicBezTo>
                    <a:pt x="12186" y="3417"/>
                    <a:pt x="11828" y="3071"/>
                    <a:pt x="11383" y="3071"/>
                  </a:cubicBezTo>
                  <a:lnTo>
                    <a:pt x="8478" y="3071"/>
                  </a:lnTo>
                  <a:lnTo>
                    <a:pt x="8478" y="788"/>
                  </a:lnTo>
                  <a:cubicBezTo>
                    <a:pt x="8478" y="346"/>
                    <a:pt x="8120" y="1"/>
                    <a:pt x="7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1"/>
            <p:cNvSpPr/>
            <p:nvPr/>
          </p:nvSpPr>
          <p:spPr>
            <a:xfrm>
              <a:off x="7879250" y="2785775"/>
              <a:ext cx="217200" cy="146000"/>
            </a:xfrm>
            <a:custGeom>
              <a:avLst/>
              <a:gdLst/>
              <a:ahLst/>
              <a:cxnLst/>
              <a:rect l="l" t="t" r="r" b="b"/>
              <a:pathLst>
                <a:path w="8688" h="5840" extrusionOk="0">
                  <a:moveTo>
                    <a:pt x="8163" y="541"/>
                  </a:moveTo>
                  <a:lnTo>
                    <a:pt x="8163" y="5298"/>
                  </a:lnTo>
                  <a:lnTo>
                    <a:pt x="528" y="5298"/>
                  </a:lnTo>
                  <a:lnTo>
                    <a:pt x="528" y="541"/>
                  </a:lnTo>
                  <a:close/>
                  <a:moveTo>
                    <a:pt x="266" y="0"/>
                  </a:moveTo>
                  <a:cubicBezTo>
                    <a:pt x="113" y="0"/>
                    <a:pt x="0" y="127"/>
                    <a:pt x="0" y="266"/>
                  </a:cubicBezTo>
                  <a:lnTo>
                    <a:pt x="0" y="5561"/>
                  </a:lnTo>
                  <a:cubicBezTo>
                    <a:pt x="0" y="5713"/>
                    <a:pt x="113" y="5840"/>
                    <a:pt x="266" y="5840"/>
                  </a:cubicBezTo>
                  <a:lnTo>
                    <a:pt x="8425" y="5840"/>
                  </a:lnTo>
                  <a:cubicBezTo>
                    <a:pt x="8565" y="5840"/>
                    <a:pt x="8688" y="5713"/>
                    <a:pt x="8688" y="5561"/>
                  </a:cubicBezTo>
                  <a:lnTo>
                    <a:pt x="8688" y="266"/>
                  </a:lnTo>
                  <a:cubicBezTo>
                    <a:pt x="8688" y="127"/>
                    <a:pt x="8565" y="0"/>
                    <a:pt x="8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1"/>
            <p:cNvSpPr/>
            <p:nvPr/>
          </p:nvSpPr>
          <p:spPr>
            <a:xfrm>
              <a:off x="7912550" y="2815225"/>
              <a:ext cx="148300" cy="86775"/>
            </a:xfrm>
            <a:custGeom>
              <a:avLst/>
              <a:gdLst/>
              <a:ahLst/>
              <a:cxnLst/>
              <a:rect l="l" t="t" r="r" b="b"/>
              <a:pathLst>
                <a:path w="5932" h="3471" extrusionOk="0">
                  <a:moveTo>
                    <a:pt x="4673" y="1"/>
                  </a:moveTo>
                  <a:cubicBezTo>
                    <a:pt x="4630" y="1"/>
                    <a:pt x="4604" y="14"/>
                    <a:pt x="4577" y="41"/>
                  </a:cubicBezTo>
                  <a:cubicBezTo>
                    <a:pt x="4381" y="263"/>
                    <a:pt x="4534" y="525"/>
                    <a:pt x="4743" y="525"/>
                  </a:cubicBezTo>
                  <a:lnTo>
                    <a:pt x="5019" y="525"/>
                  </a:lnTo>
                  <a:lnTo>
                    <a:pt x="3372" y="2172"/>
                  </a:lnTo>
                  <a:lnTo>
                    <a:pt x="2376" y="1189"/>
                  </a:lnTo>
                  <a:cubicBezTo>
                    <a:pt x="2328" y="1134"/>
                    <a:pt x="2263" y="1107"/>
                    <a:pt x="2195" y="1107"/>
                  </a:cubicBezTo>
                  <a:cubicBezTo>
                    <a:pt x="2128" y="1107"/>
                    <a:pt x="2059" y="1134"/>
                    <a:pt x="2004" y="1189"/>
                  </a:cubicBezTo>
                  <a:lnTo>
                    <a:pt x="162" y="3028"/>
                  </a:lnTo>
                  <a:cubicBezTo>
                    <a:pt x="0" y="3177"/>
                    <a:pt x="116" y="3470"/>
                    <a:pt x="340" y="3470"/>
                  </a:cubicBezTo>
                  <a:cubicBezTo>
                    <a:pt x="346" y="3470"/>
                    <a:pt x="352" y="3470"/>
                    <a:pt x="358" y="3470"/>
                  </a:cubicBezTo>
                  <a:cubicBezTo>
                    <a:pt x="411" y="3470"/>
                    <a:pt x="481" y="3443"/>
                    <a:pt x="537" y="3403"/>
                  </a:cubicBezTo>
                  <a:lnTo>
                    <a:pt x="2197" y="1744"/>
                  </a:lnTo>
                  <a:lnTo>
                    <a:pt x="3180" y="2739"/>
                  </a:lnTo>
                  <a:cubicBezTo>
                    <a:pt x="3234" y="2788"/>
                    <a:pt x="3303" y="2812"/>
                    <a:pt x="3370" y="2812"/>
                  </a:cubicBezTo>
                  <a:cubicBezTo>
                    <a:pt x="3438" y="2812"/>
                    <a:pt x="3503" y="2788"/>
                    <a:pt x="3551" y="2739"/>
                  </a:cubicBezTo>
                  <a:lnTo>
                    <a:pt x="5390" y="897"/>
                  </a:lnTo>
                  <a:lnTo>
                    <a:pt x="5390" y="1246"/>
                  </a:lnTo>
                  <a:cubicBezTo>
                    <a:pt x="5390" y="1286"/>
                    <a:pt x="5420" y="1329"/>
                    <a:pt x="5447" y="1355"/>
                  </a:cubicBezTo>
                  <a:cubicBezTo>
                    <a:pt x="5516" y="1415"/>
                    <a:pt x="5589" y="1440"/>
                    <a:pt x="5657" y="1440"/>
                  </a:cubicBezTo>
                  <a:cubicBezTo>
                    <a:pt x="5807" y="1440"/>
                    <a:pt x="5932" y="1318"/>
                    <a:pt x="5932" y="1176"/>
                  </a:cubicBezTo>
                  <a:lnTo>
                    <a:pt x="5932" y="124"/>
                  </a:lnTo>
                  <a:cubicBezTo>
                    <a:pt x="5932" y="54"/>
                    <a:pt x="5862" y="1"/>
                    <a:pt x="5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9" name="Google Shape;1929;p71"/>
          <p:cNvSpPr/>
          <p:nvPr/>
        </p:nvSpPr>
        <p:spPr>
          <a:xfrm>
            <a:off x="1024150" y="2711825"/>
            <a:ext cx="341675" cy="338900"/>
          </a:xfrm>
          <a:custGeom>
            <a:avLst/>
            <a:gdLst/>
            <a:ahLst/>
            <a:cxnLst/>
            <a:rect l="l" t="t" r="r" b="b"/>
            <a:pathLst>
              <a:path w="13667" h="13556" extrusionOk="0">
                <a:moveTo>
                  <a:pt x="7857" y="3499"/>
                </a:moveTo>
                <a:cubicBezTo>
                  <a:pt x="8037" y="3556"/>
                  <a:pt x="8216" y="3639"/>
                  <a:pt x="8382" y="3722"/>
                </a:cubicBezTo>
                <a:lnTo>
                  <a:pt x="8382" y="4329"/>
                </a:lnTo>
                <a:cubicBezTo>
                  <a:pt x="8216" y="4220"/>
                  <a:pt x="8037" y="4137"/>
                  <a:pt x="7857" y="4067"/>
                </a:cubicBezTo>
                <a:lnTo>
                  <a:pt x="7857" y="3499"/>
                </a:lnTo>
                <a:close/>
                <a:moveTo>
                  <a:pt x="7330" y="2434"/>
                </a:moveTo>
                <a:lnTo>
                  <a:pt x="7330" y="7304"/>
                </a:lnTo>
                <a:lnTo>
                  <a:pt x="6267" y="7304"/>
                </a:lnTo>
                <a:lnTo>
                  <a:pt x="6267" y="2434"/>
                </a:lnTo>
                <a:close/>
                <a:moveTo>
                  <a:pt x="7857" y="4648"/>
                </a:moveTo>
                <a:cubicBezTo>
                  <a:pt x="8050" y="4731"/>
                  <a:pt x="8229" y="4854"/>
                  <a:pt x="8382" y="4993"/>
                </a:cubicBezTo>
                <a:lnTo>
                  <a:pt x="8382" y="7304"/>
                </a:lnTo>
                <a:lnTo>
                  <a:pt x="7857" y="7304"/>
                </a:lnTo>
                <a:lnTo>
                  <a:pt x="7857" y="4648"/>
                </a:lnTo>
                <a:close/>
                <a:moveTo>
                  <a:pt x="9972" y="525"/>
                </a:moveTo>
                <a:lnTo>
                  <a:pt x="9972" y="7304"/>
                </a:lnTo>
                <a:lnTo>
                  <a:pt x="8923" y="7304"/>
                </a:lnTo>
                <a:lnTo>
                  <a:pt x="8923" y="525"/>
                </a:lnTo>
                <a:close/>
                <a:moveTo>
                  <a:pt x="12628" y="4343"/>
                </a:moveTo>
                <a:lnTo>
                  <a:pt x="12628" y="7304"/>
                </a:lnTo>
                <a:lnTo>
                  <a:pt x="11562" y="7304"/>
                </a:lnTo>
                <a:lnTo>
                  <a:pt x="11562" y="4343"/>
                </a:lnTo>
                <a:close/>
                <a:moveTo>
                  <a:pt x="5740" y="4648"/>
                </a:moveTo>
                <a:lnTo>
                  <a:pt x="5740" y="7304"/>
                </a:lnTo>
                <a:lnTo>
                  <a:pt x="5587" y="7304"/>
                </a:lnTo>
                <a:cubicBezTo>
                  <a:pt x="5451" y="7304"/>
                  <a:pt x="5338" y="7400"/>
                  <a:pt x="5311" y="7539"/>
                </a:cubicBezTo>
                <a:cubicBezTo>
                  <a:pt x="5298" y="7705"/>
                  <a:pt x="5421" y="7841"/>
                  <a:pt x="5574" y="7841"/>
                </a:cubicBezTo>
                <a:lnTo>
                  <a:pt x="8936" y="7841"/>
                </a:lnTo>
                <a:cubicBezTo>
                  <a:pt x="8535" y="8645"/>
                  <a:pt x="7718" y="9156"/>
                  <a:pt x="6805" y="9156"/>
                </a:cubicBezTo>
                <a:cubicBezTo>
                  <a:pt x="4289" y="9143"/>
                  <a:pt x="3512" y="5767"/>
                  <a:pt x="5740" y="4648"/>
                </a:cubicBezTo>
                <a:close/>
                <a:moveTo>
                  <a:pt x="3804" y="9365"/>
                </a:moveTo>
                <a:cubicBezTo>
                  <a:pt x="3927" y="9515"/>
                  <a:pt x="4066" y="9654"/>
                  <a:pt x="4219" y="9780"/>
                </a:cubicBezTo>
                <a:lnTo>
                  <a:pt x="3844" y="10165"/>
                </a:lnTo>
                <a:lnTo>
                  <a:pt x="3416" y="9737"/>
                </a:lnTo>
                <a:lnTo>
                  <a:pt x="3804" y="9365"/>
                </a:lnTo>
                <a:close/>
                <a:moveTo>
                  <a:pt x="5740" y="3499"/>
                </a:moveTo>
                <a:lnTo>
                  <a:pt x="5740" y="4067"/>
                </a:lnTo>
                <a:cubicBezTo>
                  <a:pt x="4621" y="4495"/>
                  <a:pt x="3887" y="5574"/>
                  <a:pt x="3887" y="6776"/>
                </a:cubicBezTo>
                <a:cubicBezTo>
                  <a:pt x="3910" y="8622"/>
                  <a:pt x="5374" y="9676"/>
                  <a:pt x="6841" y="9676"/>
                </a:cubicBezTo>
                <a:cubicBezTo>
                  <a:pt x="7925" y="9676"/>
                  <a:pt x="9011" y="9100"/>
                  <a:pt x="9517" y="7841"/>
                </a:cubicBezTo>
                <a:lnTo>
                  <a:pt x="10085" y="7841"/>
                </a:lnTo>
                <a:cubicBezTo>
                  <a:pt x="9627" y="9252"/>
                  <a:pt x="8312" y="10222"/>
                  <a:pt x="6805" y="10222"/>
                </a:cubicBezTo>
                <a:cubicBezTo>
                  <a:pt x="2891" y="10165"/>
                  <a:pt x="2048" y="4744"/>
                  <a:pt x="5740" y="3499"/>
                </a:cubicBezTo>
                <a:close/>
                <a:moveTo>
                  <a:pt x="3031" y="10095"/>
                </a:moveTo>
                <a:lnTo>
                  <a:pt x="3486" y="10554"/>
                </a:lnTo>
                <a:lnTo>
                  <a:pt x="1288" y="12904"/>
                </a:lnTo>
                <a:cubicBezTo>
                  <a:pt x="1213" y="12985"/>
                  <a:pt x="1102" y="13023"/>
                  <a:pt x="990" y="13023"/>
                </a:cubicBezTo>
                <a:cubicBezTo>
                  <a:pt x="873" y="13023"/>
                  <a:pt x="755" y="12982"/>
                  <a:pt x="677" y="12904"/>
                </a:cubicBezTo>
                <a:cubicBezTo>
                  <a:pt x="524" y="12751"/>
                  <a:pt x="511" y="12449"/>
                  <a:pt x="677" y="12296"/>
                </a:cubicBezTo>
                <a:lnTo>
                  <a:pt x="3031" y="10095"/>
                </a:lnTo>
                <a:close/>
                <a:moveTo>
                  <a:pt x="8657" y="1"/>
                </a:moveTo>
                <a:cubicBezTo>
                  <a:pt x="8508" y="1"/>
                  <a:pt x="8382" y="110"/>
                  <a:pt x="8382" y="263"/>
                </a:cubicBezTo>
                <a:lnTo>
                  <a:pt x="8382" y="3124"/>
                </a:lnTo>
                <a:cubicBezTo>
                  <a:pt x="8216" y="3058"/>
                  <a:pt x="8037" y="3002"/>
                  <a:pt x="7857" y="2945"/>
                </a:cubicBezTo>
                <a:lnTo>
                  <a:pt x="7857" y="2172"/>
                </a:lnTo>
                <a:cubicBezTo>
                  <a:pt x="7857" y="2019"/>
                  <a:pt x="7745" y="1909"/>
                  <a:pt x="7595" y="1909"/>
                </a:cubicBezTo>
                <a:lnTo>
                  <a:pt x="6002" y="1909"/>
                </a:lnTo>
                <a:cubicBezTo>
                  <a:pt x="5852" y="1909"/>
                  <a:pt x="5740" y="2019"/>
                  <a:pt x="5740" y="2172"/>
                </a:cubicBezTo>
                <a:lnTo>
                  <a:pt x="5740" y="2945"/>
                </a:lnTo>
                <a:cubicBezTo>
                  <a:pt x="3167" y="3639"/>
                  <a:pt x="2005" y="6749"/>
                  <a:pt x="3472" y="8950"/>
                </a:cubicBezTo>
                <a:lnTo>
                  <a:pt x="305" y="11921"/>
                </a:lnTo>
                <a:cubicBezTo>
                  <a:pt x="126" y="12087"/>
                  <a:pt x="27" y="12323"/>
                  <a:pt x="13" y="12572"/>
                </a:cubicBezTo>
                <a:cubicBezTo>
                  <a:pt x="0" y="13098"/>
                  <a:pt x="446" y="13556"/>
                  <a:pt x="953" y="13556"/>
                </a:cubicBezTo>
                <a:cubicBezTo>
                  <a:pt x="967" y="13556"/>
                  <a:pt x="982" y="13555"/>
                  <a:pt x="996" y="13554"/>
                </a:cubicBezTo>
                <a:cubicBezTo>
                  <a:pt x="1258" y="13554"/>
                  <a:pt x="1494" y="13458"/>
                  <a:pt x="1660" y="13279"/>
                </a:cubicBezTo>
                <a:lnTo>
                  <a:pt x="4634" y="10112"/>
                </a:lnTo>
                <a:cubicBezTo>
                  <a:pt x="5292" y="10551"/>
                  <a:pt x="6033" y="10753"/>
                  <a:pt x="6766" y="10753"/>
                </a:cubicBezTo>
                <a:cubicBezTo>
                  <a:pt x="8480" y="10753"/>
                  <a:pt x="10152" y="9644"/>
                  <a:pt x="10636" y="7841"/>
                </a:cubicBezTo>
                <a:lnTo>
                  <a:pt x="13322" y="7841"/>
                </a:lnTo>
                <a:cubicBezTo>
                  <a:pt x="13667" y="7828"/>
                  <a:pt x="13667" y="7317"/>
                  <a:pt x="13322" y="7304"/>
                </a:cubicBezTo>
                <a:lnTo>
                  <a:pt x="13156" y="7304"/>
                </a:lnTo>
                <a:lnTo>
                  <a:pt x="13156" y="4080"/>
                </a:lnTo>
                <a:cubicBezTo>
                  <a:pt x="13156" y="3928"/>
                  <a:pt x="13043" y="3818"/>
                  <a:pt x="12890" y="3818"/>
                </a:cubicBezTo>
                <a:lnTo>
                  <a:pt x="11300" y="3818"/>
                </a:lnTo>
                <a:cubicBezTo>
                  <a:pt x="11147" y="3818"/>
                  <a:pt x="11038" y="3928"/>
                  <a:pt x="11038" y="4080"/>
                </a:cubicBezTo>
                <a:lnTo>
                  <a:pt x="11038" y="7304"/>
                </a:lnTo>
                <a:lnTo>
                  <a:pt x="10513" y="7304"/>
                </a:lnTo>
                <a:lnTo>
                  <a:pt x="10513" y="263"/>
                </a:lnTo>
                <a:cubicBezTo>
                  <a:pt x="10513" y="110"/>
                  <a:pt x="10387" y="1"/>
                  <a:pt x="10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0" name="Google Shape;1930;p71"/>
          <p:cNvGrpSpPr/>
          <p:nvPr/>
        </p:nvGrpSpPr>
        <p:grpSpPr>
          <a:xfrm>
            <a:off x="7099850" y="2682550"/>
            <a:ext cx="264925" cy="339100"/>
            <a:chOff x="7069775" y="2682550"/>
            <a:chExt cx="264925" cy="339100"/>
          </a:xfrm>
        </p:grpSpPr>
        <p:sp>
          <p:nvSpPr>
            <p:cNvPr id="1931" name="Google Shape;1931;p71"/>
            <p:cNvSpPr/>
            <p:nvPr/>
          </p:nvSpPr>
          <p:spPr>
            <a:xfrm>
              <a:off x="7069775" y="2682550"/>
              <a:ext cx="264925" cy="339100"/>
            </a:xfrm>
            <a:custGeom>
              <a:avLst/>
              <a:gdLst/>
              <a:ahLst/>
              <a:cxnLst/>
              <a:rect l="l" t="t" r="r" b="b"/>
              <a:pathLst>
                <a:path w="10597" h="13564" extrusionOk="0">
                  <a:moveTo>
                    <a:pt x="5298" y="534"/>
                  </a:moveTo>
                  <a:cubicBezTo>
                    <a:pt x="5726" y="534"/>
                    <a:pt x="6088" y="880"/>
                    <a:pt x="6088" y="1324"/>
                  </a:cubicBezTo>
                  <a:cubicBezTo>
                    <a:pt x="6088" y="1474"/>
                    <a:pt x="6211" y="1587"/>
                    <a:pt x="6350" y="1587"/>
                  </a:cubicBezTo>
                  <a:lnTo>
                    <a:pt x="8203" y="1587"/>
                  </a:lnTo>
                  <a:lnTo>
                    <a:pt x="8203" y="2652"/>
                  </a:lnTo>
                  <a:lnTo>
                    <a:pt x="2380" y="2652"/>
                  </a:lnTo>
                  <a:lnTo>
                    <a:pt x="2380" y="1587"/>
                  </a:lnTo>
                  <a:lnTo>
                    <a:pt x="4233" y="1587"/>
                  </a:lnTo>
                  <a:cubicBezTo>
                    <a:pt x="4385" y="1587"/>
                    <a:pt x="4495" y="1474"/>
                    <a:pt x="4495" y="1324"/>
                  </a:cubicBezTo>
                  <a:cubicBezTo>
                    <a:pt x="4495" y="880"/>
                    <a:pt x="4857" y="534"/>
                    <a:pt x="5298" y="534"/>
                  </a:cubicBezTo>
                  <a:close/>
                  <a:moveTo>
                    <a:pt x="9006" y="2914"/>
                  </a:moveTo>
                  <a:lnTo>
                    <a:pt x="9006" y="11974"/>
                  </a:lnTo>
                  <a:lnTo>
                    <a:pt x="1590" y="11974"/>
                  </a:lnTo>
                  <a:lnTo>
                    <a:pt x="1590" y="2914"/>
                  </a:lnTo>
                  <a:lnTo>
                    <a:pt x="1922" y="2914"/>
                  </a:lnTo>
                  <a:cubicBezTo>
                    <a:pt x="2022" y="3067"/>
                    <a:pt x="2188" y="3177"/>
                    <a:pt x="2380" y="3177"/>
                  </a:cubicBezTo>
                  <a:lnTo>
                    <a:pt x="8203" y="3177"/>
                  </a:lnTo>
                  <a:cubicBezTo>
                    <a:pt x="8395" y="3177"/>
                    <a:pt x="8578" y="3067"/>
                    <a:pt x="8661" y="2914"/>
                  </a:cubicBezTo>
                  <a:close/>
                  <a:moveTo>
                    <a:pt x="9823" y="1849"/>
                  </a:moveTo>
                  <a:cubicBezTo>
                    <a:pt x="9972" y="1849"/>
                    <a:pt x="10085" y="1972"/>
                    <a:pt x="10085" y="2124"/>
                  </a:cubicBezTo>
                  <a:lnTo>
                    <a:pt x="10085" y="12760"/>
                  </a:lnTo>
                  <a:cubicBezTo>
                    <a:pt x="10085" y="12913"/>
                    <a:pt x="9972" y="13026"/>
                    <a:pt x="9823" y="13026"/>
                  </a:cubicBezTo>
                  <a:lnTo>
                    <a:pt x="790" y="13026"/>
                  </a:lnTo>
                  <a:cubicBezTo>
                    <a:pt x="651" y="13026"/>
                    <a:pt x="528" y="12913"/>
                    <a:pt x="528" y="12760"/>
                  </a:cubicBezTo>
                  <a:lnTo>
                    <a:pt x="528" y="2124"/>
                  </a:lnTo>
                  <a:cubicBezTo>
                    <a:pt x="528" y="1972"/>
                    <a:pt x="651" y="1849"/>
                    <a:pt x="790" y="1849"/>
                  </a:cubicBezTo>
                  <a:lnTo>
                    <a:pt x="1856" y="1849"/>
                  </a:lnTo>
                  <a:lnTo>
                    <a:pt x="1856" y="2387"/>
                  </a:lnTo>
                  <a:lnTo>
                    <a:pt x="1315" y="2387"/>
                  </a:lnTo>
                  <a:cubicBezTo>
                    <a:pt x="1175" y="2387"/>
                    <a:pt x="1052" y="2499"/>
                    <a:pt x="1052" y="2652"/>
                  </a:cubicBezTo>
                  <a:lnTo>
                    <a:pt x="1052" y="12236"/>
                  </a:lnTo>
                  <a:cubicBezTo>
                    <a:pt x="1052" y="12388"/>
                    <a:pt x="1175" y="12498"/>
                    <a:pt x="1315" y="12498"/>
                  </a:cubicBezTo>
                  <a:lnTo>
                    <a:pt x="9295" y="12498"/>
                  </a:lnTo>
                  <a:cubicBezTo>
                    <a:pt x="9434" y="12498"/>
                    <a:pt x="9557" y="12388"/>
                    <a:pt x="9557" y="12236"/>
                  </a:cubicBezTo>
                  <a:lnTo>
                    <a:pt x="9557" y="2652"/>
                  </a:lnTo>
                  <a:cubicBezTo>
                    <a:pt x="9557" y="2499"/>
                    <a:pt x="9434" y="2387"/>
                    <a:pt x="9295" y="2387"/>
                  </a:cubicBezTo>
                  <a:lnTo>
                    <a:pt x="8770" y="2387"/>
                  </a:lnTo>
                  <a:lnTo>
                    <a:pt x="8770" y="1849"/>
                  </a:lnTo>
                  <a:close/>
                  <a:moveTo>
                    <a:pt x="5305" y="1"/>
                  </a:moveTo>
                  <a:cubicBezTo>
                    <a:pt x="4735" y="1"/>
                    <a:pt x="4164" y="353"/>
                    <a:pt x="4013" y="1059"/>
                  </a:cubicBezTo>
                  <a:lnTo>
                    <a:pt x="2393" y="1059"/>
                  </a:lnTo>
                  <a:cubicBezTo>
                    <a:pt x="2201" y="1059"/>
                    <a:pt x="2022" y="1172"/>
                    <a:pt x="1939" y="1324"/>
                  </a:cubicBezTo>
                  <a:lnTo>
                    <a:pt x="790" y="1324"/>
                  </a:lnTo>
                  <a:cubicBezTo>
                    <a:pt x="345" y="1324"/>
                    <a:pt x="0" y="1683"/>
                    <a:pt x="0" y="2124"/>
                  </a:cubicBezTo>
                  <a:lnTo>
                    <a:pt x="0" y="12760"/>
                  </a:lnTo>
                  <a:cubicBezTo>
                    <a:pt x="0" y="13205"/>
                    <a:pt x="345" y="13564"/>
                    <a:pt x="790" y="13564"/>
                  </a:cubicBezTo>
                  <a:lnTo>
                    <a:pt x="9793" y="13564"/>
                  </a:lnTo>
                  <a:cubicBezTo>
                    <a:pt x="10238" y="13564"/>
                    <a:pt x="10596" y="13205"/>
                    <a:pt x="10596" y="12760"/>
                  </a:cubicBezTo>
                  <a:lnTo>
                    <a:pt x="10596" y="2124"/>
                  </a:lnTo>
                  <a:cubicBezTo>
                    <a:pt x="10596" y="1683"/>
                    <a:pt x="10238" y="1324"/>
                    <a:pt x="9793" y="1324"/>
                  </a:cubicBezTo>
                  <a:lnTo>
                    <a:pt x="8674" y="1324"/>
                  </a:lnTo>
                  <a:cubicBezTo>
                    <a:pt x="8591" y="1172"/>
                    <a:pt x="8412" y="1059"/>
                    <a:pt x="8216" y="1059"/>
                  </a:cubicBezTo>
                  <a:lnTo>
                    <a:pt x="6599" y="1059"/>
                  </a:lnTo>
                  <a:cubicBezTo>
                    <a:pt x="6447" y="353"/>
                    <a:pt x="5876" y="1"/>
                    <a:pt x="5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1"/>
            <p:cNvSpPr/>
            <p:nvPr/>
          </p:nvSpPr>
          <p:spPr>
            <a:xfrm>
              <a:off x="7195650" y="2708850"/>
              <a:ext cx="13475" cy="13375"/>
            </a:xfrm>
            <a:custGeom>
              <a:avLst/>
              <a:gdLst/>
              <a:ahLst/>
              <a:cxnLst/>
              <a:rect l="l" t="t" r="r" b="b"/>
              <a:pathLst>
                <a:path w="539" h="535" extrusionOk="0">
                  <a:moveTo>
                    <a:pt x="270" y="1"/>
                  </a:moveTo>
                  <a:cubicBezTo>
                    <a:pt x="139" y="1"/>
                    <a:pt x="7" y="91"/>
                    <a:pt x="1" y="272"/>
                  </a:cubicBezTo>
                  <a:cubicBezTo>
                    <a:pt x="1" y="408"/>
                    <a:pt x="124" y="535"/>
                    <a:pt x="276" y="535"/>
                  </a:cubicBezTo>
                  <a:cubicBezTo>
                    <a:pt x="416" y="535"/>
                    <a:pt x="539" y="408"/>
                    <a:pt x="539" y="272"/>
                  </a:cubicBezTo>
                  <a:cubicBezTo>
                    <a:pt x="532" y="91"/>
                    <a:pt x="401"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1"/>
            <p:cNvSpPr/>
            <p:nvPr/>
          </p:nvSpPr>
          <p:spPr>
            <a:xfrm>
              <a:off x="7120625" y="2775250"/>
              <a:ext cx="163600" cy="158775"/>
            </a:xfrm>
            <a:custGeom>
              <a:avLst/>
              <a:gdLst/>
              <a:ahLst/>
              <a:cxnLst/>
              <a:rect l="l" t="t" r="r" b="b"/>
              <a:pathLst>
                <a:path w="6544" h="6351" extrusionOk="0">
                  <a:moveTo>
                    <a:pt x="3002" y="810"/>
                  </a:moveTo>
                  <a:lnTo>
                    <a:pt x="3002" y="1334"/>
                  </a:lnTo>
                  <a:cubicBezTo>
                    <a:pt x="2185" y="1460"/>
                    <a:pt x="1535" y="2098"/>
                    <a:pt x="1425" y="2911"/>
                  </a:cubicBezTo>
                  <a:lnTo>
                    <a:pt x="884" y="2911"/>
                  </a:lnTo>
                  <a:cubicBezTo>
                    <a:pt x="1010" y="1806"/>
                    <a:pt x="1896" y="936"/>
                    <a:pt x="3002" y="810"/>
                  </a:cubicBezTo>
                  <a:close/>
                  <a:moveTo>
                    <a:pt x="3526" y="810"/>
                  </a:moveTo>
                  <a:cubicBezTo>
                    <a:pt x="4635" y="936"/>
                    <a:pt x="5505" y="1806"/>
                    <a:pt x="5631" y="2911"/>
                  </a:cubicBezTo>
                  <a:lnTo>
                    <a:pt x="5090" y="2911"/>
                  </a:lnTo>
                  <a:cubicBezTo>
                    <a:pt x="4980" y="2098"/>
                    <a:pt x="4330" y="1460"/>
                    <a:pt x="3526" y="1334"/>
                  </a:cubicBezTo>
                  <a:lnTo>
                    <a:pt x="3526" y="810"/>
                  </a:lnTo>
                  <a:close/>
                  <a:moveTo>
                    <a:pt x="3526" y="1875"/>
                  </a:moveTo>
                  <a:cubicBezTo>
                    <a:pt x="4038" y="1985"/>
                    <a:pt x="4453" y="2400"/>
                    <a:pt x="4565" y="2911"/>
                  </a:cubicBezTo>
                  <a:lnTo>
                    <a:pt x="4453" y="2911"/>
                  </a:lnTo>
                  <a:cubicBezTo>
                    <a:pt x="4094" y="2928"/>
                    <a:pt x="4094" y="3426"/>
                    <a:pt x="4453" y="3439"/>
                  </a:cubicBezTo>
                  <a:lnTo>
                    <a:pt x="4565" y="3439"/>
                  </a:lnTo>
                  <a:cubicBezTo>
                    <a:pt x="4453" y="3963"/>
                    <a:pt x="4038" y="4365"/>
                    <a:pt x="3526" y="4475"/>
                  </a:cubicBezTo>
                  <a:lnTo>
                    <a:pt x="3526" y="4378"/>
                  </a:lnTo>
                  <a:cubicBezTo>
                    <a:pt x="3526" y="4239"/>
                    <a:pt x="3430" y="4129"/>
                    <a:pt x="3307" y="4103"/>
                  </a:cubicBezTo>
                  <a:cubicBezTo>
                    <a:pt x="3299" y="4102"/>
                    <a:pt x="3291" y="4102"/>
                    <a:pt x="3283" y="4102"/>
                  </a:cubicBezTo>
                  <a:cubicBezTo>
                    <a:pt x="3128" y="4102"/>
                    <a:pt x="3002" y="4220"/>
                    <a:pt x="3002" y="4365"/>
                  </a:cubicBezTo>
                  <a:lnTo>
                    <a:pt x="3002" y="4475"/>
                  </a:lnTo>
                  <a:cubicBezTo>
                    <a:pt x="2477" y="4365"/>
                    <a:pt x="2062" y="3963"/>
                    <a:pt x="1963" y="3439"/>
                  </a:cubicBezTo>
                  <a:lnTo>
                    <a:pt x="2062" y="3439"/>
                  </a:lnTo>
                  <a:cubicBezTo>
                    <a:pt x="2199" y="3439"/>
                    <a:pt x="2311" y="3356"/>
                    <a:pt x="2325" y="3216"/>
                  </a:cubicBezTo>
                  <a:cubicBezTo>
                    <a:pt x="2351" y="3050"/>
                    <a:pt x="2228" y="2911"/>
                    <a:pt x="2076" y="2911"/>
                  </a:cubicBezTo>
                  <a:lnTo>
                    <a:pt x="1963" y="2911"/>
                  </a:lnTo>
                  <a:cubicBezTo>
                    <a:pt x="2062" y="2400"/>
                    <a:pt x="2477" y="1985"/>
                    <a:pt x="3002" y="1875"/>
                  </a:cubicBezTo>
                  <a:lnTo>
                    <a:pt x="3002" y="1972"/>
                  </a:lnTo>
                  <a:cubicBezTo>
                    <a:pt x="3002" y="2111"/>
                    <a:pt x="3085" y="2234"/>
                    <a:pt x="3224" y="2247"/>
                  </a:cubicBezTo>
                  <a:cubicBezTo>
                    <a:pt x="3241" y="2250"/>
                    <a:pt x="3257" y="2252"/>
                    <a:pt x="3273" y="2252"/>
                  </a:cubicBezTo>
                  <a:cubicBezTo>
                    <a:pt x="3416" y="2252"/>
                    <a:pt x="3526" y="2134"/>
                    <a:pt x="3526" y="1985"/>
                  </a:cubicBezTo>
                  <a:lnTo>
                    <a:pt x="3526" y="1875"/>
                  </a:lnTo>
                  <a:close/>
                  <a:moveTo>
                    <a:pt x="1425" y="3439"/>
                  </a:moveTo>
                  <a:cubicBezTo>
                    <a:pt x="1535" y="4256"/>
                    <a:pt x="2185" y="4903"/>
                    <a:pt x="3002" y="5016"/>
                  </a:cubicBezTo>
                  <a:lnTo>
                    <a:pt x="3002" y="5553"/>
                  </a:lnTo>
                  <a:cubicBezTo>
                    <a:pt x="1896" y="5431"/>
                    <a:pt x="1010" y="4544"/>
                    <a:pt x="884" y="3439"/>
                  </a:cubicBezTo>
                  <a:close/>
                  <a:moveTo>
                    <a:pt x="5631" y="3439"/>
                  </a:moveTo>
                  <a:cubicBezTo>
                    <a:pt x="5505" y="4544"/>
                    <a:pt x="4635" y="5431"/>
                    <a:pt x="3526" y="5553"/>
                  </a:cubicBezTo>
                  <a:lnTo>
                    <a:pt x="3526" y="5016"/>
                  </a:lnTo>
                  <a:cubicBezTo>
                    <a:pt x="4330" y="4903"/>
                    <a:pt x="4980" y="4256"/>
                    <a:pt x="5090" y="3439"/>
                  </a:cubicBezTo>
                  <a:close/>
                  <a:moveTo>
                    <a:pt x="3271" y="1"/>
                  </a:moveTo>
                  <a:cubicBezTo>
                    <a:pt x="3136" y="1"/>
                    <a:pt x="3002" y="91"/>
                    <a:pt x="3002" y="272"/>
                  </a:cubicBezTo>
                  <a:cubicBezTo>
                    <a:pt x="1604" y="395"/>
                    <a:pt x="499" y="1517"/>
                    <a:pt x="373" y="2911"/>
                  </a:cubicBezTo>
                  <a:cubicBezTo>
                    <a:pt x="1" y="2911"/>
                    <a:pt x="1" y="3439"/>
                    <a:pt x="373" y="3439"/>
                  </a:cubicBezTo>
                  <a:cubicBezTo>
                    <a:pt x="499" y="4836"/>
                    <a:pt x="1604" y="5955"/>
                    <a:pt x="3002" y="6081"/>
                  </a:cubicBezTo>
                  <a:cubicBezTo>
                    <a:pt x="3002" y="6261"/>
                    <a:pt x="3136" y="6350"/>
                    <a:pt x="3271" y="6350"/>
                  </a:cubicBezTo>
                  <a:cubicBezTo>
                    <a:pt x="3405" y="6350"/>
                    <a:pt x="3540" y="6261"/>
                    <a:pt x="3540" y="6081"/>
                  </a:cubicBezTo>
                  <a:cubicBezTo>
                    <a:pt x="4937" y="5955"/>
                    <a:pt x="6046" y="4836"/>
                    <a:pt x="6169" y="3439"/>
                  </a:cubicBezTo>
                  <a:cubicBezTo>
                    <a:pt x="6544" y="3439"/>
                    <a:pt x="6544" y="2911"/>
                    <a:pt x="6169" y="2911"/>
                  </a:cubicBezTo>
                  <a:cubicBezTo>
                    <a:pt x="6046" y="1517"/>
                    <a:pt x="4937" y="395"/>
                    <a:pt x="3540" y="272"/>
                  </a:cubicBezTo>
                  <a:cubicBezTo>
                    <a:pt x="3540" y="91"/>
                    <a:pt x="3405" y="1"/>
                    <a:pt x="3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1"/>
            <p:cNvSpPr/>
            <p:nvPr/>
          </p:nvSpPr>
          <p:spPr>
            <a:xfrm>
              <a:off x="7120625" y="2955225"/>
              <a:ext cx="59125" cy="13575"/>
            </a:xfrm>
            <a:custGeom>
              <a:avLst/>
              <a:gdLst/>
              <a:ahLst/>
              <a:cxnLst/>
              <a:rect l="l" t="t" r="r" b="b"/>
              <a:pathLst>
                <a:path w="2365" h="543" extrusionOk="0">
                  <a:moveTo>
                    <a:pt x="359" y="1"/>
                  </a:moveTo>
                  <a:cubicBezTo>
                    <a:pt x="14" y="14"/>
                    <a:pt x="1" y="525"/>
                    <a:pt x="359" y="542"/>
                  </a:cubicBezTo>
                  <a:lnTo>
                    <a:pt x="2076" y="542"/>
                  </a:lnTo>
                  <a:cubicBezTo>
                    <a:pt x="2242" y="542"/>
                    <a:pt x="2364" y="389"/>
                    <a:pt x="2338" y="237"/>
                  </a:cubicBezTo>
                  <a:cubicBezTo>
                    <a:pt x="2325" y="97"/>
                    <a:pt x="2199" y="1"/>
                    <a:pt x="2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1"/>
            <p:cNvSpPr/>
            <p:nvPr/>
          </p:nvSpPr>
          <p:spPr>
            <a:xfrm>
              <a:off x="7223300" y="2955225"/>
              <a:ext cx="59200" cy="13575"/>
            </a:xfrm>
            <a:custGeom>
              <a:avLst/>
              <a:gdLst/>
              <a:ahLst/>
              <a:cxnLst/>
              <a:rect l="l" t="t" r="r" b="b"/>
              <a:pathLst>
                <a:path w="2368" h="543" extrusionOk="0">
                  <a:moveTo>
                    <a:pt x="362" y="1"/>
                  </a:moveTo>
                  <a:cubicBezTo>
                    <a:pt x="0" y="14"/>
                    <a:pt x="0" y="525"/>
                    <a:pt x="362" y="542"/>
                  </a:cubicBezTo>
                  <a:lnTo>
                    <a:pt x="2075" y="542"/>
                  </a:lnTo>
                  <a:cubicBezTo>
                    <a:pt x="2241" y="542"/>
                    <a:pt x="2367" y="389"/>
                    <a:pt x="2337" y="237"/>
                  </a:cubicBezTo>
                  <a:cubicBezTo>
                    <a:pt x="2324" y="97"/>
                    <a:pt x="2201" y="1"/>
                    <a:pt x="2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1"/>
            <p:cNvSpPr/>
            <p:nvPr/>
          </p:nvSpPr>
          <p:spPr>
            <a:xfrm>
              <a:off x="7120625" y="2928925"/>
              <a:ext cx="37725" cy="13225"/>
            </a:xfrm>
            <a:custGeom>
              <a:avLst/>
              <a:gdLst/>
              <a:ahLst/>
              <a:cxnLst/>
              <a:rect l="l" t="t" r="r" b="b"/>
              <a:pathLst>
                <a:path w="1509" h="529" extrusionOk="0">
                  <a:moveTo>
                    <a:pt x="359" y="1"/>
                  </a:moveTo>
                  <a:cubicBezTo>
                    <a:pt x="1" y="17"/>
                    <a:pt x="1" y="515"/>
                    <a:pt x="359" y="528"/>
                  </a:cubicBezTo>
                  <a:lnTo>
                    <a:pt x="1203" y="528"/>
                  </a:lnTo>
                  <a:cubicBezTo>
                    <a:pt x="1342" y="528"/>
                    <a:pt x="1465" y="432"/>
                    <a:pt x="1481" y="306"/>
                  </a:cubicBezTo>
                  <a:cubicBezTo>
                    <a:pt x="1508" y="140"/>
                    <a:pt x="1382"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1"/>
            <p:cNvSpPr/>
            <p:nvPr/>
          </p:nvSpPr>
          <p:spPr>
            <a:xfrm>
              <a:off x="7246450" y="2928925"/>
              <a:ext cx="37775" cy="13225"/>
            </a:xfrm>
            <a:custGeom>
              <a:avLst/>
              <a:gdLst/>
              <a:ahLst/>
              <a:cxnLst/>
              <a:rect l="l" t="t" r="r" b="b"/>
              <a:pathLst>
                <a:path w="1511" h="529" extrusionOk="0">
                  <a:moveTo>
                    <a:pt x="306" y="1"/>
                  </a:moveTo>
                  <a:cubicBezTo>
                    <a:pt x="166" y="1"/>
                    <a:pt x="44" y="84"/>
                    <a:pt x="30" y="223"/>
                  </a:cubicBezTo>
                  <a:cubicBezTo>
                    <a:pt x="0" y="389"/>
                    <a:pt x="140" y="528"/>
                    <a:pt x="293" y="528"/>
                  </a:cubicBezTo>
                  <a:lnTo>
                    <a:pt x="1149" y="528"/>
                  </a:lnTo>
                  <a:cubicBezTo>
                    <a:pt x="1511" y="515"/>
                    <a:pt x="1511" y="17"/>
                    <a:pt x="1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71"/>
          <p:cNvGrpSpPr/>
          <p:nvPr/>
        </p:nvGrpSpPr>
        <p:grpSpPr>
          <a:xfrm>
            <a:off x="6293513" y="2682150"/>
            <a:ext cx="353400" cy="340175"/>
            <a:chOff x="6259275" y="2682150"/>
            <a:chExt cx="353400" cy="340175"/>
          </a:xfrm>
        </p:grpSpPr>
        <p:sp>
          <p:nvSpPr>
            <p:cNvPr id="1939" name="Google Shape;1939;p71"/>
            <p:cNvSpPr/>
            <p:nvPr/>
          </p:nvSpPr>
          <p:spPr>
            <a:xfrm>
              <a:off x="6259275" y="2682150"/>
              <a:ext cx="353400" cy="340175"/>
            </a:xfrm>
            <a:custGeom>
              <a:avLst/>
              <a:gdLst/>
              <a:ahLst/>
              <a:cxnLst/>
              <a:rect l="l" t="t" r="r" b="b"/>
              <a:pathLst>
                <a:path w="14136" h="13607" extrusionOk="0">
                  <a:moveTo>
                    <a:pt x="4310" y="2590"/>
                  </a:moveTo>
                  <a:cubicBezTo>
                    <a:pt x="4505" y="2590"/>
                    <a:pt x="4701" y="2721"/>
                    <a:pt x="4715" y="2984"/>
                  </a:cubicBezTo>
                  <a:cubicBezTo>
                    <a:pt x="4715" y="3206"/>
                    <a:pt x="4536" y="3385"/>
                    <a:pt x="4316" y="3385"/>
                  </a:cubicBezTo>
                  <a:cubicBezTo>
                    <a:pt x="4094" y="3385"/>
                    <a:pt x="3915" y="3206"/>
                    <a:pt x="3915" y="2984"/>
                  </a:cubicBezTo>
                  <a:cubicBezTo>
                    <a:pt x="3921" y="2721"/>
                    <a:pt x="4115" y="2590"/>
                    <a:pt x="4310" y="2590"/>
                  </a:cubicBezTo>
                  <a:close/>
                  <a:moveTo>
                    <a:pt x="5047" y="537"/>
                  </a:moveTo>
                  <a:cubicBezTo>
                    <a:pt x="5907" y="537"/>
                    <a:pt x="6723" y="925"/>
                    <a:pt x="7274" y="1603"/>
                  </a:cubicBezTo>
                  <a:cubicBezTo>
                    <a:pt x="7325" y="1663"/>
                    <a:pt x="7398" y="1701"/>
                    <a:pt x="7478" y="1701"/>
                  </a:cubicBezTo>
                  <a:cubicBezTo>
                    <a:pt x="7506" y="1701"/>
                    <a:pt x="7536" y="1696"/>
                    <a:pt x="7566" y="1686"/>
                  </a:cubicBezTo>
                  <a:cubicBezTo>
                    <a:pt x="7697" y="1642"/>
                    <a:pt x="7830" y="1621"/>
                    <a:pt x="7960" y="1621"/>
                  </a:cubicBezTo>
                  <a:cubicBezTo>
                    <a:pt x="8661" y="1621"/>
                    <a:pt x="9307" y="2210"/>
                    <a:pt x="9296" y="2957"/>
                  </a:cubicBezTo>
                  <a:cubicBezTo>
                    <a:pt x="9296" y="3110"/>
                    <a:pt x="9419" y="3219"/>
                    <a:pt x="9558" y="3219"/>
                  </a:cubicBezTo>
                  <a:cubicBezTo>
                    <a:pt x="10152" y="3219"/>
                    <a:pt x="10637" y="3730"/>
                    <a:pt x="10594" y="4341"/>
                  </a:cubicBezTo>
                  <a:cubicBezTo>
                    <a:pt x="10567" y="4892"/>
                    <a:pt x="10096" y="5307"/>
                    <a:pt x="9545" y="5307"/>
                  </a:cubicBezTo>
                  <a:lnTo>
                    <a:pt x="4565" y="5307"/>
                  </a:lnTo>
                  <a:lnTo>
                    <a:pt x="4565" y="3870"/>
                  </a:lnTo>
                  <a:cubicBezTo>
                    <a:pt x="5575" y="3551"/>
                    <a:pt x="5379" y="2071"/>
                    <a:pt x="4300" y="2044"/>
                  </a:cubicBezTo>
                  <a:cubicBezTo>
                    <a:pt x="3238" y="2071"/>
                    <a:pt x="3028" y="3551"/>
                    <a:pt x="4038" y="3870"/>
                  </a:cubicBezTo>
                  <a:lnTo>
                    <a:pt x="4038" y="5307"/>
                  </a:lnTo>
                  <a:lnTo>
                    <a:pt x="2129" y="5307"/>
                  </a:lnTo>
                  <a:cubicBezTo>
                    <a:pt x="1548" y="5307"/>
                    <a:pt x="1080" y="4839"/>
                    <a:pt x="1080" y="4272"/>
                  </a:cubicBezTo>
                  <a:cubicBezTo>
                    <a:pt x="1080" y="3760"/>
                    <a:pt x="1465" y="3315"/>
                    <a:pt x="1963" y="3233"/>
                  </a:cubicBezTo>
                  <a:cubicBezTo>
                    <a:pt x="2076" y="3219"/>
                    <a:pt x="2172" y="3136"/>
                    <a:pt x="2185" y="3013"/>
                  </a:cubicBezTo>
                  <a:cubicBezTo>
                    <a:pt x="2391" y="1603"/>
                    <a:pt x="3609" y="537"/>
                    <a:pt x="5047" y="537"/>
                  </a:cubicBezTo>
                  <a:close/>
                  <a:moveTo>
                    <a:pt x="13332" y="7246"/>
                  </a:moveTo>
                  <a:cubicBezTo>
                    <a:pt x="13485" y="7246"/>
                    <a:pt x="13595" y="7369"/>
                    <a:pt x="13595" y="7508"/>
                  </a:cubicBezTo>
                  <a:lnTo>
                    <a:pt x="13595" y="8574"/>
                  </a:lnTo>
                  <a:cubicBezTo>
                    <a:pt x="13595" y="8710"/>
                    <a:pt x="13485" y="8836"/>
                    <a:pt x="13332" y="8836"/>
                  </a:cubicBezTo>
                  <a:lnTo>
                    <a:pt x="8034" y="8836"/>
                  </a:lnTo>
                  <a:cubicBezTo>
                    <a:pt x="7898" y="8836"/>
                    <a:pt x="7772" y="8710"/>
                    <a:pt x="7772" y="8574"/>
                  </a:cubicBezTo>
                  <a:lnTo>
                    <a:pt x="7772" y="7508"/>
                  </a:lnTo>
                  <a:cubicBezTo>
                    <a:pt x="7772" y="7369"/>
                    <a:pt x="7898" y="7246"/>
                    <a:pt x="8034" y="7246"/>
                  </a:cubicBezTo>
                  <a:close/>
                  <a:moveTo>
                    <a:pt x="5103" y="5862"/>
                  </a:moveTo>
                  <a:lnTo>
                    <a:pt x="5103" y="8033"/>
                  </a:lnTo>
                  <a:cubicBezTo>
                    <a:pt x="5103" y="8185"/>
                    <a:pt x="5213" y="8311"/>
                    <a:pt x="5365" y="8311"/>
                  </a:cubicBezTo>
                  <a:lnTo>
                    <a:pt x="7234" y="8311"/>
                  </a:lnTo>
                  <a:cubicBezTo>
                    <a:pt x="7221" y="8614"/>
                    <a:pt x="7204" y="8849"/>
                    <a:pt x="7427" y="9098"/>
                  </a:cubicBezTo>
                  <a:cubicBezTo>
                    <a:pt x="7204" y="9347"/>
                    <a:pt x="7221" y="9583"/>
                    <a:pt x="7234" y="9902"/>
                  </a:cubicBezTo>
                  <a:lnTo>
                    <a:pt x="4565" y="9902"/>
                  </a:lnTo>
                  <a:lnTo>
                    <a:pt x="4565" y="5862"/>
                  </a:lnTo>
                  <a:close/>
                  <a:moveTo>
                    <a:pt x="13332" y="9360"/>
                  </a:moveTo>
                  <a:cubicBezTo>
                    <a:pt x="13485" y="9360"/>
                    <a:pt x="13595" y="9487"/>
                    <a:pt x="13595" y="9623"/>
                  </a:cubicBezTo>
                  <a:lnTo>
                    <a:pt x="13595" y="10688"/>
                  </a:lnTo>
                  <a:cubicBezTo>
                    <a:pt x="13595" y="10841"/>
                    <a:pt x="13485" y="10951"/>
                    <a:pt x="13332" y="10951"/>
                  </a:cubicBezTo>
                  <a:lnTo>
                    <a:pt x="8034" y="10951"/>
                  </a:lnTo>
                  <a:cubicBezTo>
                    <a:pt x="7898" y="10951"/>
                    <a:pt x="7772" y="10841"/>
                    <a:pt x="7772" y="10688"/>
                  </a:cubicBezTo>
                  <a:lnTo>
                    <a:pt x="7772" y="9623"/>
                  </a:lnTo>
                  <a:cubicBezTo>
                    <a:pt x="7772" y="9487"/>
                    <a:pt x="7898" y="9360"/>
                    <a:pt x="8034" y="9360"/>
                  </a:cubicBezTo>
                  <a:close/>
                  <a:moveTo>
                    <a:pt x="4038" y="5848"/>
                  </a:moveTo>
                  <a:lnTo>
                    <a:pt x="4038" y="10164"/>
                  </a:lnTo>
                  <a:cubicBezTo>
                    <a:pt x="4038" y="10303"/>
                    <a:pt x="4164" y="10426"/>
                    <a:pt x="4300" y="10426"/>
                  </a:cubicBezTo>
                  <a:lnTo>
                    <a:pt x="7234" y="10426"/>
                  </a:lnTo>
                  <a:cubicBezTo>
                    <a:pt x="7221" y="10745"/>
                    <a:pt x="7204" y="10967"/>
                    <a:pt x="7427" y="11216"/>
                  </a:cubicBezTo>
                  <a:cubicBezTo>
                    <a:pt x="7204" y="11465"/>
                    <a:pt x="7221" y="11697"/>
                    <a:pt x="7234" y="12016"/>
                  </a:cubicBezTo>
                  <a:lnTo>
                    <a:pt x="3513" y="12016"/>
                  </a:lnTo>
                  <a:lnTo>
                    <a:pt x="3513" y="5848"/>
                  </a:lnTo>
                  <a:close/>
                  <a:moveTo>
                    <a:pt x="13332" y="11478"/>
                  </a:moveTo>
                  <a:cubicBezTo>
                    <a:pt x="13485" y="11478"/>
                    <a:pt x="13595" y="11601"/>
                    <a:pt x="13595" y="11754"/>
                  </a:cubicBezTo>
                  <a:lnTo>
                    <a:pt x="13595" y="12806"/>
                  </a:lnTo>
                  <a:cubicBezTo>
                    <a:pt x="13595" y="12959"/>
                    <a:pt x="13485" y="13068"/>
                    <a:pt x="13332" y="13068"/>
                  </a:cubicBezTo>
                  <a:lnTo>
                    <a:pt x="8034" y="13068"/>
                  </a:lnTo>
                  <a:cubicBezTo>
                    <a:pt x="7898" y="13068"/>
                    <a:pt x="7772" y="12959"/>
                    <a:pt x="7772" y="12806"/>
                  </a:cubicBezTo>
                  <a:lnTo>
                    <a:pt x="7772" y="11754"/>
                  </a:lnTo>
                  <a:cubicBezTo>
                    <a:pt x="7772" y="11601"/>
                    <a:pt x="7898" y="11478"/>
                    <a:pt x="8034" y="11478"/>
                  </a:cubicBezTo>
                  <a:close/>
                  <a:moveTo>
                    <a:pt x="5103" y="1"/>
                  </a:moveTo>
                  <a:cubicBezTo>
                    <a:pt x="3569" y="1"/>
                    <a:pt x="2060" y="1024"/>
                    <a:pt x="1727" y="2751"/>
                  </a:cubicBezTo>
                  <a:cubicBezTo>
                    <a:pt x="1" y="3289"/>
                    <a:pt x="333" y="5805"/>
                    <a:pt x="2159" y="5848"/>
                  </a:cubicBezTo>
                  <a:lnTo>
                    <a:pt x="3002" y="5848"/>
                  </a:lnTo>
                  <a:lnTo>
                    <a:pt x="3002" y="12278"/>
                  </a:lnTo>
                  <a:cubicBezTo>
                    <a:pt x="3002" y="12418"/>
                    <a:pt x="3125" y="12544"/>
                    <a:pt x="3264" y="12544"/>
                  </a:cubicBezTo>
                  <a:lnTo>
                    <a:pt x="7248" y="12544"/>
                  </a:lnTo>
                  <a:lnTo>
                    <a:pt x="7248" y="12806"/>
                  </a:lnTo>
                  <a:cubicBezTo>
                    <a:pt x="7248" y="13248"/>
                    <a:pt x="7593" y="13606"/>
                    <a:pt x="8034" y="13606"/>
                  </a:cubicBezTo>
                  <a:lnTo>
                    <a:pt x="13332" y="13606"/>
                  </a:lnTo>
                  <a:cubicBezTo>
                    <a:pt x="13777" y="13606"/>
                    <a:pt x="14136" y="13248"/>
                    <a:pt x="14136" y="12806"/>
                  </a:cubicBezTo>
                  <a:lnTo>
                    <a:pt x="14136" y="11754"/>
                  </a:lnTo>
                  <a:cubicBezTo>
                    <a:pt x="14136" y="11548"/>
                    <a:pt x="14053" y="11352"/>
                    <a:pt x="13927" y="11216"/>
                  </a:cubicBezTo>
                  <a:cubicBezTo>
                    <a:pt x="14053" y="11077"/>
                    <a:pt x="14136" y="10897"/>
                    <a:pt x="14136" y="10688"/>
                  </a:cubicBezTo>
                  <a:lnTo>
                    <a:pt x="14136" y="9623"/>
                  </a:lnTo>
                  <a:cubicBezTo>
                    <a:pt x="14136" y="9430"/>
                    <a:pt x="14053" y="9238"/>
                    <a:pt x="13927" y="9098"/>
                  </a:cubicBezTo>
                  <a:cubicBezTo>
                    <a:pt x="14053" y="8959"/>
                    <a:pt x="14136" y="8766"/>
                    <a:pt x="14136" y="8574"/>
                  </a:cubicBezTo>
                  <a:lnTo>
                    <a:pt x="14136" y="7508"/>
                  </a:lnTo>
                  <a:cubicBezTo>
                    <a:pt x="14136" y="7067"/>
                    <a:pt x="13777" y="6718"/>
                    <a:pt x="13332" y="6718"/>
                  </a:cubicBezTo>
                  <a:lnTo>
                    <a:pt x="8034" y="6718"/>
                  </a:lnTo>
                  <a:cubicBezTo>
                    <a:pt x="7593" y="6718"/>
                    <a:pt x="7248" y="7067"/>
                    <a:pt x="7248" y="7508"/>
                  </a:cubicBezTo>
                  <a:lnTo>
                    <a:pt x="7248" y="7744"/>
                  </a:lnTo>
                  <a:lnTo>
                    <a:pt x="5658" y="7744"/>
                  </a:lnTo>
                  <a:lnTo>
                    <a:pt x="5658" y="5848"/>
                  </a:lnTo>
                  <a:lnTo>
                    <a:pt x="9571" y="5848"/>
                  </a:lnTo>
                  <a:cubicBezTo>
                    <a:pt x="11493" y="5792"/>
                    <a:pt x="11703" y="3053"/>
                    <a:pt x="9820" y="2708"/>
                  </a:cubicBezTo>
                  <a:cubicBezTo>
                    <a:pt x="9710" y="1784"/>
                    <a:pt x="8877" y="1075"/>
                    <a:pt x="7973" y="1075"/>
                  </a:cubicBezTo>
                  <a:cubicBezTo>
                    <a:pt x="7847" y="1075"/>
                    <a:pt x="7720" y="1089"/>
                    <a:pt x="7593" y="1118"/>
                  </a:cubicBezTo>
                  <a:cubicBezTo>
                    <a:pt x="6909" y="352"/>
                    <a:pt x="6002" y="1"/>
                    <a:pt x="5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1"/>
            <p:cNvSpPr/>
            <p:nvPr/>
          </p:nvSpPr>
          <p:spPr>
            <a:xfrm>
              <a:off x="6499200" y="2876400"/>
              <a:ext cx="52650" cy="13550"/>
            </a:xfrm>
            <a:custGeom>
              <a:avLst/>
              <a:gdLst/>
              <a:ahLst/>
              <a:cxnLst/>
              <a:rect l="l" t="t" r="r" b="b"/>
              <a:pathLst>
                <a:path w="2106" h="542" extrusionOk="0">
                  <a:moveTo>
                    <a:pt x="363" y="0"/>
                  </a:moveTo>
                  <a:cubicBezTo>
                    <a:pt x="1" y="14"/>
                    <a:pt x="1" y="525"/>
                    <a:pt x="363" y="541"/>
                  </a:cubicBezTo>
                  <a:lnTo>
                    <a:pt x="1813" y="541"/>
                  </a:lnTo>
                  <a:cubicBezTo>
                    <a:pt x="1966" y="541"/>
                    <a:pt x="2106" y="389"/>
                    <a:pt x="2076" y="236"/>
                  </a:cubicBezTo>
                  <a:cubicBezTo>
                    <a:pt x="2062" y="97"/>
                    <a:pt x="1940" y="0"/>
                    <a:pt x="1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1"/>
            <p:cNvSpPr/>
            <p:nvPr/>
          </p:nvSpPr>
          <p:spPr>
            <a:xfrm>
              <a:off x="6470175" y="2876075"/>
              <a:ext cx="13200" cy="13375"/>
            </a:xfrm>
            <a:custGeom>
              <a:avLst/>
              <a:gdLst/>
              <a:ahLst/>
              <a:cxnLst/>
              <a:rect l="l" t="t" r="r" b="b"/>
              <a:pathLst>
                <a:path w="528" h="535" extrusionOk="0">
                  <a:moveTo>
                    <a:pt x="262" y="0"/>
                  </a:moveTo>
                  <a:cubicBezTo>
                    <a:pt x="113" y="0"/>
                    <a:pt x="0" y="123"/>
                    <a:pt x="0" y="276"/>
                  </a:cubicBezTo>
                  <a:cubicBezTo>
                    <a:pt x="0" y="448"/>
                    <a:pt x="128" y="535"/>
                    <a:pt x="258" y="535"/>
                  </a:cubicBezTo>
                  <a:cubicBezTo>
                    <a:pt x="388" y="535"/>
                    <a:pt x="520" y="448"/>
                    <a:pt x="528" y="276"/>
                  </a:cubicBezTo>
                  <a:cubicBezTo>
                    <a:pt x="528" y="123"/>
                    <a:pt x="402"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1"/>
            <p:cNvSpPr/>
            <p:nvPr/>
          </p:nvSpPr>
          <p:spPr>
            <a:xfrm>
              <a:off x="6499200" y="2982550"/>
              <a:ext cx="52650" cy="13200"/>
            </a:xfrm>
            <a:custGeom>
              <a:avLst/>
              <a:gdLst/>
              <a:ahLst/>
              <a:cxnLst/>
              <a:rect l="l" t="t" r="r" b="b"/>
              <a:pathLst>
                <a:path w="2106" h="528" extrusionOk="0">
                  <a:moveTo>
                    <a:pt x="363" y="0"/>
                  </a:moveTo>
                  <a:cubicBezTo>
                    <a:pt x="1" y="13"/>
                    <a:pt x="1" y="511"/>
                    <a:pt x="363" y="528"/>
                  </a:cubicBezTo>
                  <a:lnTo>
                    <a:pt x="1813" y="528"/>
                  </a:lnTo>
                  <a:cubicBezTo>
                    <a:pt x="1966" y="528"/>
                    <a:pt x="2106" y="388"/>
                    <a:pt x="2076" y="223"/>
                  </a:cubicBezTo>
                  <a:cubicBezTo>
                    <a:pt x="2062" y="96"/>
                    <a:pt x="1940" y="0"/>
                    <a:pt x="1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1"/>
            <p:cNvSpPr/>
            <p:nvPr/>
          </p:nvSpPr>
          <p:spPr>
            <a:xfrm>
              <a:off x="6470175" y="2982200"/>
              <a:ext cx="13200" cy="13050"/>
            </a:xfrm>
            <a:custGeom>
              <a:avLst/>
              <a:gdLst/>
              <a:ahLst/>
              <a:cxnLst/>
              <a:rect l="l" t="t" r="r" b="b"/>
              <a:pathLst>
                <a:path w="528" h="522" extrusionOk="0">
                  <a:moveTo>
                    <a:pt x="262" y="1"/>
                  </a:moveTo>
                  <a:cubicBezTo>
                    <a:pt x="113" y="1"/>
                    <a:pt x="0" y="110"/>
                    <a:pt x="0" y="263"/>
                  </a:cubicBezTo>
                  <a:cubicBezTo>
                    <a:pt x="0" y="436"/>
                    <a:pt x="128" y="522"/>
                    <a:pt x="258" y="522"/>
                  </a:cubicBezTo>
                  <a:cubicBezTo>
                    <a:pt x="388" y="522"/>
                    <a:pt x="520" y="436"/>
                    <a:pt x="528" y="263"/>
                  </a:cubicBezTo>
                  <a:cubicBezTo>
                    <a:pt x="528" y="110"/>
                    <a:pt x="402"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1"/>
            <p:cNvSpPr/>
            <p:nvPr/>
          </p:nvSpPr>
          <p:spPr>
            <a:xfrm>
              <a:off x="6499200" y="2929675"/>
              <a:ext cx="52650" cy="13150"/>
            </a:xfrm>
            <a:custGeom>
              <a:avLst/>
              <a:gdLst/>
              <a:ahLst/>
              <a:cxnLst/>
              <a:rect l="l" t="t" r="r" b="b"/>
              <a:pathLst>
                <a:path w="2106" h="526" extrusionOk="0">
                  <a:moveTo>
                    <a:pt x="363" y="1"/>
                  </a:moveTo>
                  <a:cubicBezTo>
                    <a:pt x="1" y="1"/>
                    <a:pt x="1" y="512"/>
                    <a:pt x="363" y="525"/>
                  </a:cubicBezTo>
                  <a:lnTo>
                    <a:pt x="1813" y="525"/>
                  </a:lnTo>
                  <a:cubicBezTo>
                    <a:pt x="1966" y="525"/>
                    <a:pt x="2106" y="386"/>
                    <a:pt x="2076" y="220"/>
                  </a:cubicBezTo>
                  <a:cubicBezTo>
                    <a:pt x="2062" y="84"/>
                    <a:pt x="1940" y="1"/>
                    <a:pt x="1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1"/>
            <p:cNvSpPr/>
            <p:nvPr/>
          </p:nvSpPr>
          <p:spPr>
            <a:xfrm>
              <a:off x="6470175" y="2929350"/>
              <a:ext cx="13200" cy="13050"/>
            </a:xfrm>
            <a:custGeom>
              <a:avLst/>
              <a:gdLst/>
              <a:ahLst/>
              <a:cxnLst/>
              <a:rect l="l" t="t" r="r" b="b"/>
              <a:pathLst>
                <a:path w="528" h="522" extrusionOk="0">
                  <a:moveTo>
                    <a:pt x="262" y="0"/>
                  </a:moveTo>
                  <a:cubicBezTo>
                    <a:pt x="113" y="0"/>
                    <a:pt x="0" y="110"/>
                    <a:pt x="0" y="263"/>
                  </a:cubicBezTo>
                  <a:cubicBezTo>
                    <a:pt x="0" y="435"/>
                    <a:pt x="128" y="521"/>
                    <a:pt x="258" y="521"/>
                  </a:cubicBezTo>
                  <a:cubicBezTo>
                    <a:pt x="388" y="521"/>
                    <a:pt x="520" y="435"/>
                    <a:pt x="528" y="263"/>
                  </a:cubicBezTo>
                  <a:cubicBezTo>
                    <a:pt x="528" y="110"/>
                    <a:pt x="402"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71"/>
          <p:cNvGrpSpPr/>
          <p:nvPr/>
        </p:nvGrpSpPr>
        <p:grpSpPr>
          <a:xfrm>
            <a:off x="4820950" y="2706275"/>
            <a:ext cx="338875" cy="291550"/>
            <a:chOff x="4775850" y="2706275"/>
            <a:chExt cx="338875" cy="291550"/>
          </a:xfrm>
        </p:grpSpPr>
        <p:sp>
          <p:nvSpPr>
            <p:cNvPr id="1947" name="Google Shape;1947;p71"/>
            <p:cNvSpPr/>
            <p:nvPr/>
          </p:nvSpPr>
          <p:spPr>
            <a:xfrm>
              <a:off x="4775850" y="2706275"/>
              <a:ext cx="338875" cy="291550"/>
            </a:xfrm>
            <a:custGeom>
              <a:avLst/>
              <a:gdLst/>
              <a:ahLst/>
              <a:cxnLst/>
              <a:rect l="l" t="t" r="r" b="b"/>
              <a:pathLst>
                <a:path w="13555" h="11662" extrusionOk="0">
                  <a:moveTo>
                    <a:pt x="11964" y="1590"/>
                  </a:moveTo>
                  <a:lnTo>
                    <a:pt x="11964" y="7954"/>
                  </a:lnTo>
                  <a:lnTo>
                    <a:pt x="1590" y="7954"/>
                  </a:lnTo>
                  <a:lnTo>
                    <a:pt x="1590" y="1590"/>
                  </a:lnTo>
                  <a:close/>
                  <a:moveTo>
                    <a:pt x="12764" y="541"/>
                  </a:moveTo>
                  <a:cubicBezTo>
                    <a:pt x="12904" y="541"/>
                    <a:pt x="13030" y="651"/>
                    <a:pt x="13030" y="804"/>
                  </a:cubicBezTo>
                  <a:lnTo>
                    <a:pt x="13030" y="7954"/>
                  </a:lnTo>
                  <a:lnTo>
                    <a:pt x="12502" y="7954"/>
                  </a:lnTo>
                  <a:lnTo>
                    <a:pt x="12502" y="1328"/>
                  </a:lnTo>
                  <a:cubicBezTo>
                    <a:pt x="12502" y="1189"/>
                    <a:pt x="12379" y="1066"/>
                    <a:pt x="12226" y="1066"/>
                  </a:cubicBezTo>
                  <a:lnTo>
                    <a:pt x="1312" y="1066"/>
                  </a:lnTo>
                  <a:cubicBezTo>
                    <a:pt x="1175" y="1066"/>
                    <a:pt x="1049" y="1189"/>
                    <a:pt x="1049" y="1328"/>
                  </a:cubicBezTo>
                  <a:lnTo>
                    <a:pt x="1049" y="7954"/>
                  </a:lnTo>
                  <a:lnTo>
                    <a:pt x="525" y="7954"/>
                  </a:lnTo>
                  <a:lnTo>
                    <a:pt x="525" y="804"/>
                  </a:lnTo>
                  <a:cubicBezTo>
                    <a:pt x="525" y="651"/>
                    <a:pt x="648" y="541"/>
                    <a:pt x="787" y="541"/>
                  </a:cubicBezTo>
                  <a:close/>
                  <a:moveTo>
                    <a:pt x="13030" y="8478"/>
                  </a:moveTo>
                  <a:lnTo>
                    <a:pt x="13030" y="8741"/>
                  </a:lnTo>
                  <a:cubicBezTo>
                    <a:pt x="13030" y="8893"/>
                    <a:pt x="12904" y="9020"/>
                    <a:pt x="12764" y="9020"/>
                  </a:cubicBezTo>
                  <a:lnTo>
                    <a:pt x="787" y="9020"/>
                  </a:lnTo>
                  <a:cubicBezTo>
                    <a:pt x="648" y="9020"/>
                    <a:pt x="525" y="8893"/>
                    <a:pt x="525" y="8741"/>
                  </a:cubicBezTo>
                  <a:lnTo>
                    <a:pt x="525" y="8478"/>
                  </a:lnTo>
                  <a:close/>
                  <a:moveTo>
                    <a:pt x="7579" y="9544"/>
                  </a:moveTo>
                  <a:lnTo>
                    <a:pt x="8007" y="11134"/>
                  </a:lnTo>
                  <a:lnTo>
                    <a:pt x="5518" y="11134"/>
                  </a:lnTo>
                  <a:lnTo>
                    <a:pt x="5946" y="9544"/>
                  </a:lnTo>
                  <a:close/>
                  <a:moveTo>
                    <a:pt x="787" y="0"/>
                  </a:moveTo>
                  <a:cubicBezTo>
                    <a:pt x="346" y="0"/>
                    <a:pt x="0" y="359"/>
                    <a:pt x="0" y="804"/>
                  </a:cubicBezTo>
                  <a:lnTo>
                    <a:pt x="0" y="8741"/>
                  </a:lnTo>
                  <a:cubicBezTo>
                    <a:pt x="0" y="9186"/>
                    <a:pt x="346" y="9544"/>
                    <a:pt x="787" y="9544"/>
                  </a:cubicBezTo>
                  <a:lnTo>
                    <a:pt x="5408" y="9544"/>
                  </a:lnTo>
                  <a:lnTo>
                    <a:pt x="4980" y="11134"/>
                  </a:lnTo>
                  <a:lnTo>
                    <a:pt x="4648" y="11134"/>
                  </a:lnTo>
                  <a:cubicBezTo>
                    <a:pt x="4286" y="11147"/>
                    <a:pt x="4286" y="11645"/>
                    <a:pt x="4648" y="11662"/>
                  </a:cubicBezTo>
                  <a:lnTo>
                    <a:pt x="8880" y="11662"/>
                  </a:lnTo>
                  <a:cubicBezTo>
                    <a:pt x="9225" y="11645"/>
                    <a:pt x="9239" y="11147"/>
                    <a:pt x="8880" y="11134"/>
                  </a:cubicBezTo>
                  <a:lnTo>
                    <a:pt x="8562" y="11134"/>
                  </a:lnTo>
                  <a:lnTo>
                    <a:pt x="8133" y="9544"/>
                  </a:lnTo>
                  <a:lnTo>
                    <a:pt x="12764" y="9544"/>
                  </a:lnTo>
                  <a:cubicBezTo>
                    <a:pt x="13196" y="9544"/>
                    <a:pt x="13554" y="9186"/>
                    <a:pt x="13554" y="8741"/>
                  </a:cubicBezTo>
                  <a:lnTo>
                    <a:pt x="13554" y="804"/>
                  </a:lnTo>
                  <a:cubicBezTo>
                    <a:pt x="13554" y="359"/>
                    <a:pt x="13196" y="0"/>
                    <a:pt x="12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1"/>
            <p:cNvSpPr/>
            <p:nvPr/>
          </p:nvSpPr>
          <p:spPr>
            <a:xfrm>
              <a:off x="4901650" y="2759550"/>
              <a:ext cx="59200" cy="59450"/>
            </a:xfrm>
            <a:custGeom>
              <a:avLst/>
              <a:gdLst/>
              <a:ahLst/>
              <a:cxnLst/>
              <a:rect l="l" t="t" r="r" b="b"/>
              <a:pathLst>
                <a:path w="2368" h="2378" extrusionOk="0">
                  <a:moveTo>
                    <a:pt x="529" y="551"/>
                  </a:moveTo>
                  <a:cubicBezTo>
                    <a:pt x="1193" y="664"/>
                    <a:pt x="1704" y="1189"/>
                    <a:pt x="1813" y="1853"/>
                  </a:cubicBezTo>
                  <a:lnTo>
                    <a:pt x="529" y="1853"/>
                  </a:lnTo>
                  <a:lnTo>
                    <a:pt x="529" y="551"/>
                  </a:lnTo>
                  <a:close/>
                  <a:moveTo>
                    <a:pt x="263" y="0"/>
                  </a:moveTo>
                  <a:cubicBezTo>
                    <a:pt x="114" y="0"/>
                    <a:pt x="1" y="123"/>
                    <a:pt x="1" y="263"/>
                  </a:cubicBezTo>
                  <a:lnTo>
                    <a:pt x="1" y="2115"/>
                  </a:lnTo>
                  <a:cubicBezTo>
                    <a:pt x="1" y="2254"/>
                    <a:pt x="114" y="2377"/>
                    <a:pt x="263" y="2377"/>
                  </a:cubicBezTo>
                  <a:lnTo>
                    <a:pt x="2105" y="2377"/>
                  </a:lnTo>
                  <a:cubicBezTo>
                    <a:pt x="2255" y="2377"/>
                    <a:pt x="2368" y="2254"/>
                    <a:pt x="2368" y="2115"/>
                  </a:cubicBezTo>
                  <a:cubicBezTo>
                    <a:pt x="2368" y="953"/>
                    <a:pt x="1425"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1"/>
            <p:cNvSpPr/>
            <p:nvPr/>
          </p:nvSpPr>
          <p:spPr>
            <a:xfrm>
              <a:off x="4811125" y="2786175"/>
              <a:ext cx="122750" cy="105425"/>
            </a:xfrm>
            <a:custGeom>
              <a:avLst/>
              <a:gdLst/>
              <a:ahLst/>
              <a:cxnLst/>
              <a:rect l="l" t="t" r="r" b="b"/>
              <a:pathLst>
                <a:path w="4910" h="4217" extrusionOk="0">
                  <a:moveTo>
                    <a:pt x="2530" y="552"/>
                  </a:moveTo>
                  <a:lnTo>
                    <a:pt x="2530" y="1963"/>
                  </a:lnTo>
                  <a:lnTo>
                    <a:pt x="1311" y="2670"/>
                  </a:lnTo>
                  <a:cubicBezTo>
                    <a:pt x="953" y="1757"/>
                    <a:pt x="1577" y="691"/>
                    <a:pt x="2530" y="552"/>
                  </a:cubicBezTo>
                  <a:close/>
                  <a:moveTo>
                    <a:pt x="4369" y="2378"/>
                  </a:moveTo>
                  <a:cubicBezTo>
                    <a:pt x="4299" y="2753"/>
                    <a:pt x="4093" y="3085"/>
                    <a:pt x="3818" y="3334"/>
                  </a:cubicBezTo>
                  <a:lnTo>
                    <a:pt x="3263" y="2378"/>
                  </a:lnTo>
                  <a:close/>
                  <a:moveTo>
                    <a:pt x="2709" y="2474"/>
                  </a:moveTo>
                  <a:lnTo>
                    <a:pt x="3346" y="3596"/>
                  </a:lnTo>
                  <a:cubicBezTo>
                    <a:pt x="3176" y="3666"/>
                    <a:pt x="2993" y="3699"/>
                    <a:pt x="2810" y="3699"/>
                  </a:cubicBezTo>
                  <a:cubicBezTo>
                    <a:pt x="2340" y="3699"/>
                    <a:pt x="1867" y="3483"/>
                    <a:pt x="1590" y="3125"/>
                  </a:cubicBezTo>
                  <a:lnTo>
                    <a:pt x="2709" y="2474"/>
                  </a:lnTo>
                  <a:close/>
                  <a:moveTo>
                    <a:pt x="2792" y="1"/>
                  </a:moveTo>
                  <a:cubicBezTo>
                    <a:pt x="0" y="97"/>
                    <a:pt x="0" y="4121"/>
                    <a:pt x="2792" y="4217"/>
                  </a:cubicBezTo>
                  <a:cubicBezTo>
                    <a:pt x="3954" y="4217"/>
                    <a:pt x="4910" y="3277"/>
                    <a:pt x="4910" y="2102"/>
                  </a:cubicBezTo>
                  <a:cubicBezTo>
                    <a:pt x="4910" y="1963"/>
                    <a:pt x="4784" y="1840"/>
                    <a:pt x="4648" y="1840"/>
                  </a:cubicBezTo>
                  <a:lnTo>
                    <a:pt x="3054" y="1840"/>
                  </a:lnTo>
                  <a:lnTo>
                    <a:pt x="3054" y="263"/>
                  </a:lnTo>
                  <a:cubicBezTo>
                    <a:pt x="3054" y="111"/>
                    <a:pt x="2945" y="1"/>
                    <a:pt x="2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1"/>
            <p:cNvSpPr/>
            <p:nvPr/>
          </p:nvSpPr>
          <p:spPr>
            <a:xfrm>
              <a:off x="4977750" y="2852175"/>
              <a:ext cx="84025" cy="39850"/>
            </a:xfrm>
            <a:custGeom>
              <a:avLst/>
              <a:gdLst/>
              <a:ahLst/>
              <a:cxnLst/>
              <a:rect l="l" t="t" r="r" b="b"/>
              <a:pathLst>
                <a:path w="3361" h="1594" extrusionOk="0">
                  <a:moveTo>
                    <a:pt x="2836" y="528"/>
                  </a:moveTo>
                  <a:lnTo>
                    <a:pt x="2836" y="1052"/>
                  </a:lnTo>
                  <a:lnTo>
                    <a:pt x="525" y="1052"/>
                  </a:lnTo>
                  <a:lnTo>
                    <a:pt x="525" y="528"/>
                  </a:lnTo>
                  <a:close/>
                  <a:moveTo>
                    <a:pt x="263" y="0"/>
                  </a:moveTo>
                  <a:cubicBezTo>
                    <a:pt x="110" y="0"/>
                    <a:pt x="1" y="113"/>
                    <a:pt x="1" y="266"/>
                  </a:cubicBezTo>
                  <a:lnTo>
                    <a:pt x="1" y="1328"/>
                  </a:lnTo>
                  <a:cubicBezTo>
                    <a:pt x="1" y="1467"/>
                    <a:pt x="110" y="1593"/>
                    <a:pt x="263" y="1593"/>
                  </a:cubicBezTo>
                  <a:lnTo>
                    <a:pt x="3098" y="1593"/>
                  </a:lnTo>
                  <a:cubicBezTo>
                    <a:pt x="3238" y="1593"/>
                    <a:pt x="3360" y="1467"/>
                    <a:pt x="3360" y="1328"/>
                  </a:cubicBezTo>
                  <a:lnTo>
                    <a:pt x="3360" y="266"/>
                  </a:lnTo>
                  <a:cubicBezTo>
                    <a:pt x="3360" y="113"/>
                    <a:pt x="3238" y="0"/>
                    <a:pt x="3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1"/>
            <p:cNvSpPr/>
            <p:nvPr/>
          </p:nvSpPr>
          <p:spPr>
            <a:xfrm>
              <a:off x="4975350" y="2821050"/>
              <a:ext cx="88175" cy="13225"/>
            </a:xfrm>
            <a:custGeom>
              <a:avLst/>
              <a:gdLst/>
              <a:ahLst/>
              <a:cxnLst/>
              <a:rect l="l" t="t" r="r" b="b"/>
              <a:pathLst>
                <a:path w="3527" h="529" extrusionOk="0">
                  <a:moveTo>
                    <a:pt x="346" y="0"/>
                  </a:moveTo>
                  <a:cubicBezTo>
                    <a:pt x="1" y="17"/>
                    <a:pt x="1" y="515"/>
                    <a:pt x="346" y="528"/>
                  </a:cubicBezTo>
                  <a:lnTo>
                    <a:pt x="3181" y="528"/>
                  </a:lnTo>
                  <a:cubicBezTo>
                    <a:pt x="3526" y="515"/>
                    <a:pt x="3526" y="17"/>
                    <a:pt x="3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1"/>
            <p:cNvSpPr/>
            <p:nvPr/>
          </p:nvSpPr>
          <p:spPr>
            <a:xfrm>
              <a:off x="4975350" y="2790675"/>
              <a:ext cx="88175" cy="13125"/>
            </a:xfrm>
            <a:custGeom>
              <a:avLst/>
              <a:gdLst/>
              <a:ahLst/>
              <a:cxnLst/>
              <a:rect l="l" t="t" r="r" b="b"/>
              <a:pathLst>
                <a:path w="3527" h="525" extrusionOk="0">
                  <a:moveTo>
                    <a:pt x="346" y="0"/>
                  </a:moveTo>
                  <a:cubicBezTo>
                    <a:pt x="1" y="14"/>
                    <a:pt x="1" y="511"/>
                    <a:pt x="346" y="525"/>
                  </a:cubicBezTo>
                  <a:lnTo>
                    <a:pt x="3181" y="525"/>
                  </a:lnTo>
                  <a:cubicBezTo>
                    <a:pt x="3526" y="511"/>
                    <a:pt x="3526" y="14"/>
                    <a:pt x="3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1"/>
            <p:cNvSpPr/>
            <p:nvPr/>
          </p:nvSpPr>
          <p:spPr>
            <a:xfrm>
              <a:off x="4975350" y="2759550"/>
              <a:ext cx="88175" cy="13125"/>
            </a:xfrm>
            <a:custGeom>
              <a:avLst/>
              <a:gdLst/>
              <a:ahLst/>
              <a:cxnLst/>
              <a:rect l="l" t="t" r="r" b="b"/>
              <a:pathLst>
                <a:path w="3527" h="525" extrusionOk="0">
                  <a:moveTo>
                    <a:pt x="346" y="0"/>
                  </a:moveTo>
                  <a:cubicBezTo>
                    <a:pt x="1" y="14"/>
                    <a:pt x="1" y="512"/>
                    <a:pt x="346" y="525"/>
                  </a:cubicBezTo>
                  <a:lnTo>
                    <a:pt x="3181" y="525"/>
                  </a:lnTo>
                  <a:cubicBezTo>
                    <a:pt x="3526" y="512"/>
                    <a:pt x="3526" y="14"/>
                    <a:pt x="3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71"/>
          <p:cNvGrpSpPr/>
          <p:nvPr/>
        </p:nvGrpSpPr>
        <p:grpSpPr>
          <a:xfrm>
            <a:off x="2504013" y="2699700"/>
            <a:ext cx="339200" cy="304700"/>
            <a:chOff x="2489475" y="2699700"/>
            <a:chExt cx="339200" cy="304700"/>
          </a:xfrm>
        </p:grpSpPr>
        <p:sp>
          <p:nvSpPr>
            <p:cNvPr id="1955" name="Google Shape;1955;p71"/>
            <p:cNvSpPr/>
            <p:nvPr/>
          </p:nvSpPr>
          <p:spPr>
            <a:xfrm>
              <a:off x="2489475" y="2699700"/>
              <a:ext cx="339200" cy="304700"/>
            </a:xfrm>
            <a:custGeom>
              <a:avLst/>
              <a:gdLst/>
              <a:ahLst/>
              <a:cxnLst/>
              <a:rect l="l" t="t" r="r" b="b"/>
              <a:pathLst>
                <a:path w="13568" h="12188" extrusionOk="0">
                  <a:moveTo>
                    <a:pt x="12765" y="539"/>
                  </a:moveTo>
                  <a:cubicBezTo>
                    <a:pt x="12917" y="539"/>
                    <a:pt x="13043" y="652"/>
                    <a:pt x="13043" y="804"/>
                  </a:cubicBezTo>
                  <a:lnTo>
                    <a:pt x="13043" y="1067"/>
                  </a:lnTo>
                  <a:lnTo>
                    <a:pt x="4509" y="1067"/>
                  </a:lnTo>
                  <a:cubicBezTo>
                    <a:pt x="4356" y="1067"/>
                    <a:pt x="4246" y="1189"/>
                    <a:pt x="4246" y="1329"/>
                  </a:cubicBezTo>
                  <a:cubicBezTo>
                    <a:pt x="4246" y="1770"/>
                    <a:pt x="3885" y="2132"/>
                    <a:pt x="3443" y="2132"/>
                  </a:cubicBezTo>
                  <a:lnTo>
                    <a:pt x="539" y="2132"/>
                  </a:lnTo>
                  <a:lnTo>
                    <a:pt x="539" y="804"/>
                  </a:lnTo>
                  <a:cubicBezTo>
                    <a:pt x="539" y="652"/>
                    <a:pt x="648" y="539"/>
                    <a:pt x="801" y="539"/>
                  </a:cubicBezTo>
                  <a:close/>
                  <a:moveTo>
                    <a:pt x="13043" y="1591"/>
                  </a:moveTo>
                  <a:lnTo>
                    <a:pt x="13043" y="11397"/>
                  </a:lnTo>
                  <a:cubicBezTo>
                    <a:pt x="13043" y="11537"/>
                    <a:pt x="12917" y="11659"/>
                    <a:pt x="12765" y="11659"/>
                  </a:cubicBezTo>
                  <a:lnTo>
                    <a:pt x="801" y="11659"/>
                  </a:lnTo>
                  <a:cubicBezTo>
                    <a:pt x="648" y="11659"/>
                    <a:pt x="539" y="11537"/>
                    <a:pt x="539" y="11397"/>
                  </a:cubicBezTo>
                  <a:lnTo>
                    <a:pt x="539" y="2657"/>
                  </a:lnTo>
                  <a:lnTo>
                    <a:pt x="3443" y="2657"/>
                  </a:lnTo>
                  <a:cubicBezTo>
                    <a:pt x="4094" y="2657"/>
                    <a:pt x="4618" y="2199"/>
                    <a:pt x="4744" y="1591"/>
                  </a:cubicBezTo>
                  <a:close/>
                  <a:moveTo>
                    <a:pt x="801" y="1"/>
                  </a:moveTo>
                  <a:cubicBezTo>
                    <a:pt x="359" y="1"/>
                    <a:pt x="1" y="360"/>
                    <a:pt x="1" y="804"/>
                  </a:cubicBezTo>
                  <a:lnTo>
                    <a:pt x="1" y="11397"/>
                  </a:lnTo>
                  <a:cubicBezTo>
                    <a:pt x="1" y="11842"/>
                    <a:pt x="359" y="12187"/>
                    <a:pt x="801" y="12187"/>
                  </a:cubicBezTo>
                  <a:lnTo>
                    <a:pt x="12765" y="12187"/>
                  </a:lnTo>
                  <a:cubicBezTo>
                    <a:pt x="13209" y="12187"/>
                    <a:pt x="13568" y="11842"/>
                    <a:pt x="13568" y="11397"/>
                  </a:cubicBezTo>
                  <a:lnTo>
                    <a:pt x="13568" y="804"/>
                  </a:lnTo>
                  <a:cubicBezTo>
                    <a:pt x="13568" y="360"/>
                    <a:pt x="13209" y="1"/>
                    <a:pt x="12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1"/>
            <p:cNvSpPr/>
            <p:nvPr/>
          </p:nvSpPr>
          <p:spPr>
            <a:xfrm>
              <a:off x="2568975" y="2726100"/>
              <a:ext cx="13475" cy="13400"/>
            </a:xfrm>
            <a:custGeom>
              <a:avLst/>
              <a:gdLst/>
              <a:ahLst/>
              <a:cxnLst/>
              <a:rect l="l" t="t" r="r" b="b"/>
              <a:pathLst>
                <a:path w="539" h="536" extrusionOk="0">
                  <a:moveTo>
                    <a:pt x="270" y="1"/>
                  </a:moveTo>
                  <a:cubicBezTo>
                    <a:pt x="139" y="1"/>
                    <a:pt x="8" y="87"/>
                    <a:pt x="1" y="260"/>
                  </a:cubicBezTo>
                  <a:cubicBezTo>
                    <a:pt x="1" y="412"/>
                    <a:pt x="124" y="535"/>
                    <a:pt x="263" y="535"/>
                  </a:cubicBezTo>
                  <a:cubicBezTo>
                    <a:pt x="416" y="535"/>
                    <a:pt x="539" y="412"/>
                    <a:pt x="539" y="260"/>
                  </a:cubicBezTo>
                  <a:cubicBezTo>
                    <a:pt x="532" y="87"/>
                    <a:pt x="401"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1"/>
            <p:cNvSpPr/>
            <p:nvPr/>
          </p:nvSpPr>
          <p:spPr>
            <a:xfrm>
              <a:off x="2542675" y="2726100"/>
              <a:ext cx="13225" cy="13400"/>
            </a:xfrm>
            <a:custGeom>
              <a:avLst/>
              <a:gdLst/>
              <a:ahLst/>
              <a:cxnLst/>
              <a:rect l="l" t="t" r="r" b="b"/>
              <a:pathLst>
                <a:path w="529" h="536" extrusionOk="0">
                  <a:moveTo>
                    <a:pt x="263" y="1"/>
                  </a:moveTo>
                  <a:cubicBezTo>
                    <a:pt x="135" y="1"/>
                    <a:pt x="7" y="87"/>
                    <a:pt x="1" y="260"/>
                  </a:cubicBezTo>
                  <a:cubicBezTo>
                    <a:pt x="1" y="412"/>
                    <a:pt x="113" y="535"/>
                    <a:pt x="263" y="535"/>
                  </a:cubicBezTo>
                  <a:cubicBezTo>
                    <a:pt x="402" y="535"/>
                    <a:pt x="528" y="412"/>
                    <a:pt x="528" y="260"/>
                  </a:cubicBezTo>
                  <a:cubicBezTo>
                    <a:pt x="520" y="87"/>
                    <a:pt x="391"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1"/>
            <p:cNvSpPr/>
            <p:nvPr/>
          </p:nvSpPr>
          <p:spPr>
            <a:xfrm>
              <a:off x="2516050" y="2726100"/>
              <a:ext cx="13200" cy="13400"/>
            </a:xfrm>
            <a:custGeom>
              <a:avLst/>
              <a:gdLst/>
              <a:ahLst/>
              <a:cxnLst/>
              <a:rect l="l" t="t" r="r" b="b"/>
              <a:pathLst>
                <a:path w="528" h="536" extrusionOk="0">
                  <a:moveTo>
                    <a:pt x="265" y="1"/>
                  </a:moveTo>
                  <a:cubicBezTo>
                    <a:pt x="137" y="1"/>
                    <a:pt x="8" y="87"/>
                    <a:pt x="0" y="260"/>
                  </a:cubicBezTo>
                  <a:cubicBezTo>
                    <a:pt x="0" y="412"/>
                    <a:pt x="126" y="535"/>
                    <a:pt x="266" y="535"/>
                  </a:cubicBezTo>
                  <a:cubicBezTo>
                    <a:pt x="415" y="535"/>
                    <a:pt x="528" y="412"/>
                    <a:pt x="528" y="260"/>
                  </a:cubicBezTo>
                  <a:cubicBezTo>
                    <a:pt x="521" y="87"/>
                    <a:pt x="39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1"/>
            <p:cNvSpPr/>
            <p:nvPr/>
          </p:nvSpPr>
          <p:spPr>
            <a:xfrm>
              <a:off x="2516050" y="2779225"/>
              <a:ext cx="286000" cy="198850"/>
            </a:xfrm>
            <a:custGeom>
              <a:avLst/>
              <a:gdLst/>
              <a:ahLst/>
              <a:cxnLst/>
              <a:rect l="l" t="t" r="r" b="b"/>
              <a:pathLst>
                <a:path w="11440" h="7954" extrusionOk="0">
                  <a:moveTo>
                    <a:pt x="10915" y="528"/>
                  </a:moveTo>
                  <a:lnTo>
                    <a:pt x="10915" y="7416"/>
                  </a:lnTo>
                  <a:lnTo>
                    <a:pt x="528" y="7416"/>
                  </a:lnTo>
                  <a:lnTo>
                    <a:pt x="528" y="528"/>
                  </a:lnTo>
                  <a:close/>
                  <a:moveTo>
                    <a:pt x="266" y="0"/>
                  </a:moveTo>
                  <a:cubicBezTo>
                    <a:pt x="126" y="0"/>
                    <a:pt x="0" y="126"/>
                    <a:pt x="0" y="262"/>
                  </a:cubicBezTo>
                  <a:lnTo>
                    <a:pt x="0" y="7678"/>
                  </a:lnTo>
                  <a:cubicBezTo>
                    <a:pt x="0" y="7831"/>
                    <a:pt x="126" y="7954"/>
                    <a:pt x="266" y="7954"/>
                  </a:cubicBezTo>
                  <a:lnTo>
                    <a:pt x="11177" y="7954"/>
                  </a:lnTo>
                  <a:cubicBezTo>
                    <a:pt x="11330" y="7954"/>
                    <a:pt x="11439" y="7831"/>
                    <a:pt x="11439" y="7678"/>
                  </a:cubicBezTo>
                  <a:lnTo>
                    <a:pt x="11439" y="262"/>
                  </a:lnTo>
                  <a:cubicBezTo>
                    <a:pt x="11439" y="126"/>
                    <a:pt x="11330" y="0"/>
                    <a:pt x="1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1"/>
            <p:cNvSpPr/>
            <p:nvPr/>
          </p:nvSpPr>
          <p:spPr>
            <a:xfrm>
              <a:off x="2538525" y="2805850"/>
              <a:ext cx="235225" cy="145600"/>
            </a:xfrm>
            <a:custGeom>
              <a:avLst/>
              <a:gdLst/>
              <a:ahLst/>
              <a:cxnLst/>
              <a:rect l="l" t="t" r="r" b="b"/>
              <a:pathLst>
                <a:path w="9409" h="5824" extrusionOk="0">
                  <a:moveTo>
                    <a:pt x="6032" y="512"/>
                  </a:moveTo>
                  <a:cubicBezTo>
                    <a:pt x="6225" y="512"/>
                    <a:pt x="6378" y="665"/>
                    <a:pt x="6378" y="857"/>
                  </a:cubicBezTo>
                  <a:cubicBezTo>
                    <a:pt x="6371" y="1086"/>
                    <a:pt x="6205" y="1201"/>
                    <a:pt x="6039" y="1201"/>
                  </a:cubicBezTo>
                  <a:cubicBezTo>
                    <a:pt x="5873" y="1201"/>
                    <a:pt x="5707" y="1086"/>
                    <a:pt x="5700" y="857"/>
                  </a:cubicBezTo>
                  <a:cubicBezTo>
                    <a:pt x="5700" y="665"/>
                    <a:pt x="5853" y="512"/>
                    <a:pt x="6032" y="512"/>
                  </a:cubicBezTo>
                  <a:close/>
                  <a:moveTo>
                    <a:pt x="1192" y="1481"/>
                  </a:moveTo>
                  <a:cubicBezTo>
                    <a:pt x="1385" y="1481"/>
                    <a:pt x="1538" y="1647"/>
                    <a:pt x="1538" y="1826"/>
                  </a:cubicBezTo>
                  <a:cubicBezTo>
                    <a:pt x="1531" y="2056"/>
                    <a:pt x="1365" y="2170"/>
                    <a:pt x="1199" y="2170"/>
                  </a:cubicBezTo>
                  <a:cubicBezTo>
                    <a:pt x="1033" y="2170"/>
                    <a:pt x="867" y="2056"/>
                    <a:pt x="860" y="1826"/>
                  </a:cubicBezTo>
                  <a:cubicBezTo>
                    <a:pt x="844" y="1647"/>
                    <a:pt x="1010" y="1481"/>
                    <a:pt x="1192" y="1481"/>
                  </a:cubicBezTo>
                  <a:close/>
                  <a:moveTo>
                    <a:pt x="3612" y="2949"/>
                  </a:moveTo>
                  <a:cubicBezTo>
                    <a:pt x="3805" y="2949"/>
                    <a:pt x="3958" y="3098"/>
                    <a:pt x="3958" y="3280"/>
                  </a:cubicBezTo>
                  <a:cubicBezTo>
                    <a:pt x="3951" y="3508"/>
                    <a:pt x="3785" y="3622"/>
                    <a:pt x="3619" y="3622"/>
                  </a:cubicBezTo>
                  <a:cubicBezTo>
                    <a:pt x="3453" y="3622"/>
                    <a:pt x="3287" y="3508"/>
                    <a:pt x="3280" y="3280"/>
                  </a:cubicBezTo>
                  <a:cubicBezTo>
                    <a:pt x="3280" y="3098"/>
                    <a:pt x="3433" y="2949"/>
                    <a:pt x="3612" y="2949"/>
                  </a:cubicBezTo>
                  <a:close/>
                  <a:moveTo>
                    <a:pt x="8452" y="2949"/>
                  </a:moveTo>
                  <a:cubicBezTo>
                    <a:pt x="8645" y="2949"/>
                    <a:pt x="8798" y="3098"/>
                    <a:pt x="8798" y="3280"/>
                  </a:cubicBezTo>
                  <a:cubicBezTo>
                    <a:pt x="8798" y="3473"/>
                    <a:pt x="8645" y="3626"/>
                    <a:pt x="8452" y="3626"/>
                  </a:cubicBezTo>
                  <a:cubicBezTo>
                    <a:pt x="8011" y="3612"/>
                    <a:pt x="8011" y="2962"/>
                    <a:pt x="8452" y="2949"/>
                  </a:cubicBezTo>
                  <a:close/>
                  <a:moveTo>
                    <a:pt x="1773" y="2490"/>
                  </a:moveTo>
                  <a:lnTo>
                    <a:pt x="2769" y="3085"/>
                  </a:lnTo>
                  <a:cubicBezTo>
                    <a:pt x="2656" y="3529"/>
                    <a:pt x="2935" y="3997"/>
                    <a:pt x="3333" y="4124"/>
                  </a:cubicBezTo>
                  <a:lnTo>
                    <a:pt x="3333" y="5299"/>
                  </a:lnTo>
                  <a:lnTo>
                    <a:pt x="1468" y="5299"/>
                  </a:lnTo>
                  <a:lnTo>
                    <a:pt x="1468" y="2670"/>
                  </a:lnTo>
                  <a:cubicBezTo>
                    <a:pt x="1577" y="2630"/>
                    <a:pt x="1674" y="2573"/>
                    <a:pt x="1773" y="2490"/>
                  </a:cubicBezTo>
                  <a:close/>
                  <a:moveTo>
                    <a:pt x="5644" y="1647"/>
                  </a:moveTo>
                  <a:cubicBezTo>
                    <a:pt x="5687" y="1661"/>
                    <a:pt x="5727" y="1687"/>
                    <a:pt x="5783" y="1704"/>
                  </a:cubicBezTo>
                  <a:lnTo>
                    <a:pt x="5783" y="5299"/>
                  </a:lnTo>
                  <a:lnTo>
                    <a:pt x="3901" y="5299"/>
                  </a:lnTo>
                  <a:lnTo>
                    <a:pt x="3901" y="4124"/>
                  </a:lnTo>
                  <a:cubicBezTo>
                    <a:pt x="4246" y="4011"/>
                    <a:pt x="4495" y="3679"/>
                    <a:pt x="4495" y="3294"/>
                  </a:cubicBezTo>
                  <a:cubicBezTo>
                    <a:pt x="4495" y="3141"/>
                    <a:pt x="4469" y="3015"/>
                    <a:pt x="4399" y="2892"/>
                  </a:cubicBezTo>
                  <a:lnTo>
                    <a:pt x="5644" y="1647"/>
                  </a:lnTo>
                  <a:close/>
                  <a:moveTo>
                    <a:pt x="6447" y="1647"/>
                  </a:moveTo>
                  <a:lnTo>
                    <a:pt x="7679" y="2892"/>
                  </a:lnTo>
                  <a:cubicBezTo>
                    <a:pt x="7430" y="3363"/>
                    <a:pt x="7692" y="3971"/>
                    <a:pt x="8190" y="4124"/>
                  </a:cubicBezTo>
                  <a:lnTo>
                    <a:pt x="8190" y="5299"/>
                  </a:lnTo>
                  <a:lnTo>
                    <a:pt x="6308" y="5299"/>
                  </a:lnTo>
                  <a:lnTo>
                    <a:pt x="6308" y="1704"/>
                  </a:lnTo>
                  <a:cubicBezTo>
                    <a:pt x="6351" y="1687"/>
                    <a:pt x="6404" y="1661"/>
                    <a:pt x="6447" y="1647"/>
                  </a:cubicBezTo>
                  <a:close/>
                  <a:moveTo>
                    <a:pt x="6015" y="1"/>
                  </a:moveTo>
                  <a:cubicBezTo>
                    <a:pt x="5387" y="1"/>
                    <a:pt x="4956" y="713"/>
                    <a:pt x="5259" y="1259"/>
                  </a:cubicBezTo>
                  <a:lnTo>
                    <a:pt x="4014" y="2517"/>
                  </a:lnTo>
                  <a:cubicBezTo>
                    <a:pt x="3894" y="2452"/>
                    <a:pt x="3757" y="2421"/>
                    <a:pt x="3620" y="2421"/>
                  </a:cubicBezTo>
                  <a:cubicBezTo>
                    <a:pt x="3408" y="2421"/>
                    <a:pt x="3196" y="2495"/>
                    <a:pt x="3045" y="2630"/>
                  </a:cubicBezTo>
                  <a:lnTo>
                    <a:pt x="2049" y="2036"/>
                  </a:lnTo>
                  <a:cubicBezTo>
                    <a:pt x="2170" y="1501"/>
                    <a:pt x="1754" y="970"/>
                    <a:pt x="1212" y="970"/>
                  </a:cubicBezTo>
                  <a:cubicBezTo>
                    <a:pt x="1206" y="970"/>
                    <a:pt x="1199" y="970"/>
                    <a:pt x="1192" y="970"/>
                  </a:cubicBezTo>
                  <a:cubicBezTo>
                    <a:pt x="196" y="983"/>
                    <a:pt x="1" y="2351"/>
                    <a:pt x="927" y="2670"/>
                  </a:cubicBezTo>
                  <a:lnTo>
                    <a:pt x="927" y="5299"/>
                  </a:lnTo>
                  <a:lnTo>
                    <a:pt x="595" y="5299"/>
                  </a:lnTo>
                  <a:cubicBezTo>
                    <a:pt x="236" y="5312"/>
                    <a:pt x="236" y="5810"/>
                    <a:pt x="595" y="5823"/>
                  </a:cubicBezTo>
                  <a:lnTo>
                    <a:pt x="9060" y="5823"/>
                  </a:lnTo>
                  <a:cubicBezTo>
                    <a:pt x="9408" y="5810"/>
                    <a:pt x="9408" y="5312"/>
                    <a:pt x="9060" y="5299"/>
                  </a:cubicBezTo>
                  <a:lnTo>
                    <a:pt x="8715" y="5299"/>
                  </a:lnTo>
                  <a:lnTo>
                    <a:pt x="8715" y="4124"/>
                  </a:lnTo>
                  <a:cubicBezTo>
                    <a:pt x="9076" y="4011"/>
                    <a:pt x="9325" y="3679"/>
                    <a:pt x="9325" y="3294"/>
                  </a:cubicBezTo>
                  <a:cubicBezTo>
                    <a:pt x="9336" y="2789"/>
                    <a:pt x="8905" y="2418"/>
                    <a:pt x="8446" y="2418"/>
                  </a:cubicBezTo>
                  <a:cubicBezTo>
                    <a:pt x="8313" y="2418"/>
                    <a:pt x="8178" y="2449"/>
                    <a:pt x="8051" y="2517"/>
                  </a:cubicBezTo>
                  <a:lnTo>
                    <a:pt x="6806" y="1259"/>
                  </a:lnTo>
                  <a:cubicBezTo>
                    <a:pt x="7108" y="713"/>
                    <a:pt x="6678" y="1"/>
                    <a:pt x="6050" y="1"/>
                  </a:cubicBezTo>
                  <a:cubicBezTo>
                    <a:pt x="6044" y="1"/>
                    <a:pt x="6038" y="1"/>
                    <a:pt x="6032" y="1"/>
                  </a:cubicBezTo>
                  <a:cubicBezTo>
                    <a:pt x="6027" y="1"/>
                    <a:pt x="6021" y="1"/>
                    <a:pt x="6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1" name="Google Shape;1961;p71"/>
          <p:cNvSpPr/>
          <p:nvPr/>
        </p:nvSpPr>
        <p:spPr>
          <a:xfrm>
            <a:off x="4031175" y="2682675"/>
            <a:ext cx="341625" cy="339050"/>
          </a:xfrm>
          <a:custGeom>
            <a:avLst/>
            <a:gdLst/>
            <a:ahLst/>
            <a:cxnLst/>
            <a:rect l="l" t="t" r="r" b="b"/>
            <a:pathLst>
              <a:path w="13665" h="13562" extrusionOk="0">
                <a:moveTo>
                  <a:pt x="4579" y="6518"/>
                </a:moveTo>
                <a:lnTo>
                  <a:pt x="4579" y="11650"/>
                </a:lnTo>
                <a:lnTo>
                  <a:pt x="3526" y="11650"/>
                </a:lnTo>
                <a:lnTo>
                  <a:pt x="3526" y="6518"/>
                </a:lnTo>
                <a:close/>
                <a:moveTo>
                  <a:pt x="4316" y="2163"/>
                </a:moveTo>
                <a:cubicBezTo>
                  <a:pt x="5422" y="2631"/>
                  <a:pt x="5561" y="5024"/>
                  <a:pt x="6956" y="5273"/>
                </a:cubicBezTo>
                <a:lnTo>
                  <a:pt x="6956" y="9160"/>
                </a:lnTo>
                <a:lnTo>
                  <a:pt x="6431" y="9160"/>
                </a:lnTo>
                <a:cubicBezTo>
                  <a:pt x="6292" y="9160"/>
                  <a:pt x="6169" y="9286"/>
                  <a:pt x="6169" y="9422"/>
                </a:cubicBezTo>
                <a:lnTo>
                  <a:pt x="6169" y="11650"/>
                </a:lnTo>
                <a:lnTo>
                  <a:pt x="5103" y="11650"/>
                </a:lnTo>
                <a:lnTo>
                  <a:pt x="5103" y="6242"/>
                </a:lnTo>
                <a:cubicBezTo>
                  <a:pt x="5103" y="6103"/>
                  <a:pt x="4994" y="5980"/>
                  <a:pt x="4841" y="5980"/>
                </a:cubicBezTo>
                <a:lnTo>
                  <a:pt x="4316" y="5980"/>
                </a:lnTo>
                <a:lnTo>
                  <a:pt x="4316" y="2163"/>
                </a:lnTo>
                <a:close/>
                <a:moveTo>
                  <a:pt x="7759" y="9685"/>
                </a:moveTo>
                <a:lnTo>
                  <a:pt x="7759" y="11650"/>
                </a:lnTo>
                <a:lnTo>
                  <a:pt x="6693" y="11650"/>
                </a:lnTo>
                <a:lnTo>
                  <a:pt x="6693" y="9685"/>
                </a:lnTo>
                <a:close/>
                <a:moveTo>
                  <a:pt x="10139" y="586"/>
                </a:moveTo>
                <a:lnTo>
                  <a:pt x="10139" y="4390"/>
                </a:lnTo>
                <a:lnTo>
                  <a:pt x="9611" y="4390"/>
                </a:lnTo>
                <a:cubicBezTo>
                  <a:pt x="9462" y="4390"/>
                  <a:pt x="9349" y="4513"/>
                  <a:pt x="9349" y="4665"/>
                </a:cubicBezTo>
                <a:lnTo>
                  <a:pt x="9349" y="11650"/>
                </a:lnTo>
                <a:lnTo>
                  <a:pt x="8283" y="11650"/>
                </a:lnTo>
                <a:lnTo>
                  <a:pt x="8283" y="9422"/>
                </a:lnTo>
                <a:cubicBezTo>
                  <a:pt x="8283" y="9286"/>
                  <a:pt x="8174" y="9160"/>
                  <a:pt x="8021" y="9160"/>
                </a:cubicBezTo>
                <a:lnTo>
                  <a:pt x="7497" y="9160"/>
                </a:lnTo>
                <a:lnTo>
                  <a:pt x="7497" y="5260"/>
                </a:lnTo>
                <a:cubicBezTo>
                  <a:pt x="7829" y="5177"/>
                  <a:pt x="8104" y="4914"/>
                  <a:pt x="8340" y="4456"/>
                </a:cubicBezTo>
                <a:cubicBezTo>
                  <a:pt x="8921" y="3460"/>
                  <a:pt x="9170" y="1014"/>
                  <a:pt x="10139" y="586"/>
                </a:cubicBezTo>
                <a:close/>
                <a:moveTo>
                  <a:pt x="10939" y="4928"/>
                </a:moveTo>
                <a:lnTo>
                  <a:pt x="10939" y="11650"/>
                </a:lnTo>
                <a:lnTo>
                  <a:pt x="9877" y="11650"/>
                </a:lnTo>
                <a:lnTo>
                  <a:pt x="9877" y="4928"/>
                </a:lnTo>
                <a:close/>
                <a:moveTo>
                  <a:pt x="1652" y="0"/>
                </a:moveTo>
                <a:cubicBezTo>
                  <a:pt x="1508" y="0"/>
                  <a:pt x="1395" y="118"/>
                  <a:pt x="1395" y="267"/>
                </a:cubicBezTo>
                <a:lnTo>
                  <a:pt x="1395" y="1220"/>
                </a:lnTo>
                <a:lnTo>
                  <a:pt x="303" y="1220"/>
                </a:lnTo>
                <a:cubicBezTo>
                  <a:pt x="167" y="1220"/>
                  <a:pt x="41" y="1303"/>
                  <a:pt x="28" y="1442"/>
                </a:cubicBezTo>
                <a:cubicBezTo>
                  <a:pt x="1" y="1608"/>
                  <a:pt x="124" y="1748"/>
                  <a:pt x="290" y="1748"/>
                </a:cubicBezTo>
                <a:lnTo>
                  <a:pt x="1395" y="1748"/>
                </a:lnTo>
                <a:lnTo>
                  <a:pt x="1395" y="2813"/>
                </a:lnTo>
                <a:lnTo>
                  <a:pt x="927" y="2813"/>
                </a:lnTo>
                <a:cubicBezTo>
                  <a:pt x="788" y="2813"/>
                  <a:pt x="665" y="2896"/>
                  <a:pt x="648" y="3032"/>
                </a:cubicBezTo>
                <a:cubicBezTo>
                  <a:pt x="622" y="3198"/>
                  <a:pt x="748" y="3338"/>
                  <a:pt x="914" y="3338"/>
                </a:cubicBezTo>
                <a:lnTo>
                  <a:pt x="1395" y="3338"/>
                </a:lnTo>
                <a:lnTo>
                  <a:pt x="1395" y="4390"/>
                </a:lnTo>
                <a:lnTo>
                  <a:pt x="927" y="4390"/>
                </a:lnTo>
                <a:cubicBezTo>
                  <a:pt x="788" y="4390"/>
                  <a:pt x="665" y="4486"/>
                  <a:pt x="648" y="4622"/>
                </a:cubicBezTo>
                <a:cubicBezTo>
                  <a:pt x="622" y="4788"/>
                  <a:pt x="748" y="4928"/>
                  <a:pt x="914" y="4928"/>
                </a:cubicBezTo>
                <a:lnTo>
                  <a:pt x="1395" y="4928"/>
                </a:lnTo>
                <a:lnTo>
                  <a:pt x="1395" y="5980"/>
                </a:lnTo>
                <a:lnTo>
                  <a:pt x="303" y="5980"/>
                </a:lnTo>
                <a:cubicBezTo>
                  <a:pt x="167" y="5980"/>
                  <a:pt x="41" y="6076"/>
                  <a:pt x="28" y="6216"/>
                </a:cubicBezTo>
                <a:cubicBezTo>
                  <a:pt x="1" y="6365"/>
                  <a:pt x="124" y="6518"/>
                  <a:pt x="290" y="6518"/>
                </a:cubicBezTo>
                <a:lnTo>
                  <a:pt x="1395" y="6518"/>
                </a:lnTo>
                <a:lnTo>
                  <a:pt x="1395" y="7570"/>
                </a:lnTo>
                <a:lnTo>
                  <a:pt x="927" y="7570"/>
                </a:lnTo>
                <a:cubicBezTo>
                  <a:pt x="788" y="7570"/>
                  <a:pt x="665" y="7666"/>
                  <a:pt x="648" y="7806"/>
                </a:cubicBezTo>
                <a:cubicBezTo>
                  <a:pt x="622" y="7959"/>
                  <a:pt x="748" y="8108"/>
                  <a:pt x="914" y="8108"/>
                </a:cubicBezTo>
                <a:lnTo>
                  <a:pt x="1395" y="8108"/>
                </a:lnTo>
                <a:lnTo>
                  <a:pt x="1395" y="9160"/>
                </a:lnTo>
                <a:lnTo>
                  <a:pt x="927" y="9160"/>
                </a:lnTo>
                <a:cubicBezTo>
                  <a:pt x="788" y="9160"/>
                  <a:pt x="665" y="9256"/>
                  <a:pt x="648" y="9383"/>
                </a:cubicBezTo>
                <a:cubicBezTo>
                  <a:pt x="622" y="9549"/>
                  <a:pt x="748" y="9685"/>
                  <a:pt x="914" y="9685"/>
                </a:cubicBezTo>
                <a:lnTo>
                  <a:pt x="1395" y="9685"/>
                </a:lnTo>
                <a:lnTo>
                  <a:pt x="1395" y="10750"/>
                </a:lnTo>
                <a:lnTo>
                  <a:pt x="303" y="10750"/>
                </a:lnTo>
                <a:cubicBezTo>
                  <a:pt x="167" y="10750"/>
                  <a:pt x="41" y="10847"/>
                  <a:pt x="28" y="10973"/>
                </a:cubicBezTo>
                <a:cubicBezTo>
                  <a:pt x="1" y="11139"/>
                  <a:pt x="124" y="11278"/>
                  <a:pt x="290" y="11278"/>
                </a:cubicBezTo>
                <a:lnTo>
                  <a:pt x="1395" y="11278"/>
                </a:lnTo>
                <a:lnTo>
                  <a:pt x="1395" y="11912"/>
                </a:lnTo>
                <a:cubicBezTo>
                  <a:pt x="1395" y="12065"/>
                  <a:pt x="1521" y="12174"/>
                  <a:pt x="1661" y="12174"/>
                </a:cubicBezTo>
                <a:lnTo>
                  <a:pt x="2989" y="12174"/>
                </a:lnTo>
                <a:lnTo>
                  <a:pt x="2989" y="13283"/>
                </a:lnTo>
                <a:cubicBezTo>
                  <a:pt x="2989" y="13419"/>
                  <a:pt x="3085" y="13532"/>
                  <a:pt x="3221" y="13559"/>
                </a:cubicBezTo>
                <a:cubicBezTo>
                  <a:pt x="3234" y="13561"/>
                  <a:pt x="3247" y="13562"/>
                  <a:pt x="3260" y="13562"/>
                </a:cubicBezTo>
                <a:cubicBezTo>
                  <a:pt x="3399" y="13562"/>
                  <a:pt x="3526" y="13436"/>
                  <a:pt x="3526" y="13296"/>
                </a:cubicBezTo>
                <a:lnTo>
                  <a:pt x="3526" y="12174"/>
                </a:lnTo>
                <a:lnTo>
                  <a:pt x="4579" y="12174"/>
                </a:lnTo>
                <a:lnTo>
                  <a:pt x="4579" y="12659"/>
                </a:lnTo>
                <a:cubicBezTo>
                  <a:pt x="4579" y="12798"/>
                  <a:pt x="4675" y="12908"/>
                  <a:pt x="4798" y="12938"/>
                </a:cubicBezTo>
                <a:cubicBezTo>
                  <a:pt x="4812" y="12940"/>
                  <a:pt x="4825" y="12941"/>
                  <a:pt x="4839" y="12941"/>
                </a:cubicBezTo>
                <a:cubicBezTo>
                  <a:pt x="4986" y="12941"/>
                  <a:pt x="5103" y="12812"/>
                  <a:pt x="5103" y="12672"/>
                </a:cubicBezTo>
                <a:lnTo>
                  <a:pt x="5103" y="12174"/>
                </a:lnTo>
                <a:lnTo>
                  <a:pt x="6169" y="12174"/>
                </a:lnTo>
                <a:lnTo>
                  <a:pt x="6169" y="12659"/>
                </a:lnTo>
                <a:cubicBezTo>
                  <a:pt x="6169" y="12798"/>
                  <a:pt x="6265" y="12908"/>
                  <a:pt x="6391" y="12938"/>
                </a:cubicBezTo>
                <a:cubicBezTo>
                  <a:pt x="6405" y="12940"/>
                  <a:pt x="6419" y="12941"/>
                  <a:pt x="6432" y="12941"/>
                </a:cubicBezTo>
                <a:cubicBezTo>
                  <a:pt x="6579" y="12941"/>
                  <a:pt x="6693" y="12812"/>
                  <a:pt x="6693" y="12672"/>
                </a:cubicBezTo>
                <a:lnTo>
                  <a:pt x="6693" y="12174"/>
                </a:lnTo>
                <a:lnTo>
                  <a:pt x="7759" y="12174"/>
                </a:lnTo>
                <a:lnTo>
                  <a:pt x="7759" y="13283"/>
                </a:lnTo>
                <a:cubicBezTo>
                  <a:pt x="7759" y="13419"/>
                  <a:pt x="7855" y="13532"/>
                  <a:pt x="7981" y="13559"/>
                </a:cubicBezTo>
                <a:cubicBezTo>
                  <a:pt x="7995" y="13561"/>
                  <a:pt x="8009" y="13562"/>
                  <a:pt x="8023" y="13562"/>
                </a:cubicBezTo>
                <a:cubicBezTo>
                  <a:pt x="8169" y="13562"/>
                  <a:pt x="8283" y="13436"/>
                  <a:pt x="8283" y="13296"/>
                </a:cubicBezTo>
                <a:lnTo>
                  <a:pt x="8283" y="12174"/>
                </a:lnTo>
                <a:lnTo>
                  <a:pt x="9349" y="12174"/>
                </a:lnTo>
                <a:lnTo>
                  <a:pt x="9349" y="12659"/>
                </a:lnTo>
                <a:cubicBezTo>
                  <a:pt x="9349" y="12798"/>
                  <a:pt x="9445" y="12908"/>
                  <a:pt x="9571" y="12938"/>
                </a:cubicBezTo>
                <a:cubicBezTo>
                  <a:pt x="9585" y="12940"/>
                  <a:pt x="9599" y="12941"/>
                  <a:pt x="9612" y="12941"/>
                </a:cubicBezTo>
                <a:cubicBezTo>
                  <a:pt x="9760" y="12941"/>
                  <a:pt x="9877" y="12812"/>
                  <a:pt x="9877" y="12672"/>
                </a:cubicBezTo>
                <a:lnTo>
                  <a:pt x="9877" y="12174"/>
                </a:lnTo>
                <a:lnTo>
                  <a:pt x="10939" y="12174"/>
                </a:lnTo>
                <a:lnTo>
                  <a:pt x="10939" y="12659"/>
                </a:lnTo>
                <a:cubicBezTo>
                  <a:pt x="10939" y="12798"/>
                  <a:pt x="11039" y="12908"/>
                  <a:pt x="11161" y="12938"/>
                </a:cubicBezTo>
                <a:cubicBezTo>
                  <a:pt x="11175" y="12940"/>
                  <a:pt x="11189" y="12941"/>
                  <a:pt x="11202" y="12941"/>
                </a:cubicBezTo>
                <a:cubicBezTo>
                  <a:pt x="11350" y="12941"/>
                  <a:pt x="11467" y="12812"/>
                  <a:pt x="11467" y="12672"/>
                </a:cubicBezTo>
                <a:lnTo>
                  <a:pt x="11467" y="12174"/>
                </a:lnTo>
                <a:lnTo>
                  <a:pt x="12532" y="12174"/>
                </a:lnTo>
                <a:lnTo>
                  <a:pt x="12532" y="13283"/>
                </a:lnTo>
                <a:cubicBezTo>
                  <a:pt x="12532" y="13419"/>
                  <a:pt x="12615" y="13532"/>
                  <a:pt x="12752" y="13559"/>
                </a:cubicBezTo>
                <a:cubicBezTo>
                  <a:pt x="12766" y="13561"/>
                  <a:pt x="12780" y="13562"/>
                  <a:pt x="12793" y="13562"/>
                </a:cubicBezTo>
                <a:cubicBezTo>
                  <a:pt x="12940" y="13562"/>
                  <a:pt x="13057" y="13436"/>
                  <a:pt x="13057" y="13296"/>
                </a:cubicBezTo>
                <a:lnTo>
                  <a:pt x="13057" y="12174"/>
                </a:lnTo>
                <a:lnTo>
                  <a:pt x="13319" y="12174"/>
                </a:lnTo>
                <a:cubicBezTo>
                  <a:pt x="13664" y="12174"/>
                  <a:pt x="13664" y="11663"/>
                  <a:pt x="13319" y="11650"/>
                </a:cubicBezTo>
                <a:lnTo>
                  <a:pt x="11467" y="11650"/>
                </a:lnTo>
                <a:lnTo>
                  <a:pt x="11467" y="4665"/>
                </a:lnTo>
                <a:cubicBezTo>
                  <a:pt x="11467" y="4513"/>
                  <a:pt x="11341" y="4390"/>
                  <a:pt x="11205" y="4390"/>
                </a:cubicBezTo>
                <a:lnTo>
                  <a:pt x="10677" y="4390"/>
                </a:lnTo>
                <a:lnTo>
                  <a:pt x="10677" y="529"/>
                </a:lnTo>
                <a:lnTo>
                  <a:pt x="11205" y="529"/>
                </a:lnTo>
                <a:cubicBezTo>
                  <a:pt x="11550" y="516"/>
                  <a:pt x="11550" y="18"/>
                  <a:pt x="11205" y="5"/>
                </a:cubicBezTo>
                <a:lnTo>
                  <a:pt x="10401" y="5"/>
                </a:lnTo>
                <a:cubicBezTo>
                  <a:pt x="10395" y="5"/>
                  <a:pt x="10388" y="5"/>
                  <a:pt x="10381" y="5"/>
                </a:cubicBezTo>
                <a:cubicBezTo>
                  <a:pt x="8328" y="5"/>
                  <a:pt x="8584" y="4596"/>
                  <a:pt x="7234" y="4762"/>
                </a:cubicBezTo>
                <a:cubicBezTo>
                  <a:pt x="5830" y="4692"/>
                  <a:pt x="5824" y="1581"/>
                  <a:pt x="4076" y="1581"/>
                </a:cubicBezTo>
                <a:cubicBezTo>
                  <a:pt x="4068" y="1581"/>
                  <a:pt x="4059" y="1581"/>
                  <a:pt x="4051" y="1582"/>
                </a:cubicBezTo>
                <a:lnTo>
                  <a:pt x="3251" y="1582"/>
                </a:lnTo>
                <a:cubicBezTo>
                  <a:pt x="2906" y="1595"/>
                  <a:pt x="2906" y="2106"/>
                  <a:pt x="3251" y="2119"/>
                </a:cubicBezTo>
                <a:lnTo>
                  <a:pt x="3789" y="2119"/>
                </a:lnTo>
                <a:lnTo>
                  <a:pt x="3789" y="5980"/>
                </a:lnTo>
                <a:lnTo>
                  <a:pt x="3251" y="5980"/>
                </a:lnTo>
                <a:cubicBezTo>
                  <a:pt x="3111" y="5980"/>
                  <a:pt x="2989" y="6103"/>
                  <a:pt x="2989" y="6242"/>
                </a:cubicBezTo>
                <a:lnTo>
                  <a:pt x="2989" y="11650"/>
                </a:lnTo>
                <a:lnTo>
                  <a:pt x="1936" y="11650"/>
                </a:lnTo>
                <a:lnTo>
                  <a:pt x="1936" y="267"/>
                </a:lnTo>
                <a:cubicBezTo>
                  <a:pt x="1936" y="141"/>
                  <a:pt x="1840" y="18"/>
                  <a:pt x="1701" y="5"/>
                </a:cubicBezTo>
                <a:cubicBezTo>
                  <a:pt x="1684" y="2"/>
                  <a:pt x="1668" y="0"/>
                  <a:pt x="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2" name="Google Shape;1962;p71"/>
          <p:cNvGrpSpPr/>
          <p:nvPr/>
        </p:nvGrpSpPr>
        <p:grpSpPr>
          <a:xfrm>
            <a:off x="1025388" y="2164750"/>
            <a:ext cx="339200" cy="304700"/>
            <a:chOff x="1049950" y="2164750"/>
            <a:chExt cx="339200" cy="304700"/>
          </a:xfrm>
        </p:grpSpPr>
        <p:sp>
          <p:nvSpPr>
            <p:cNvPr id="1963" name="Google Shape;1963;p71"/>
            <p:cNvSpPr/>
            <p:nvPr/>
          </p:nvSpPr>
          <p:spPr>
            <a:xfrm>
              <a:off x="1049950" y="2164750"/>
              <a:ext cx="339200" cy="304700"/>
            </a:xfrm>
            <a:custGeom>
              <a:avLst/>
              <a:gdLst/>
              <a:ahLst/>
              <a:cxnLst/>
              <a:rect l="l" t="t" r="r" b="b"/>
              <a:pathLst>
                <a:path w="13568" h="12188" extrusionOk="0">
                  <a:moveTo>
                    <a:pt x="3914" y="525"/>
                  </a:moveTo>
                  <a:cubicBezTo>
                    <a:pt x="4037" y="525"/>
                    <a:pt x="4219" y="569"/>
                    <a:pt x="4329" y="901"/>
                  </a:cubicBezTo>
                  <a:lnTo>
                    <a:pt x="4604" y="1730"/>
                  </a:lnTo>
                  <a:cubicBezTo>
                    <a:pt x="4648" y="1827"/>
                    <a:pt x="4744" y="1910"/>
                    <a:pt x="4867" y="1910"/>
                  </a:cubicBezTo>
                  <a:lnTo>
                    <a:pt x="11370" y="1910"/>
                  </a:lnTo>
                  <a:cubicBezTo>
                    <a:pt x="11522" y="1910"/>
                    <a:pt x="11645" y="2036"/>
                    <a:pt x="11645" y="2185"/>
                  </a:cubicBezTo>
                  <a:lnTo>
                    <a:pt x="11645" y="2753"/>
                  </a:lnTo>
                  <a:cubicBezTo>
                    <a:pt x="11562" y="2713"/>
                    <a:pt x="11466" y="2700"/>
                    <a:pt x="11370" y="2700"/>
                  </a:cubicBezTo>
                  <a:lnTo>
                    <a:pt x="817" y="2700"/>
                  </a:lnTo>
                  <a:cubicBezTo>
                    <a:pt x="717" y="2700"/>
                    <a:pt x="621" y="2713"/>
                    <a:pt x="525" y="2753"/>
                  </a:cubicBezTo>
                  <a:lnTo>
                    <a:pt x="525" y="818"/>
                  </a:lnTo>
                  <a:cubicBezTo>
                    <a:pt x="525" y="652"/>
                    <a:pt x="651" y="525"/>
                    <a:pt x="817" y="525"/>
                  </a:cubicBezTo>
                  <a:close/>
                  <a:moveTo>
                    <a:pt x="11370" y="3224"/>
                  </a:moveTo>
                  <a:cubicBezTo>
                    <a:pt x="11522" y="3224"/>
                    <a:pt x="11645" y="3364"/>
                    <a:pt x="11645" y="3513"/>
                  </a:cubicBezTo>
                  <a:lnTo>
                    <a:pt x="11645" y="6351"/>
                  </a:lnTo>
                  <a:lnTo>
                    <a:pt x="9750" y="6351"/>
                  </a:lnTo>
                  <a:cubicBezTo>
                    <a:pt x="9750" y="6351"/>
                    <a:pt x="9488" y="6474"/>
                    <a:pt x="9488" y="6614"/>
                  </a:cubicBezTo>
                  <a:cubicBezTo>
                    <a:pt x="9488" y="7125"/>
                    <a:pt x="9073" y="7540"/>
                    <a:pt x="8561" y="7540"/>
                  </a:cubicBezTo>
                  <a:cubicBezTo>
                    <a:pt x="8422" y="7540"/>
                    <a:pt x="8299" y="7663"/>
                    <a:pt x="8299" y="7802"/>
                  </a:cubicBezTo>
                  <a:cubicBezTo>
                    <a:pt x="8299" y="8466"/>
                    <a:pt x="8339" y="9143"/>
                    <a:pt x="8505" y="9767"/>
                  </a:cubicBezTo>
                  <a:lnTo>
                    <a:pt x="817" y="9767"/>
                  </a:lnTo>
                  <a:cubicBezTo>
                    <a:pt x="664" y="9767"/>
                    <a:pt x="525" y="9475"/>
                    <a:pt x="525" y="9475"/>
                  </a:cubicBezTo>
                  <a:lnTo>
                    <a:pt x="525" y="3513"/>
                  </a:lnTo>
                  <a:cubicBezTo>
                    <a:pt x="525" y="3364"/>
                    <a:pt x="651" y="3224"/>
                    <a:pt x="817" y="3224"/>
                  </a:cubicBezTo>
                  <a:close/>
                  <a:moveTo>
                    <a:pt x="11881" y="6889"/>
                  </a:moveTo>
                  <a:cubicBezTo>
                    <a:pt x="11991" y="7470"/>
                    <a:pt x="12449" y="7941"/>
                    <a:pt x="13043" y="8038"/>
                  </a:cubicBezTo>
                  <a:cubicBezTo>
                    <a:pt x="13016" y="9641"/>
                    <a:pt x="12698" y="11135"/>
                    <a:pt x="10942" y="11646"/>
                  </a:cubicBezTo>
                  <a:cubicBezTo>
                    <a:pt x="9182" y="11135"/>
                    <a:pt x="8867" y="9641"/>
                    <a:pt x="8837" y="8038"/>
                  </a:cubicBezTo>
                  <a:cubicBezTo>
                    <a:pt x="9418" y="7941"/>
                    <a:pt x="9889" y="7470"/>
                    <a:pt x="9999" y="6889"/>
                  </a:cubicBezTo>
                  <a:close/>
                  <a:moveTo>
                    <a:pt x="817" y="1"/>
                  </a:moveTo>
                  <a:cubicBezTo>
                    <a:pt x="359" y="1"/>
                    <a:pt x="0" y="360"/>
                    <a:pt x="0" y="818"/>
                  </a:cubicBezTo>
                  <a:lnTo>
                    <a:pt x="0" y="9488"/>
                  </a:lnTo>
                  <a:cubicBezTo>
                    <a:pt x="0" y="9933"/>
                    <a:pt x="359" y="10305"/>
                    <a:pt x="817" y="10305"/>
                  </a:cubicBezTo>
                  <a:lnTo>
                    <a:pt x="8658" y="10305"/>
                  </a:lnTo>
                  <a:cubicBezTo>
                    <a:pt x="9003" y="11165"/>
                    <a:pt x="9710" y="11925"/>
                    <a:pt x="10925" y="12187"/>
                  </a:cubicBezTo>
                  <a:cubicBezTo>
                    <a:pt x="13222" y="11646"/>
                    <a:pt x="13567" y="9641"/>
                    <a:pt x="13554" y="7815"/>
                  </a:cubicBezTo>
                  <a:cubicBezTo>
                    <a:pt x="13554" y="7663"/>
                    <a:pt x="13445" y="7540"/>
                    <a:pt x="13292" y="7540"/>
                  </a:cubicBezTo>
                  <a:cubicBezTo>
                    <a:pt x="12781" y="7540"/>
                    <a:pt x="12379" y="7125"/>
                    <a:pt x="12379" y="6627"/>
                  </a:cubicBezTo>
                  <a:cubicBezTo>
                    <a:pt x="12379" y="6501"/>
                    <a:pt x="12296" y="6404"/>
                    <a:pt x="12186" y="6365"/>
                  </a:cubicBezTo>
                  <a:lnTo>
                    <a:pt x="12186" y="2185"/>
                  </a:lnTo>
                  <a:cubicBezTo>
                    <a:pt x="12186" y="1744"/>
                    <a:pt x="11811" y="1372"/>
                    <a:pt x="11370" y="1372"/>
                  </a:cubicBezTo>
                  <a:lnTo>
                    <a:pt x="5049" y="1372"/>
                  </a:lnTo>
                  <a:cubicBezTo>
                    <a:pt x="4827" y="735"/>
                    <a:pt x="4717" y="1"/>
                    <a:pt x="3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1"/>
            <p:cNvSpPr/>
            <p:nvPr/>
          </p:nvSpPr>
          <p:spPr>
            <a:xfrm>
              <a:off x="1305125" y="2369825"/>
              <a:ext cx="36300" cy="46450"/>
            </a:xfrm>
            <a:custGeom>
              <a:avLst/>
              <a:gdLst/>
              <a:ahLst/>
              <a:cxnLst/>
              <a:rect l="l" t="t" r="r" b="b"/>
              <a:pathLst>
                <a:path w="1452" h="1858" extrusionOk="0">
                  <a:moveTo>
                    <a:pt x="735" y="1"/>
                  </a:moveTo>
                  <a:cubicBezTo>
                    <a:pt x="180" y="14"/>
                    <a:pt x="1" y="721"/>
                    <a:pt x="469" y="997"/>
                  </a:cubicBezTo>
                  <a:lnTo>
                    <a:pt x="469" y="1591"/>
                  </a:lnTo>
                  <a:cubicBezTo>
                    <a:pt x="469" y="1717"/>
                    <a:pt x="552" y="1840"/>
                    <a:pt x="691" y="1853"/>
                  </a:cubicBezTo>
                  <a:cubicBezTo>
                    <a:pt x="708" y="1856"/>
                    <a:pt x="724" y="1857"/>
                    <a:pt x="740" y="1857"/>
                  </a:cubicBezTo>
                  <a:cubicBezTo>
                    <a:pt x="884" y="1857"/>
                    <a:pt x="997" y="1740"/>
                    <a:pt x="997" y="1591"/>
                  </a:cubicBezTo>
                  <a:lnTo>
                    <a:pt x="997" y="997"/>
                  </a:lnTo>
                  <a:cubicBezTo>
                    <a:pt x="1452" y="721"/>
                    <a:pt x="1272" y="14"/>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5" name="Google Shape;1965;p71"/>
          <p:cNvSpPr/>
          <p:nvPr/>
        </p:nvSpPr>
        <p:spPr>
          <a:xfrm>
            <a:off x="3274063" y="2700050"/>
            <a:ext cx="338875" cy="304000"/>
          </a:xfrm>
          <a:custGeom>
            <a:avLst/>
            <a:gdLst/>
            <a:ahLst/>
            <a:cxnLst/>
            <a:rect l="l" t="t" r="r" b="b"/>
            <a:pathLst>
              <a:path w="13555" h="12160" extrusionOk="0">
                <a:moveTo>
                  <a:pt x="6045" y="1979"/>
                </a:moveTo>
                <a:lnTo>
                  <a:pt x="6045" y="1979"/>
                </a:lnTo>
                <a:cubicBezTo>
                  <a:pt x="5893" y="2380"/>
                  <a:pt x="5796" y="2892"/>
                  <a:pt x="5780" y="3416"/>
                </a:cubicBezTo>
                <a:lnTo>
                  <a:pt x="4937" y="3416"/>
                </a:lnTo>
                <a:cubicBezTo>
                  <a:pt x="5033" y="2765"/>
                  <a:pt x="5464" y="2228"/>
                  <a:pt x="6045" y="1979"/>
                </a:cubicBezTo>
                <a:close/>
                <a:moveTo>
                  <a:pt x="6776" y="1839"/>
                </a:moveTo>
                <a:cubicBezTo>
                  <a:pt x="7081" y="2019"/>
                  <a:pt x="7234" y="2931"/>
                  <a:pt x="7247" y="3416"/>
                </a:cubicBezTo>
                <a:lnTo>
                  <a:pt x="6308" y="3416"/>
                </a:lnTo>
                <a:cubicBezTo>
                  <a:pt x="6321" y="2931"/>
                  <a:pt x="6473" y="2019"/>
                  <a:pt x="6776" y="1839"/>
                </a:cubicBezTo>
                <a:close/>
                <a:moveTo>
                  <a:pt x="7509" y="1979"/>
                </a:moveTo>
                <a:lnTo>
                  <a:pt x="7509" y="1979"/>
                </a:lnTo>
                <a:cubicBezTo>
                  <a:pt x="8090" y="2228"/>
                  <a:pt x="8518" y="2765"/>
                  <a:pt x="8618" y="3416"/>
                </a:cubicBezTo>
                <a:lnTo>
                  <a:pt x="7771" y="3416"/>
                </a:lnTo>
                <a:cubicBezTo>
                  <a:pt x="7758" y="2892"/>
                  <a:pt x="7662" y="2380"/>
                  <a:pt x="7509" y="1979"/>
                </a:cubicBezTo>
                <a:close/>
                <a:moveTo>
                  <a:pt x="5780" y="3957"/>
                </a:moveTo>
                <a:cubicBezTo>
                  <a:pt x="5796" y="4482"/>
                  <a:pt x="5893" y="4993"/>
                  <a:pt x="6045" y="5395"/>
                </a:cubicBezTo>
                <a:cubicBezTo>
                  <a:pt x="5464" y="5146"/>
                  <a:pt x="5033" y="4608"/>
                  <a:pt x="4937" y="3957"/>
                </a:cubicBezTo>
                <a:close/>
                <a:moveTo>
                  <a:pt x="8618" y="3957"/>
                </a:moveTo>
                <a:cubicBezTo>
                  <a:pt x="8518" y="4608"/>
                  <a:pt x="8090" y="5146"/>
                  <a:pt x="7509" y="5395"/>
                </a:cubicBezTo>
                <a:cubicBezTo>
                  <a:pt x="7662" y="4993"/>
                  <a:pt x="7758" y="4482"/>
                  <a:pt x="7771" y="3957"/>
                </a:cubicBezTo>
                <a:close/>
                <a:moveTo>
                  <a:pt x="7247" y="3957"/>
                </a:moveTo>
                <a:cubicBezTo>
                  <a:pt x="7234" y="4442"/>
                  <a:pt x="7081" y="5355"/>
                  <a:pt x="6776" y="5534"/>
                </a:cubicBezTo>
                <a:cubicBezTo>
                  <a:pt x="6473" y="5355"/>
                  <a:pt x="6321" y="4442"/>
                  <a:pt x="6308" y="3957"/>
                </a:cubicBezTo>
                <a:close/>
                <a:moveTo>
                  <a:pt x="6776" y="511"/>
                </a:moveTo>
                <a:cubicBezTo>
                  <a:pt x="10829" y="638"/>
                  <a:pt x="11051" y="6404"/>
                  <a:pt x="7041" y="6849"/>
                </a:cubicBezTo>
                <a:lnTo>
                  <a:pt x="7041" y="6058"/>
                </a:lnTo>
                <a:cubicBezTo>
                  <a:pt x="8230" y="5919"/>
                  <a:pt x="9156" y="4910"/>
                  <a:pt x="9156" y="3678"/>
                </a:cubicBezTo>
                <a:cubicBezTo>
                  <a:pt x="9101" y="2102"/>
                  <a:pt x="7939" y="1313"/>
                  <a:pt x="6777" y="1313"/>
                </a:cubicBezTo>
                <a:cubicBezTo>
                  <a:pt x="5615" y="1313"/>
                  <a:pt x="4454" y="2102"/>
                  <a:pt x="4399" y="3678"/>
                </a:cubicBezTo>
                <a:cubicBezTo>
                  <a:pt x="4399" y="4910"/>
                  <a:pt x="5325" y="5919"/>
                  <a:pt x="6513" y="6058"/>
                </a:cubicBezTo>
                <a:lnTo>
                  <a:pt x="6513" y="6849"/>
                </a:lnTo>
                <a:cubicBezTo>
                  <a:pt x="4883" y="6722"/>
                  <a:pt x="3595" y="5355"/>
                  <a:pt x="3595" y="3678"/>
                </a:cubicBezTo>
                <a:cubicBezTo>
                  <a:pt x="3595" y="1936"/>
                  <a:pt x="5020" y="511"/>
                  <a:pt x="6776" y="511"/>
                </a:cubicBezTo>
                <a:close/>
                <a:moveTo>
                  <a:pt x="2019" y="8452"/>
                </a:moveTo>
                <a:cubicBezTo>
                  <a:pt x="2045" y="8452"/>
                  <a:pt x="2075" y="8452"/>
                  <a:pt x="2102" y="8548"/>
                </a:cubicBezTo>
                <a:lnTo>
                  <a:pt x="2241" y="8950"/>
                </a:lnTo>
                <a:cubicBezTo>
                  <a:pt x="2268" y="9059"/>
                  <a:pt x="2364" y="9129"/>
                  <a:pt x="2490" y="9129"/>
                </a:cubicBezTo>
                <a:cubicBezTo>
                  <a:pt x="2490" y="9129"/>
                  <a:pt x="3546" y="9123"/>
                  <a:pt x="4251" y="9123"/>
                </a:cubicBezTo>
                <a:cubicBezTo>
                  <a:pt x="4603" y="9123"/>
                  <a:pt x="4867" y="9125"/>
                  <a:pt x="4867" y="9129"/>
                </a:cubicBezTo>
                <a:lnTo>
                  <a:pt x="4867" y="11632"/>
                </a:lnTo>
                <a:cubicBezTo>
                  <a:pt x="4867" y="11636"/>
                  <a:pt x="4384" y="11638"/>
                  <a:pt x="3741" y="11638"/>
                </a:cubicBezTo>
                <a:cubicBezTo>
                  <a:pt x="2455" y="11638"/>
                  <a:pt x="525" y="11632"/>
                  <a:pt x="525" y="11632"/>
                </a:cubicBezTo>
                <a:cubicBezTo>
                  <a:pt x="512" y="11632"/>
                  <a:pt x="512" y="8465"/>
                  <a:pt x="525" y="8452"/>
                </a:cubicBezTo>
                <a:close/>
                <a:moveTo>
                  <a:pt x="10178" y="8452"/>
                </a:moveTo>
                <a:cubicBezTo>
                  <a:pt x="10208" y="8452"/>
                  <a:pt x="10221" y="8452"/>
                  <a:pt x="10261" y="8548"/>
                </a:cubicBezTo>
                <a:lnTo>
                  <a:pt x="10387" y="8950"/>
                </a:lnTo>
                <a:cubicBezTo>
                  <a:pt x="10427" y="9059"/>
                  <a:pt x="10527" y="9129"/>
                  <a:pt x="10650" y="9129"/>
                </a:cubicBezTo>
                <a:cubicBezTo>
                  <a:pt x="10650" y="9129"/>
                  <a:pt x="11707" y="9123"/>
                  <a:pt x="12413" y="9123"/>
                </a:cubicBezTo>
                <a:cubicBezTo>
                  <a:pt x="12765" y="9123"/>
                  <a:pt x="13030" y="9125"/>
                  <a:pt x="13030" y="9129"/>
                </a:cubicBezTo>
                <a:lnTo>
                  <a:pt x="13030" y="11632"/>
                </a:lnTo>
                <a:cubicBezTo>
                  <a:pt x="13030" y="11636"/>
                  <a:pt x="12547" y="11638"/>
                  <a:pt x="11903" y="11638"/>
                </a:cubicBezTo>
                <a:cubicBezTo>
                  <a:pt x="10616" y="11638"/>
                  <a:pt x="8684" y="11632"/>
                  <a:pt x="8684" y="11632"/>
                </a:cubicBezTo>
                <a:cubicBezTo>
                  <a:pt x="8671" y="11632"/>
                  <a:pt x="8671" y="8465"/>
                  <a:pt x="8684" y="8452"/>
                </a:cubicBezTo>
                <a:close/>
                <a:moveTo>
                  <a:pt x="6777" y="0"/>
                </a:moveTo>
                <a:cubicBezTo>
                  <a:pt x="4969" y="0"/>
                  <a:pt x="3161" y="1232"/>
                  <a:pt x="3071" y="3695"/>
                </a:cubicBezTo>
                <a:cubicBezTo>
                  <a:pt x="3071" y="5644"/>
                  <a:pt x="4591" y="7247"/>
                  <a:pt x="6513" y="7386"/>
                </a:cubicBezTo>
                <a:lnTo>
                  <a:pt x="6513" y="9780"/>
                </a:lnTo>
                <a:lnTo>
                  <a:pt x="5395" y="9780"/>
                </a:lnTo>
                <a:lnTo>
                  <a:pt x="5395" y="9116"/>
                </a:lnTo>
                <a:cubicBezTo>
                  <a:pt x="5395" y="8824"/>
                  <a:pt x="5159" y="8591"/>
                  <a:pt x="4867" y="8591"/>
                </a:cubicBezTo>
                <a:lnTo>
                  <a:pt x="2683" y="8591"/>
                </a:lnTo>
                <a:lnTo>
                  <a:pt x="2600" y="8369"/>
                </a:lnTo>
                <a:cubicBezTo>
                  <a:pt x="2503" y="8093"/>
                  <a:pt x="2294" y="7927"/>
                  <a:pt x="2019" y="7927"/>
                </a:cubicBezTo>
                <a:lnTo>
                  <a:pt x="525" y="7927"/>
                </a:lnTo>
                <a:cubicBezTo>
                  <a:pt x="236" y="7927"/>
                  <a:pt x="0" y="8160"/>
                  <a:pt x="0" y="8452"/>
                </a:cubicBezTo>
                <a:lnTo>
                  <a:pt x="0" y="11632"/>
                </a:lnTo>
                <a:cubicBezTo>
                  <a:pt x="0" y="11924"/>
                  <a:pt x="236" y="12160"/>
                  <a:pt x="525" y="12160"/>
                </a:cubicBezTo>
                <a:lnTo>
                  <a:pt x="4867" y="12160"/>
                </a:lnTo>
                <a:cubicBezTo>
                  <a:pt x="5159" y="12160"/>
                  <a:pt x="5395" y="11924"/>
                  <a:pt x="5395" y="11632"/>
                </a:cubicBezTo>
                <a:lnTo>
                  <a:pt x="5395" y="10304"/>
                </a:lnTo>
                <a:lnTo>
                  <a:pt x="8160" y="10304"/>
                </a:lnTo>
                <a:lnTo>
                  <a:pt x="8160" y="11632"/>
                </a:lnTo>
                <a:cubicBezTo>
                  <a:pt x="8160" y="11924"/>
                  <a:pt x="8396" y="12160"/>
                  <a:pt x="8684" y="12160"/>
                </a:cubicBezTo>
                <a:lnTo>
                  <a:pt x="13030" y="12160"/>
                </a:lnTo>
                <a:cubicBezTo>
                  <a:pt x="13318" y="12160"/>
                  <a:pt x="13554" y="11924"/>
                  <a:pt x="13554" y="11632"/>
                </a:cubicBezTo>
                <a:lnTo>
                  <a:pt x="13554" y="9116"/>
                </a:lnTo>
                <a:cubicBezTo>
                  <a:pt x="13554" y="8824"/>
                  <a:pt x="13318" y="8591"/>
                  <a:pt x="13030" y="8591"/>
                </a:cubicBezTo>
                <a:lnTo>
                  <a:pt x="10872" y="8591"/>
                </a:lnTo>
                <a:lnTo>
                  <a:pt x="10802" y="8369"/>
                </a:lnTo>
                <a:cubicBezTo>
                  <a:pt x="10706" y="8093"/>
                  <a:pt x="10497" y="7927"/>
                  <a:pt x="10235" y="7927"/>
                </a:cubicBezTo>
                <a:lnTo>
                  <a:pt x="8684" y="7927"/>
                </a:lnTo>
                <a:cubicBezTo>
                  <a:pt x="8396" y="7927"/>
                  <a:pt x="8160" y="8160"/>
                  <a:pt x="8160" y="8465"/>
                </a:cubicBezTo>
                <a:lnTo>
                  <a:pt x="8160" y="9780"/>
                </a:lnTo>
                <a:lnTo>
                  <a:pt x="7041" y="9780"/>
                </a:lnTo>
                <a:lnTo>
                  <a:pt x="7041" y="7386"/>
                </a:lnTo>
                <a:cubicBezTo>
                  <a:pt x="8963" y="7247"/>
                  <a:pt x="10484" y="5644"/>
                  <a:pt x="10484" y="3695"/>
                </a:cubicBezTo>
                <a:cubicBezTo>
                  <a:pt x="10394" y="1232"/>
                  <a:pt x="8586" y="0"/>
                  <a:pt x="6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6" name="Google Shape;1966;p71"/>
          <p:cNvGrpSpPr/>
          <p:nvPr/>
        </p:nvGrpSpPr>
        <p:grpSpPr>
          <a:xfrm>
            <a:off x="5559225" y="2682700"/>
            <a:ext cx="339200" cy="338950"/>
            <a:chOff x="5553875" y="2682700"/>
            <a:chExt cx="339200" cy="338950"/>
          </a:xfrm>
        </p:grpSpPr>
        <p:sp>
          <p:nvSpPr>
            <p:cNvPr id="1967" name="Google Shape;1967;p71"/>
            <p:cNvSpPr/>
            <p:nvPr/>
          </p:nvSpPr>
          <p:spPr>
            <a:xfrm>
              <a:off x="5553875" y="2682700"/>
              <a:ext cx="339200" cy="338950"/>
            </a:xfrm>
            <a:custGeom>
              <a:avLst/>
              <a:gdLst/>
              <a:ahLst/>
              <a:cxnLst/>
              <a:rect l="l" t="t" r="r" b="b"/>
              <a:pathLst>
                <a:path w="13568" h="13558" extrusionOk="0">
                  <a:moveTo>
                    <a:pt x="5850" y="528"/>
                  </a:moveTo>
                  <a:cubicBezTo>
                    <a:pt x="6872" y="528"/>
                    <a:pt x="7828" y="970"/>
                    <a:pt x="8479" y="1773"/>
                  </a:cubicBezTo>
                  <a:cubicBezTo>
                    <a:pt x="8531" y="1836"/>
                    <a:pt x="8606" y="1866"/>
                    <a:pt x="8687" y="1866"/>
                  </a:cubicBezTo>
                  <a:cubicBezTo>
                    <a:pt x="8713" y="1866"/>
                    <a:pt x="8740" y="1863"/>
                    <a:pt x="8768" y="1856"/>
                  </a:cubicBezTo>
                  <a:cubicBezTo>
                    <a:pt x="8920" y="1800"/>
                    <a:pt x="9086" y="1786"/>
                    <a:pt x="9239" y="1786"/>
                  </a:cubicBezTo>
                  <a:cubicBezTo>
                    <a:pt x="10125" y="1786"/>
                    <a:pt x="10829" y="2493"/>
                    <a:pt x="10829" y="3363"/>
                  </a:cubicBezTo>
                  <a:cubicBezTo>
                    <a:pt x="10829" y="3516"/>
                    <a:pt x="10955" y="3642"/>
                    <a:pt x="11091" y="3642"/>
                  </a:cubicBezTo>
                  <a:cubicBezTo>
                    <a:pt x="12751" y="3695"/>
                    <a:pt x="12751" y="6075"/>
                    <a:pt x="11091" y="6145"/>
                  </a:cubicBezTo>
                  <a:lnTo>
                    <a:pt x="9348" y="6145"/>
                  </a:lnTo>
                  <a:cubicBezTo>
                    <a:pt x="9405" y="5743"/>
                    <a:pt x="9418" y="5342"/>
                    <a:pt x="9418" y="4940"/>
                  </a:cubicBezTo>
                  <a:cubicBezTo>
                    <a:pt x="9418" y="4804"/>
                    <a:pt x="9295" y="4678"/>
                    <a:pt x="9156" y="4678"/>
                  </a:cubicBezTo>
                  <a:cubicBezTo>
                    <a:pt x="8645" y="4678"/>
                    <a:pt x="8230" y="4263"/>
                    <a:pt x="8230" y="3752"/>
                  </a:cubicBezTo>
                  <a:cubicBezTo>
                    <a:pt x="8230" y="3599"/>
                    <a:pt x="8117" y="3489"/>
                    <a:pt x="7967" y="3489"/>
                  </a:cubicBezTo>
                  <a:lnTo>
                    <a:pt x="5601" y="3489"/>
                  </a:lnTo>
                  <a:cubicBezTo>
                    <a:pt x="5448" y="3489"/>
                    <a:pt x="5338" y="3599"/>
                    <a:pt x="5338" y="3752"/>
                  </a:cubicBezTo>
                  <a:cubicBezTo>
                    <a:pt x="5338" y="4263"/>
                    <a:pt x="4923" y="4678"/>
                    <a:pt x="4412" y="4678"/>
                  </a:cubicBezTo>
                  <a:cubicBezTo>
                    <a:pt x="4273" y="4678"/>
                    <a:pt x="4150" y="4804"/>
                    <a:pt x="4150" y="4940"/>
                  </a:cubicBezTo>
                  <a:cubicBezTo>
                    <a:pt x="4150" y="5342"/>
                    <a:pt x="4163" y="5743"/>
                    <a:pt x="4216" y="6145"/>
                  </a:cubicBezTo>
                  <a:lnTo>
                    <a:pt x="2474" y="6145"/>
                  </a:lnTo>
                  <a:cubicBezTo>
                    <a:pt x="940" y="6102"/>
                    <a:pt x="774" y="3931"/>
                    <a:pt x="2281" y="3655"/>
                  </a:cubicBezTo>
                  <a:cubicBezTo>
                    <a:pt x="2391" y="3625"/>
                    <a:pt x="2490" y="3542"/>
                    <a:pt x="2503" y="3420"/>
                  </a:cubicBezTo>
                  <a:cubicBezTo>
                    <a:pt x="2739" y="1773"/>
                    <a:pt x="4177" y="528"/>
                    <a:pt x="5850" y="528"/>
                  </a:cubicBezTo>
                  <a:close/>
                  <a:moveTo>
                    <a:pt x="7732" y="4014"/>
                  </a:moveTo>
                  <a:cubicBezTo>
                    <a:pt x="7841" y="4608"/>
                    <a:pt x="8299" y="5066"/>
                    <a:pt x="8880" y="5176"/>
                  </a:cubicBezTo>
                  <a:cubicBezTo>
                    <a:pt x="8864" y="6766"/>
                    <a:pt x="8548" y="8273"/>
                    <a:pt x="6789" y="8771"/>
                  </a:cubicBezTo>
                  <a:cubicBezTo>
                    <a:pt x="5020" y="8273"/>
                    <a:pt x="4701" y="6766"/>
                    <a:pt x="4688" y="5176"/>
                  </a:cubicBezTo>
                  <a:cubicBezTo>
                    <a:pt x="5269" y="5066"/>
                    <a:pt x="5727" y="4608"/>
                    <a:pt x="5836" y="4014"/>
                  </a:cubicBezTo>
                  <a:close/>
                  <a:moveTo>
                    <a:pt x="2032" y="9850"/>
                  </a:moveTo>
                  <a:cubicBezTo>
                    <a:pt x="2045" y="9850"/>
                    <a:pt x="2075" y="9850"/>
                    <a:pt x="2102" y="9933"/>
                  </a:cubicBezTo>
                  <a:lnTo>
                    <a:pt x="2241" y="10334"/>
                  </a:lnTo>
                  <a:cubicBezTo>
                    <a:pt x="2281" y="10447"/>
                    <a:pt x="2377" y="10514"/>
                    <a:pt x="2490" y="10514"/>
                  </a:cubicBezTo>
                  <a:cubicBezTo>
                    <a:pt x="2497" y="10522"/>
                    <a:pt x="3094" y="10522"/>
                    <a:pt x="3690" y="10522"/>
                  </a:cubicBezTo>
                  <a:cubicBezTo>
                    <a:pt x="4286" y="10522"/>
                    <a:pt x="4880" y="10522"/>
                    <a:pt x="4880" y="10530"/>
                  </a:cubicBezTo>
                  <a:lnTo>
                    <a:pt x="4880" y="13020"/>
                  </a:lnTo>
                  <a:cubicBezTo>
                    <a:pt x="4880" y="13024"/>
                    <a:pt x="4398" y="13026"/>
                    <a:pt x="3755" y="13026"/>
                  </a:cubicBezTo>
                  <a:cubicBezTo>
                    <a:pt x="2468" y="13026"/>
                    <a:pt x="538" y="13020"/>
                    <a:pt x="538" y="13020"/>
                  </a:cubicBezTo>
                  <a:cubicBezTo>
                    <a:pt x="525" y="13020"/>
                    <a:pt x="525" y="9850"/>
                    <a:pt x="538" y="9850"/>
                  </a:cubicBezTo>
                  <a:close/>
                  <a:moveTo>
                    <a:pt x="10192" y="9850"/>
                  </a:moveTo>
                  <a:cubicBezTo>
                    <a:pt x="10208" y="9850"/>
                    <a:pt x="10235" y="9850"/>
                    <a:pt x="10261" y="9933"/>
                  </a:cubicBezTo>
                  <a:lnTo>
                    <a:pt x="10401" y="10334"/>
                  </a:lnTo>
                  <a:cubicBezTo>
                    <a:pt x="10441" y="10447"/>
                    <a:pt x="10540" y="10514"/>
                    <a:pt x="10650" y="10514"/>
                  </a:cubicBezTo>
                  <a:cubicBezTo>
                    <a:pt x="10650" y="10522"/>
                    <a:pt x="11245" y="10522"/>
                    <a:pt x="11840" y="10522"/>
                  </a:cubicBezTo>
                  <a:cubicBezTo>
                    <a:pt x="12435" y="10522"/>
                    <a:pt x="13030" y="10522"/>
                    <a:pt x="13030" y="10530"/>
                  </a:cubicBezTo>
                  <a:lnTo>
                    <a:pt x="13030" y="13020"/>
                  </a:lnTo>
                  <a:cubicBezTo>
                    <a:pt x="13030" y="13024"/>
                    <a:pt x="12549" y="13026"/>
                    <a:pt x="11906" y="13026"/>
                  </a:cubicBezTo>
                  <a:cubicBezTo>
                    <a:pt x="10622" y="13026"/>
                    <a:pt x="8693" y="13020"/>
                    <a:pt x="8685" y="13020"/>
                  </a:cubicBezTo>
                  <a:lnTo>
                    <a:pt x="8685" y="9850"/>
                  </a:lnTo>
                  <a:close/>
                  <a:moveTo>
                    <a:pt x="5890" y="0"/>
                  </a:moveTo>
                  <a:cubicBezTo>
                    <a:pt x="4115" y="0"/>
                    <a:pt x="2366" y="1178"/>
                    <a:pt x="1992" y="3171"/>
                  </a:cubicBezTo>
                  <a:cubicBezTo>
                    <a:pt x="0" y="3752"/>
                    <a:pt x="372" y="6613"/>
                    <a:pt x="2460" y="6670"/>
                  </a:cubicBezTo>
                  <a:lnTo>
                    <a:pt x="4286" y="6670"/>
                  </a:lnTo>
                  <a:cubicBezTo>
                    <a:pt x="4522" y="7805"/>
                    <a:pt x="5116" y="8801"/>
                    <a:pt x="6514" y="9255"/>
                  </a:cubicBezTo>
                  <a:lnTo>
                    <a:pt x="6514" y="11164"/>
                  </a:lnTo>
                  <a:lnTo>
                    <a:pt x="5408" y="11164"/>
                  </a:lnTo>
                  <a:lnTo>
                    <a:pt x="5408" y="10514"/>
                  </a:lnTo>
                  <a:cubicBezTo>
                    <a:pt x="5408" y="10225"/>
                    <a:pt x="5172" y="9976"/>
                    <a:pt x="4867" y="9976"/>
                  </a:cubicBezTo>
                  <a:lnTo>
                    <a:pt x="2683" y="9976"/>
                  </a:lnTo>
                  <a:lnTo>
                    <a:pt x="2613" y="9753"/>
                  </a:lnTo>
                  <a:cubicBezTo>
                    <a:pt x="2517" y="9478"/>
                    <a:pt x="2308" y="9312"/>
                    <a:pt x="2032" y="9312"/>
                  </a:cubicBezTo>
                  <a:lnTo>
                    <a:pt x="538" y="9312"/>
                  </a:lnTo>
                  <a:cubicBezTo>
                    <a:pt x="249" y="9312"/>
                    <a:pt x="0" y="9561"/>
                    <a:pt x="0" y="9850"/>
                  </a:cubicBezTo>
                  <a:lnTo>
                    <a:pt x="0" y="13020"/>
                  </a:lnTo>
                  <a:cubicBezTo>
                    <a:pt x="0" y="13309"/>
                    <a:pt x="249" y="13558"/>
                    <a:pt x="538" y="13558"/>
                  </a:cubicBezTo>
                  <a:lnTo>
                    <a:pt x="4867" y="13558"/>
                  </a:lnTo>
                  <a:cubicBezTo>
                    <a:pt x="5172" y="13558"/>
                    <a:pt x="5408" y="13309"/>
                    <a:pt x="5408" y="13020"/>
                  </a:cubicBezTo>
                  <a:lnTo>
                    <a:pt x="5408" y="11705"/>
                  </a:lnTo>
                  <a:lnTo>
                    <a:pt x="8160" y="11705"/>
                  </a:lnTo>
                  <a:lnTo>
                    <a:pt x="8160" y="13020"/>
                  </a:lnTo>
                  <a:cubicBezTo>
                    <a:pt x="8160" y="13309"/>
                    <a:pt x="8396" y="13558"/>
                    <a:pt x="8698" y="13558"/>
                  </a:cubicBezTo>
                  <a:lnTo>
                    <a:pt x="13030" y="13558"/>
                  </a:lnTo>
                  <a:cubicBezTo>
                    <a:pt x="13319" y="13558"/>
                    <a:pt x="13568" y="13309"/>
                    <a:pt x="13568" y="13020"/>
                  </a:cubicBezTo>
                  <a:lnTo>
                    <a:pt x="13568" y="10500"/>
                  </a:lnTo>
                  <a:cubicBezTo>
                    <a:pt x="13568" y="10211"/>
                    <a:pt x="13319" y="9976"/>
                    <a:pt x="13030" y="9976"/>
                  </a:cubicBezTo>
                  <a:lnTo>
                    <a:pt x="10842" y="9976"/>
                  </a:lnTo>
                  <a:lnTo>
                    <a:pt x="10773" y="9753"/>
                  </a:lnTo>
                  <a:cubicBezTo>
                    <a:pt x="10676" y="9478"/>
                    <a:pt x="10457" y="9312"/>
                    <a:pt x="10192" y="9312"/>
                  </a:cubicBezTo>
                  <a:lnTo>
                    <a:pt x="8698" y="9312"/>
                  </a:lnTo>
                  <a:cubicBezTo>
                    <a:pt x="8396" y="9312"/>
                    <a:pt x="8160" y="9561"/>
                    <a:pt x="8160" y="9850"/>
                  </a:cubicBezTo>
                  <a:lnTo>
                    <a:pt x="8160" y="11164"/>
                  </a:lnTo>
                  <a:lnTo>
                    <a:pt x="7055" y="11164"/>
                  </a:lnTo>
                  <a:lnTo>
                    <a:pt x="7055" y="9255"/>
                  </a:lnTo>
                  <a:cubicBezTo>
                    <a:pt x="8449" y="8801"/>
                    <a:pt x="9046" y="7805"/>
                    <a:pt x="9279" y="6670"/>
                  </a:cubicBezTo>
                  <a:lnTo>
                    <a:pt x="11104" y="6670"/>
                  </a:lnTo>
                  <a:cubicBezTo>
                    <a:pt x="13332" y="6600"/>
                    <a:pt x="13541" y="3489"/>
                    <a:pt x="11370" y="3128"/>
                  </a:cubicBezTo>
                  <a:cubicBezTo>
                    <a:pt x="11260" y="2067"/>
                    <a:pt x="10298" y="1247"/>
                    <a:pt x="9246" y="1247"/>
                  </a:cubicBezTo>
                  <a:cubicBezTo>
                    <a:pt x="9092" y="1247"/>
                    <a:pt x="8936" y="1265"/>
                    <a:pt x="8781" y="1302"/>
                  </a:cubicBezTo>
                  <a:cubicBezTo>
                    <a:pt x="7992" y="409"/>
                    <a:pt x="6936" y="0"/>
                    <a:pt x="5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1"/>
            <p:cNvSpPr/>
            <p:nvPr/>
          </p:nvSpPr>
          <p:spPr>
            <a:xfrm>
              <a:off x="5705325" y="2816225"/>
              <a:ext cx="36300" cy="46250"/>
            </a:xfrm>
            <a:custGeom>
              <a:avLst/>
              <a:gdLst/>
              <a:ahLst/>
              <a:cxnLst/>
              <a:rect l="l" t="t" r="r" b="b"/>
              <a:pathLst>
                <a:path w="1452" h="1850" extrusionOk="0">
                  <a:moveTo>
                    <a:pt x="731" y="1"/>
                  </a:moveTo>
                  <a:cubicBezTo>
                    <a:pt x="180" y="1"/>
                    <a:pt x="1" y="721"/>
                    <a:pt x="456" y="983"/>
                  </a:cubicBezTo>
                  <a:lnTo>
                    <a:pt x="456" y="1591"/>
                  </a:lnTo>
                  <a:cubicBezTo>
                    <a:pt x="462" y="1763"/>
                    <a:pt x="593" y="1850"/>
                    <a:pt x="725" y="1850"/>
                  </a:cubicBezTo>
                  <a:cubicBezTo>
                    <a:pt x="856" y="1850"/>
                    <a:pt x="988" y="1763"/>
                    <a:pt x="997" y="1591"/>
                  </a:cubicBezTo>
                  <a:lnTo>
                    <a:pt x="997" y="983"/>
                  </a:lnTo>
                  <a:cubicBezTo>
                    <a:pt x="1451" y="721"/>
                    <a:pt x="1272"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71"/>
          <p:cNvGrpSpPr/>
          <p:nvPr/>
        </p:nvGrpSpPr>
        <p:grpSpPr>
          <a:xfrm>
            <a:off x="1801163" y="2672925"/>
            <a:ext cx="338225" cy="339025"/>
            <a:chOff x="1770200" y="2672925"/>
            <a:chExt cx="338225" cy="339025"/>
          </a:xfrm>
        </p:grpSpPr>
        <p:sp>
          <p:nvSpPr>
            <p:cNvPr id="1970" name="Google Shape;1970;p71"/>
            <p:cNvSpPr/>
            <p:nvPr/>
          </p:nvSpPr>
          <p:spPr>
            <a:xfrm>
              <a:off x="1905075" y="2891575"/>
              <a:ext cx="68825" cy="68550"/>
            </a:xfrm>
            <a:custGeom>
              <a:avLst/>
              <a:gdLst/>
              <a:ahLst/>
              <a:cxnLst/>
              <a:rect l="l" t="t" r="r" b="b"/>
              <a:pathLst>
                <a:path w="2753" h="2742" extrusionOk="0">
                  <a:moveTo>
                    <a:pt x="1370" y="530"/>
                  </a:moveTo>
                  <a:cubicBezTo>
                    <a:pt x="1781" y="530"/>
                    <a:pt x="2193" y="811"/>
                    <a:pt x="2214" y="1372"/>
                  </a:cubicBezTo>
                  <a:cubicBezTo>
                    <a:pt x="2214" y="1843"/>
                    <a:pt x="1839" y="2215"/>
                    <a:pt x="1368" y="2215"/>
                  </a:cubicBezTo>
                  <a:cubicBezTo>
                    <a:pt x="900" y="2215"/>
                    <a:pt x="525" y="1843"/>
                    <a:pt x="525" y="1372"/>
                  </a:cubicBezTo>
                  <a:cubicBezTo>
                    <a:pt x="546" y="811"/>
                    <a:pt x="958" y="530"/>
                    <a:pt x="1370" y="530"/>
                  </a:cubicBezTo>
                  <a:close/>
                  <a:moveTo>
                    <a:pt x="1368" y="1"/>
                  </a:moveTo>
                  <a:cubicBezTo>
                    <a:pt x="608" y="1"/>
                    <a:pt x="0" y="612"/>
                    <a:pt x="0" y="1372"/>
                  </a:cubicBezTo>
                  <a:cubicBezTo>
                    <a:pt x="35" y="2285"/>
                    <a:pt x="706" y="2741"/>
                    <a:pt x="1376" y="2741"/>
                  </a:cubicBezTo>
                  <a:cubicBezTo>
                    <a:pt x="2047" y="2741"/>
                    <a:pt x="2717" y="2285"/>
                    <a:pt x="2752" y="1372"/>
                  </a:cubicBezTo>
                  <a:cubicBezTo>
                    <a:pt x="2752" y="612"/>
                    <a:pt x="2131" y="1"/>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1"/>
            <p:cNvSpPr/>
            <p:nvPr/>
          </p:nvSpPr>
          <p:spPr>
            <a:xfrm>
              <a:off x="1770200" y="2672925"/>
              <a:ext cx="338225" cy="339025"/>
            </a:xfrm>
            <a:custGeom>
              <a:avLst/>
              <a:gdLst/>
              <a:ahLst/>
              <a:cxnLst/>
              <a:rect l="l" t="t" r="r" b="b"/>
              <a:pathLst>
                <a:path w="13529" h="13561" extrusionOk="0">
                  <a:moveTo>
                    <a:pt x="2898" y="537"/>
                  </a:moveTo>
                  <a:cubicBezTo>
                    <a:pt x="3555" y="537"/>
                    <a:pt x="4212" y="609"/>
                    <a:pt x="4675" y="753"/>
                  </a:cubicBezTo>
                  <a:cubicBezTo>
                    <a:pt x="5160" y="906"/>
                    <a:pt x="5286" y="1072"/>
                    <a:pt x="5286" y="1099"/>
                  </a:cubicBezTo>
                  <a:cubicBezTo>
                    <a:pt x="4954" y="1527"/>
                    <a:pt x="3652" y="1666"/>
                    <a:pt x="2906" y="1666"/>
                  </a:cubicBezTo>
                  <a:cubicBezTo>
                    <a:pt x="2145" y="1666"/>
                    <a:pt x="844" y="1527"/>
                    <a:pt x="512" y="1099"/>
                  </a:cubicBezTo>
                  <a:cubicBezTo>
                    <a:pt x="525" y="1072"/>
                    <a:pt x="638" y="906"/>
                    <a:pt x="1120" y="753"/>
                  </a:cubicBezTo>
                  <a:cubicBezTo>
                    <a:pt x="1584" y="609"/>
                    <a:pt x="2242" y="537"/>
                    <a:pt x="2898" y="537"/>
                  </a:cubicBezTo>
                  <a:close/>
                  <a:moveTo>
                    <a:pt x="10630" y="537"/>
                  </a:moveTo>
                  <a:cubicBezTo>
                    <a:pt x="11287" y="537"/>
                    <a:pt x="11943" y="609"/>
                    <a:pt x="12406" y="753"/>
                  </a:cubicBezTo>
                  <a:cubicBezTo>
                    <a:pt x="12891" y="906"/>
                    <a:pt x="13017" y="1072"/>
                    <a:pt x="13017" y="1099"/>
                  </a:cubicBezTo>
                  <a:cubicBezTo>
                    <a:pt x="12685" y="1527"/>
                    <a:pt x="11384" y="1666"/>
                    <a:pt x="10637" y="1666"/>
                  </a:cubicBezTo>
                  <a:cubicBezTo>
                    <a:pt x="9877" y="1666"/>
                    <a:pt x="8575" y="1527"/>
                    <a:pt x="8243" y="1099"/>
                  </a:cubicBezTo>
                  <a:cubicBezTo>
                    <a:pt x="8243" y="1072"/>
                    <a:pt x="8370" y="906"/>
                    <a:pt x="8854" y="753"/>
                  </a:cubicBezTo>
                  <a:cubicBezTo>
                    <a:pt x="9317" y="609"/>
                    <a:pt x="9974" y="537"/>
                    <a:pt x="10630" y="537"/>
                  </a:cubicBezTo>
                  <a:close/>
                  <a:moveTo>
                    <a:pt x="5299" y="1762"/>
                  </a:moveTo>
                  <a:lnTo>
                    <a:pt x="5299" y="2426"/>
                  </a:lnTo>
                  <a:cubicBezTo>
                    <a:pt x="4967" y="2855"/>
                    <a:pt x="3652" y="2981"/>
                    <a:pt x="2906" y="2981"/>
                  </a:cubicBezTo>
                  <a:cubicBezTo>
                    <a:pt x="2159" y="2981"/>
                    <a:pt x="844" y="2855"/>
                    <a:pt x="525" y="2426"/>
                  </a:cubicBezTo>
                  <a:lnTo>
                    <a:pt x="525" y="1762"/>
                  </a:lnTo>
                  <a:cubicBezTo>
                    <a:pt x="652" y="1832"/>
                    <a:pt x="804" y="1889"/>
                    <a:pt x="970" y="1942"/>
                  </a:cubicBezTo>
                  <a:cubicBezTo>
                    <a:pt x="1517" y="2104"/>
                    <a:pt x="2213" y="2194"/>
                    <a:pt x="2918" y="2194"/>
                  </a:cubicBezTo>
                  <a:cubicBezTo>
                    <a:pt x="3781" y="2194"/>
                    <a:pt x="4660" y="2060"/>
                    <a:pt x="5299" y="1762"/>
                  </a:cubicBezTo>
                  <a:close/>
                  <a:moveTo>
                    <a:pt x="13030" y="1762"/>
                  </a:moveTo>
                  <a:lnTo>
                    <a:pt x="13030" y="2426"/>
                  </a:lnTo>
                  <a:cubicBezTo>
                    <a:pt x="12712" y="2855"/>
                    <a:pt x="11397" y="2981"/>
                    <a:pt x="10637" y="2981"/>
                  </a:cubicBezTo>
                  <a:cubicBezTo>
                    <a:pt x="9890" y="2981"/>
                    <a:pt x="8575" y="2855"/>
                    <a:pt x="8257" y="2426"/>
                  </a:cubicBezTo>
                  <a:lnTo>
                    <a:pt x="8257" y="1762"/>
                  </a:lnTo>
                  <a:cubicBezTo>
                    <a:pt x="8383" y="1832"/>
                    <a:pt x="8536" y="1889"/>
                    <a:pt x="8715" y="1942"/>
                  </a:cubicBezTo>
                  <a:cubicBezTo>
                    <a:pt x="9255" y="2104"/>
                    <a:pt x="9948" y="2194"/>
                    <a:pt x="10652" y="2194"/>
                  </a:cubicBezTo>
                  <a:cubicBezTo>
                    <a:pt x="11513" y="2194"/>
                    <a:pt x="12391" y="2060"/>
                    <a:pt x="13030" y="1762"/>
                  </a:cubicBezTo>
                  <a:close/>
                  <a:moveTo>
                    <a:pt x="5299" y="3090"/>
                  </a:moveTo>
                  <a:lnTo>
                    <a:pt x="5299" y="3741"/>
                  </a:lnTo>
                  <a:cubicBezTo>
                    <a:pt x="4967" y="4182"/>
                    <a:pt x="3652" y="4309"/>
                    <a:pt x="2906" y="4309"/>
                  </a:cubicBezTo>
                  <a:cubicBezTo>
                    <a:pt x="2159" y="4309"/>
                    <a:pt x="844" y="4182"/>
                    <a:pt x="525" y="3741"/>
                  </a:cubicBezTo>
                  <a:lnTo>
                    <a:pt x="525" y="3090"/>
                  </a:lnTo>
                  <a:cubicBezTo>
                    <a:pt x="1128" y="3374"/>
                    <a:pt x="2020" y="3516"/>
                    <a:pt x="2912" y="3516"/>
                  </a:cubicBezTo>
                  <a:cubicBezTo>
                    <a:pt x="3804" y="3516"/>
                    <a:pt x="4696" y="3374"/>
                    <a:pt x="5299" y="3090"/>
                  </a:cubicBezTo>
                  <a:close/>
                  <a:moveTo>
                    <a:pt x="13030" y="3090"/>
                  </a:moveTo>
                  <a:lnTo>
                    <a:pt x="13030" y="3741"/>
                  </a:lnTo>
                  <a:cubicBezTo>
                    <a:pt x="12712" y="4182"/>
                    <a:pt x="11397" y="4309"/>
                    <a:pt x="10637" y="4309"/>
                  </a:cubicBezTo>
                  <a:cubicBezTo>
                    <a:pt x="9890" y="4309"/>
                    <a:pt x="8575" y="4182"/>
                    <a:pt x="8257" y="3741"/>
                  </a:cubicBezTo>
                  <a:lnTo>
                    <a:pt x="8257" y="3090"/>
                  </a:lnTo>
                  <a:cubicBezTo>
                    <a:pt x="8859" y="3374"/>
                    <a:pt x="9751" y="3516"/>
                    <a:pt x="10643" y="3516"/>
                  </a:cubicBezTo>
                  <a:cubicBezTo>
                    <a:pt x="11536" y="3516"/>
                    <a:pt x="12428" y="3374"/>
                    <a:pt x="13030" y="3090"/>
                  </a:cubicBezTo>
                  <a:close/>
                  <a:moveTo>
                    <a:pt x="13030" y="4405"/>
                  </a:moveTo>
                  <a:lnTo>
                    <a:pt x="13030" y="5069"/>
                  </a:lnTo>
                  <a:cubicBezTo>
                    <a:pt x="13030" y="5095"/>
                    <a:pt x="12904" y="5261"/>
                    <a:pt x="12423" y="5401"/>
                  </a:cubicBezTo>
                  <a:cubicBezTo>
                    <a:pt x="11958" y="5553"/>
                    <a:pt x="11301" y="5630"/>
                    <a:pt x="10644" y="5630"/>
                  </a:cubicBezTo>
                  <a:cubicBezTo>
                    <a:pt x="9987" y="5630"/>
                    <a:pt x="9331" y="5553"/>
                    <a:pt x="8868" y="5401"/>
                  </a:cubicBezTo>
                  <a:cubicBezTo>
                    <a:pt x="8383" y="5261"/>
                    <a:pt x="8257" y="5095"/>
                    <a:pt x="8257" y="5069"/>
                  </a:cubicBezTo>
                  <a:lnTo>
                    <a:pt x="8257" y="4405"/>
                  </a:lnTo>
                  <a:cubicBezTo>
                    <a:pt x="8859" y="4695"/>
                    <a:pt x="9751" y="4841"/>
                    <a:pt x="10643" y="4841"/>
                  </a:cubicBezTo>
                  <a:cubicBezTo>
                    <a:pt x="11536" y="4841"/>
                    <a:pt x="12428" y="4695"/>
                    <a:pt x="13030" y="4405"/>
                  </a:cubicBezTo>
                  <a:close/>
                  <a:moveTo>
                    <a:pt x="5299" y="4405"/>
                  </a:moveTo>
                  <a:lnTo>
                    <a:pt x="5299" y="5069"/>
                  </a:lnTo>
                  <a:cubicBezTo>
                    <a:pt x="4980" y="5497"/>
                    <a:pt x="3639" y="5636"/>
                    <a:pt x="2906" y="5636"/>
                  </a:cubicBezTo>
                  <a:cubicBezTo>
                    <a:pt x="2172" y="5636"/>
                    <a:pt x="831" y="5497"/>
                    <a:pt x="525" y="5069"/>
                  </a:cubicBezTo>
                  <a:lnTo>
                    <a:pt x="525" y="4405"/>
                  </a:lnTo>
                  <a:cubicBezTo>
                    <a:pt x="1128" y="4695"/>
                    <a:pt x="2020" y="4841"/>
                    <a:pt x="2912" y="4841"/>
                  </a:cubicBezTo>
                  <a:cubicBezTo>
                    <a:pt x="3804" y="4841"/>
                    <a:pt x="4696" y="4695"/>
                    <a:pt x="5299" y="4405"/>
                  </a:cubicBezTo>
                  <a:close/>
                  <a:moveTo>
                    <a:pt x="7178" y="7200"/>
                  </a:moveTo>
                  <a:lnTo>
                    <a:pt x="7194" y="7572"/>
                  </a:lnTo>
                  <a:cubicBezTo>
                    <a:pt x="7208" y="7685"/>
                    <a:pt x="7291" y="7781"/>
                    <a:pt x="7400" y="7821"/>
                  </a:cubicBezTo>
                  <a:cubicBezTo>
                    <a:pt x="7593" y="7864"/>
                    <a:pt x="7789" y="7947"/>
                    <a:pt x="7968" y="8056"/>
                  </a:cubicBezTo>
                  <a:cubicBezTo>
                    <a:pt x="8007" y="8079"/>
                    <a:pt x="8051" y="8091"/>
                    <a:pt x="8095" y="8091"/>
                  </a:cubicBezTo>
                  <a:cubicBezTo>
                    <a:pt x="8159" y="8091"/>
                    <a:pt x="8224" y="8066"/>
                    <a:pt x="8273" y="8017"/>
                  </a:cubicBezTo>
                  <a:lnTo>
                    <a:pt x="8549" y="7768"/>
                  </a:lnTo>
                  <a:lnTo>
                    <a:pt x="9130" y="8349"/>
                  </a:lnTo>
                  <a:lnTo>
                    <a:pt x="8881" y="8611"/>
                  </a:lnTo>
                  <a:cubicBezTo>
                    <a:pt x="8798" y="8707"/>
                    <a:pt x="8785" y="8830"/>
                    <a:pt x="8838" y="8929"/>
                  </a:cubicBezTo>
                  <a:cubicBezTo>
                    <a:pt x="8950" y="9109"/>
                    <a:pt x="9020" y="9301"/>
                    <a:pt x="9073" y="9494"/>
                  </a:cubicBezTo>
                  <a:cubicBezTo>
                    <a:pt x="9103" y="9607"/>
                    <a:pt x="9213" y="9690"/>
                    <a:pt x="9322" y="9690"/>
                  </a:cubicBezTo>
                  <a:lnTo>
                    <a:pt x="9684" y="9703"/>
                  </a:lnTo>
                  <a:lnTo>
                    <a:pt x="9684" y="10533"/>
                  </a:lnTo>
                  <a:lnTo>
                    <a:pt x="9322" y="10546"/>
                  </a:lnTo>
                  <a:cubicBezTo>
                    <a:pt x="9213" y="10546"/>
                    <a:pt x="9116" y="10629"/>
                    <a:pt x="9073" y="10739"/>
                  </a:cubicBezTo>
                  <a:cubicBezTo>
                    <a:pt x="9020" y="10934"/>
                    <a:pt x="8950" y="11127"/>
                    <a:pt x="8838" y="11306"/>
                  </a:cubicBezTo>
                  <a:cubicBezTo>
                    <a:pt x="8785" y="11403"/>
                    <a:pt x="8798" y="11529"/>
                    <a:pt x="8881" y="11625"/>
                  </a:cubicBezTo>
                  <a:lnTo>
                    <a:pt x="9130" y="11887"/>
                  </a:lnTo>
                  <a:lnTo>
                    <a:pt x="8549" y="12468"/>
                  </a:lnTo>
                  <a:lnTo>
                    <a:pt x="8273" y="12219"/>
                  </a:lnTo>
                  <a:cubicBezTo>
                    <a:pt x="8224" y="12170"/>
                    <a:pt x="8159" y="12145"/>
                    <a:pt x="8095" y="12145"/>
                  </a:cubicBezTo>
                  <a:cubicBezTo>
                    <a:pt x="8051" y="12145"/>
                    <a:pt x="8007" y="12156"/>
                    <a:pt x="7968" y="12179"/>
                  </a:cubicBezTo>
                  <a:cubicBezTo>
                    <a:pt x="7789" y="12289"/>
                    <a:pt x="7593" y="12372"/>
                    <a:pt x="7387" y="12428"/>
                  </a:cubicBezTo>
                  <a:cubicBezTo>
                    <a:pt x="7277" y="12455"/>
                    <a:pt x="7208" y="12551"/>
                    <a:pt x="7194" y="12664"/>
                  </a:cubicBezTo>
                  <a:lnTo>
                    <a:pt x="7178" y="13036"/>
                  </a:lnTo>
                  <a:lnTo>
                    <a:pt x="6365" y="13036"/>
                  </a:lnTo>
                  <a:lnTo>
                    <a:pt x="6348" y="12664"/>
                  </a:lnTo>
                  <a:cubicBezTo>
                    <a:pt x="6348" y="12551"/>
                    <a:pt x="6265" y="12455"/>
                    <a:pt x="6155" y="12428"/>
                  </a:cubicBezTo>
                  <a:cubicBezTo>
                    <a:pt x="5963" y="12372"/>
                    <a:pt x="5767" y="12289"/>
                    <a:pt x="5588" y="12179"/>
                  </a:cubicBezTo>
                  <a:cubicBezTo>
                    <a:pt x="5543" y="12156"/>
                    <a:pt x="5496" y="12145"/>
                    <a:pt x="5451" y="12145"/>
                  </a:cubicBezTo>
                  <a:cubicBezTo>
                    <a:pt x="5383" y="12145"/>
                    <a:pt x="5318" y="12170"/>
                    <a:pt x="5269" y="12219"/>
                  </a:cubicBezTo>
                  <a:lnTo>
                    <a:pt x="5007" y="12468"/>
                  </a:lnTo>
                  <a:lnTo>
                    <a:pt x="4426" y="11887"/>
                  </a:lnTo>
                  <a:lnTo>
                    <a:pt x="4675" y="11625"/>
                  </a:lnTo>
                  <a:cubicBezTo>
                    <a:pt x="4758" y="11529"/>
                    <a:pt x="4771" y="11403"/>
                    <a:pt x="4705" y="11306"/>
                  </a:cubicBezTo>
                  <a:cubicBezTo>
                    <a:pt x="4605" y="11127"/>
                    <a:pt x="4522" y="10934"/>
                    <a:pt x="4469" y="10739"/>
                  </a:cubicBezTo>
                  <a:cubicBezTo>
                    <a:pt x="4439" y="10629"/>
                    <a:pt x="4343" y="10546"/>
                    <a:pt x="4233" y="10546"/>
                  </a:cubicBezTo>
                  <a:lnTo>
                    <a:pt x="3858" y="10533"/>
                  </a:lnTo>
                  <a:lnTo>
                    <a:pt x="3858" y="9703"/>
                  </a:lnTo>
                  <a:lnTo>
                    <a:pt x="4233" y="9690"/>
                  </a:lnTo>
                  <a:cubicBezTo>
                    <a:pt x="4343" y="9690"/>
                    <a:pt x="4439" y="9607"/>
                    <a:pt x="4469" y="9494"/>
                  </a:cubicBezTo>
                  <a:cubicBezTo>
                    <a:pt x="4522" y="9301"/>
                    <a:pt x="4605" y="9109"/>
                    <a:pt x="4718" y="8929"/>
                  </a:cubicBezTo>
                  <a:cubicBezTo>
                    <a:pt x="4771" y="8830"/>
                    <a:pt x="4758" y="8707"/>
                    <a:pt x="4675" y="8611"/>
                  </a:cubicBezTo>
                  <a:lnTo>
                    <a:pt x="4426" y="8349"/>
                  </a:lnTo>
                  <a:lnTo>
                    <a:pt x="5007" y="7768"/>
                  </a:lnTo>
                  <a:lnTo>
                    <a:pt x="5269" y="8017"/>
                  </a:lnTo>
                  <a:cubicBezTo>
                    <a:pt x="5318" y="8066"/>
                    <a:pt x="5388" y="8091"/>
                    <a:pt x="5456" y="8091"/>
                  </a:cubicBezTo>
                  <a:cubicBezTo>
                    <a:pt x="5503" y="8091"/>
                    <a:pt x="5549" y="8079"/>
                    <a:pt x="5588" y="8056"/>
                  </a:cubicBezTo>
                  <a:cubicBezTo>
                    <a:pt x="5767" y="7947"/>
                    <a:pt x="5963" y="7864"/>
                    <a:pt x="6155" y="7821"/>
                  </a:cubicBezTo>
                  <a:cubicBezTo>
                    <a:pt x="6265" y="7781"/>
                    <a:pt x="6348" y="7685"/>
                    <a:pt x="6348" y="7572"/>
                  </a:cubicBezTo>
                  <a:lnTo>
                    <a:pt x="6365" y="7200"/>
                  </a:lnTo>
                  <a:close/>
                  <a:moveTo>
                    <a:pt x="2893" y="1"/>
                  </a:moveTo>
                  <a:cubicBezTo>
                    <a:pt x="1452" y="1"/>
                    <a:pt x="14" y="367"/>
                    <a:pt x="1" y="1099"/>
                  </a:cubicBezTo>
                  <a:lnTo>
                    <a:pt x="1" y="5069"/>
                  </a:lnTo>
                  <a:cubicBezTo>
                    <a:pt x="1" y="5567"/>
                    <a:pt x="652" y="5885"/>
                    <a:pt x="1508" y="6038"/>
                  </a:cubicBezTo>
                  <a:lnTo>
                    <a:pt x="1508" y="10118"/>
                  </a:lnTo>
                  <a:cubicBezTo>
                    <a:pt x="1508" y="10271"/>
                    <a:pt x="1618" y="10380"/>
                    <a:pt x="1770" y="10380"/>
                  </a:cubicBezTo>
                  <a:lnTo>
                    <a:pt x="3334" y="10380"/>
                  </a:lnTo>
                  <a:lnTo>
                    <a:pt x="3334" y="10782"/>
                  </a:lnTo>
                  <a:cubicBezTo>
                    <a:pt x="3334" y="10921"/>
                    <a:pt x="3443" y="11044"/>
                    <a:pt x="3583" y="11044"/>
                  </a:cubicBezTo>
                  <a:lnTo>
                    <a:pt x="4024" y="11057"/>
                  </a:lnTo>
                  <a:cubicBezTo>
                    <a:pt x="4054" y="11183"/>
                    <a:pt x="4107" y="11293"/>
                    <a:pt x="4164" y="11403"/>
                  </a:cubicBezTo>
                  <a:lnTo>
                    <a:pt x="3858" y="11721"/>
                  </a:lnTo>
                  <a:cubicBezTo>
                    <a:pt x="3762" y="11817"/>
                    <a:pt x="3775" y="11983"/>
                    <a:pt x="3875" y="12083"/>
                  </a:cubicBezTo>
                  <a:lnTo>
                    <a:pt x="4814" y="13022"/>
                  </a:lnTo>
                  <a:cubicBezTo>
                    <a:pt x="4862" y="13071"/>
                    <a:pt x="4928" y="13095"/>
                    <a:pt x="4994" y="13095"/>
                  </a:cubicBezTo>
                  <a:cubicBezTo>
                    <a:pt x="5059" y="13095"/>
                    <a:pt x="5125" y="13071"/>
                    <a:pt x="5173" y="13022"/>
                  </a:cubicBezTo>
                  <a:lnTo>
                    <a:pt x="5491" y="12730"/>
                  </a:lnTo>
                  <a:cubicBezTo>
                    <a:pt x="5601" y="12787"/>
                    <a:pt x="5714" y="12830"/>
                    <a:pt x="5837" y="12870"/>
                  </a:cubicBezTo>
                  <a:lnTo>
                    <a:pt x="5850" y="13311"/>
                  </a:lnTo>
                  <a:cubicBezTo>
                    <a:pt x="5850" y="13451"/>
                    <a:pt x="5976" y="13560"/>
                    <a:pt x="6116" y="13560"/>
                  </a:cubicBezTo>
                  <a:lnTo>
                    <a:pt x="7443" y="13560"/>
                  </a:lnTo>
                  <a:cubicBezTo>
                    <a:pt x="7580" y="13560"/>
                    <a:pt x="7692" y="13451"/>
                    <a:pt x="7706" y="13311"/>
                  </a:cubicBezTo>
                  <a:lnTo>
                    <a:pt x="7719" y="12870"/>
                  </a:lnTo>
                  <a:cubicBezTo>
                    <a:pt x="7828" y="12830"/>
                    <a:pt x="7955" y="12787"/>
                    <a:pt x="8051" y="12730"/>
                  </a:cubicBezTo>
                  <a:lnTo>
                    <a:pt x="8383" y="13022"/>
                  </a:lnTo>
                  <a:cubicBezTo>
                    <a:pt x="8431" y="13071"/>
                    <a:pt x="8497" y="13095"/>
                    <a:pt x="8562" y="13095"/>
                  </a:cubicBezTo>
                  <a:cubicBezTo>
                    <a:pt x="8628" y="13095"/>
                    <a:pt x="8693" y="13071"/>
                    <a:pt x="8741" y="13022"/>
                  </a:cubicBezTo>
                  <a:lnTo>
                    <a:pt x="9684" y="12083"/>
                  </a:lnTo>
                  <a:cubicBezTo>
                    <a:pt x="9780" y="11983"/>
                    <a:pt x="9780" y="11817"/>
                    <a:pt x="9684" y="11721"/>
                  </a:cubicBezTo>
                  <a:lnTo>
                    <a:pt x="9392" y="11403"/>
                  </a:lnTo>
                  <a:cubicBezTo>
                    <a:pt x="9448" y="11293"/>
                    <a:pt x="9488" y="11183"/>
                    <a:pt x="9531" y="11057"/>
                  </a:cubicBezTo>
                  <a:lnTo>
                    <a:pt x="9960" y="11044"/>
                  </a:lnTo>
                  <a:cubicBezTo>
                    <a:pt x="10112" y="11044"/>
                    <a:pt x="10222" y="10921"/>
                    <a:pt x="10222" y="10782"/>
                  </a:cubicBezTo>
                  <a:lnTo>
                    <a:pt x="10222" y="10380"/>
                  </a:lnTo>
                  <a:lnTo>
                    <a:pt x="11759" y="10380"/>
                  </a:lnTo>
                  <a:cubicBezTo>
                    <a:pt x="11895" y="10380"/>
                    <a:pt x="12021" y="10271"/>
                    <a:pt x="12021" y="10118"/>
                  </a:cubicBezTo>
                  <a:lnTo>
                    <a:pt x="12021" y="6038"/>
                  </a:lnTo>
                  <a:cubicBezTo>
                    <a:pt x="12878" y="5885"/>
                    <a:pt x="13528" y="5567"/>
                    <a:pt x="13528" y="5069"/>
                  </a:cubicBezTo>
                  <a:lnTo>
                    <a:pt x="13528" y="1099"/>
                  </a:lnTo>
                  <a:cubicBezTo>
                    <a:pt x="13528" y="352"/>
                    <a:pt x="12021" y="6"/>
                    <a:pt x="10624" y="6"/>
                  </a:cubicBezTo>
                  <a:cubicBezTo>
                    <a:pt x="9213" y="6"/>
                    <a:pt x="7706" y="352"/>
                    <a:pt x="7706" y="1099"/>
                  </a:cubicBezTo>
                  <a:lnTo>
                    <a:pt x="7706" y="5069"/>
                  </a:lnTo>
                  <a:cubicBezTo>
                    <a:pt x="7670" y="5849"/>
                    <a:pt x="9380" y="6168"/>
                    <a:pt x="10693" y="6168"/>
                  </a:cubicBezTo>
                  <a:cubicBezTo>
                    <a:pt x="10988" y="6168"/>
                    <a:pt x="11263" y="6152"/>
                    <a:pt x="11493" y="6121"/>
                  </a:cubicBezTo>
                  <a:lnTo>
                    <a:pt x="11493" y="9856"/>
                  </a:lnTo>
                  <a:lnTo>
                    <a:pt x="10222" y="9856"/>
                  </a:lnTo>
                  <a:lnTo>
                    <a:pt x="10222" y="9454"/>
                  </a:lnTo>
                  <a:cubicBezTo>
                    <a:pt x="10222" y="9314"/>
                    <a:pt x="10112" y="9192"/>
                    <a:pt x="9960" y="9192"/>
                  </a:cubicBezTo>
                  <a:lnTo>
                    <a:pt x="9531" y="9178"/>
                  </a:lnTo>
                  <a:cubicBezTo>
                    <a:pt x="9488" y="9052"/>
                    <a:pt x="9448" y="8943"/>
                    <a:pt x="9392" y="8830"/>
                  </a:cubicBezTo>
                  <a:lnTo>
                    <a:pt x="9684" y="8514"/>
                  </a:lnTo>
                  <a:cubicBezTo>
                    <a:pt x="9780" y="8415"/>
                    <a:pt x="9780" y="8249"/>
                    <a:pt x="9684" y="8153"/>
                  </a:cubicBezTo>
                  <a:lnTo>
                    <a:pt x="8741" y="7213"/>
                  </a:lnTo>
                  <a:cubicBezTo>
                    <a:pt x="8693" y="7165"/>
                    <a:pt x="8628" y="7141"/>
                    <a:pt x="8562" y="7141"/>
                  </a:cubicBezTo>
                  <a:cubicBezTo>
                    <a:pt x="8497" y="7141"/>
                    <a:pt x="8431" y="7165"/>
                    <a:pt x="8383" y="7213"/>
                  </a:cubicBezTo>
                  <a:lnTo>
                    <a:pt x="8051" y="7502"/>
                  </a:lnTo>
                  <a:cubicBezTo>
                    <a:pt x="7955" y="7449"/>
                    <a:pt x="7828" y="7406"/>
                    <a:pt x="7719" y="7366"/>
                  </a:cubicBezTo>
                  <a:lnTo>
                    <a:pt x="7706" y="6921"/>
                  </a:lnTo>
                  <a:cubicBezTo>
                    <a:pt x="7692" y="6785"/>
                    <a:pt x="7580" y="6672"/>
                    <a:pt x="7443" y="6672"/>
                  </a:cubicBezTo>
                  <a:lnTo>
                    <a:pt x="6116" y="6672"/>
                  </a:lnTo>
                  <a:cubicBezTo>
                    <a:pt x="5976" y="6672"/>
                    <a:pt x="5850" y="6785"/>
                    <a:pt x="5850" y="6921"/>
                  </a:cubicBezTo>
                  <a:lnTo>
                    <a:pt x="5837" y="7366"/>
                  </a:lnTo>
                  <a:cubicBezTo>
                    <a:pt x="5714" y="7406"/>
                    <a:pt x="5601" y="7449"/>
                    <a:pt x="5491" y="7502"/>
                  </a:cubicBezTo>
                  <a:lnTo>
                    <a:pt x="5173" y="7213"/>
                  </a:lnTo>
                  <a:cubicBezTo>
                    <a:pt x="5125" y="7165"/>
                    <a:pt x="5059" y="7141"/>
                    <a:pt x="4994" y="7141"/>
                  </a:cubicBezTo>
                  <a:cubicBezTo>
                    <a:pt x="4928" y="7141"/>
                    <a:pt x="4862" y="7165"/>
                    <a:pt x="4814" y="7213"/>
                  </a:cubicBezTo>
                  <a:lnTo>
                    <a:pt x="3875" y="8153"/>
                  </a:lnTo>
                  <a:cubicBezTo>
                    <a:pt x="3775" y="8249"/>
                    <a:pt x="3762" y="8415"/>
                    <a:pt x="3858" y="8514"/>
                  </a:cubicBezTo>
                  <a:lnTo>
                    <a:pt x="4164" y="8830"/>
                  </a:lnTo>
                  <a:cubicBezTo>
                    <a:pt x="4107" y="8943"/>
                    <a:pt x="4054" y="9052"/>
                    <a:pt x="4024" y="9178"/>
                  </a:cubicBezTo>
                  <a:lnTo>
                    <a:pt x="3583" y="9192"/>
                  </a:lnTo>
                  <a:cubicBezTo>
                    <a:pt x="3443" y="9192"/>
                    <a:pt x="3334" y="9314"/>
                    <a:pt x="3334" y="9454"/>
                  </a:cubicBezTo>
                  <a:lnTo>
                    <a:pt x="3334" y="9856"/>
                  </a:lnTo>
                  <a:lnTo>
                    <a:pt x="2032" y="9856"/>
                  </a:lnTo>
                  <a:lnTo>
                    <a:pt x="2032" y="6121"/>
                  </a:lnTo>
                  <a:cubicBezTo>
                    <a:pt x="2261" y="6152"/>
                    <a:pt x="2533" y="6168"/>
                    <a:pt x="2826" y="6168"/>
                  </a:cubicBezTo>
                  <a:cubicBezTo>
                    <a:pt x="4129" y="6168"/>
                    <a:pt x="5829" y="5849"/>
                    <a:pt x="5797" y="5069"/>
                  </a:cubicBezTo>
                  <a:lnTo>
                    <a:pt x="5797" y="1099"/>
                  </a:lnTo>
                  <a:cubicBezTo>
                    <a:pt x="5775" y="367"/>
                    <a:pt x="4333" y="1"/>
                    <a:pt x="2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 name="Google Shape;1972;p71"/>
          <p:cNvGrpSpPr/>
          <p:nvPr/>
        </p:nvGrpSpPr>
        <p:grpSpPr>
          <a:xfrm>
            <a:off x="7810113" y="2118450"/>
            <a:ext cx="312650" cy="339000"/>
            <a:chOff x="7830525" y="2118450"/>
            <a:chExt cx="312650" cy="339000"/>
          </a:xfrm>
        </p:grpSpPr>
        <p:sp>
          <p:nvSpPr>
            <p:cNvPr id="1973" name="Google Shape;1973;p71"/>
            <p:cNvSpPr/>
            <p:nvPr/>
          </p:nvSpPr>
          <p:spPr>
            <a:xfrm>
              <a:off x="7830525" y="2118450"/>
              <a:ext cx="312650" cy="339000"/>
            </a:xfrm>
            <a:custGeom>
              <a:avLst/>
              <a:gdLst/>
              <a:ahLst/>
              <a:cxnLst/>
              <a:rect l="l" t="t" r="r" b="b"/>
              <a:pathLst>
                <a:path w="12506" h="13560" extrusionOk="0">
                  <a:moveTo>
                    <a:pt x="10361" y="525"/>
                  </a:moveTo>
                  <a:lnTo>
                    <a:pt x="10361" y="6514"/>
                  </a:lnTo>
                  <a:lnTo>
                    <a:pt x="2407" y="6514"/>
                  </a:lnTo>
                  <a:lnTo>
                    <a:pt x="2407" y="525"/>
                  </a:lnTo>
                  <a:close/>
                  <a:moveTo>
                    <a:pt x="11676" y="7041"/>
                  </a:moveTo>
                  <a:cubicBezTo>
                    <a:pt x="11799" y="7041"/>
                    <a:pt x="11925" y="7138"/>
                    <a:pt x="11938" y="7274"/>
                  </a:cubicBezTo>
                  <a:cubicBezTo>
                    <a:pt x="11964" y="7427"/>
                    <a:pt x="11842" y="7579"/>
                    <a:pt x="11676" y="7579"/>
                  </a:cubicBezTo>
                  <a:lnTo>
                    <a:pt x="1080" y="7579"/>
                  </a:lnTo>
                  <a:cubicBezTo>
                    <a:pt x="734" y="7566"/>
                    <a:pt x="734" y="7055"/>
                    <a:pt x="1080" y="7041"/>
                  </a:cubicBezTo>
                  <a:close/>
                  <a:moveTo>
                    <a:pt x="10955" y="8104"/>
                  </a:moveTo>
                  <a:lnTo>
                    <a:pt x="6876" y="11589"/>
                  </a:lnTo>
                  <a:cubicBezTo>
                    <a:pt x="6806" y="11646"/>
                    <a:pt x="6779" y="11715"/>
                    <a:pt x="6779" y="11798"/>
                  </a:cubicBezTo>
                  <a:lnTo>
                    <a:pt x="6779" y="12751"/>
                  </a:lnTo>
                  <a:lnTo>
                    <a:pt x="5989" y="12947"/>
                  </a:lnTo>
                  <a:lnTo>
                    <a:pt x="5989" y="11798"/>
                  </a:lnTo>
                  <a:cubicBezTo>
                    <a:pt x="5989" y="11715"/>
                    <a:pt x="5949" y="11646"/>
                    <a:pt x="5893" y="11589"/>
                  </a:cubicBezTo>
                  <a:lnTo>
                    <a:pt x="1800" y="8104"/>
                  </a:lnTo>
                  <a:close/>
                  <a:moveTo>
                    <a:pt x="2145" y="1"/>
                  </a:moveTo>
                  <a:cubicBezTo>
                    <a:pt x="1992" y="1"/>
                    <a:pt x="1883" y="110"/>
                    <a:pt x="1883" y="263"/>
                  </a:cubicBezTo>
                  <a:lnTo>
                    <a:pt x="1883" y="6514"/>
                  </a:lnTo>
                  <a:lnTo>
                    <a:pt x="1080" y="6514"/>
                  </a:lnTo>
                  <a:cubicBezTo>
                    <a:pt x="97" y="6544"/>
                    <a:pt x="1" y="7938"/>
                    <a:pt x="983" y="8090"/>
                  </a:cubicBezTo>
                  <a:lnTo>
                    <a:pt x="5451" y="11921"/>
                  </a:lnTo>
                  <a:lnTo>
                    <a:pt x="5451" y="13292"/>
                  </a:lnTo>
                  <a:cubicBezTo>
                    <a:pt x="5451" y="13375"/>
                    <a:pt x="5491" y="13458"/>
                    <a:pt x="5561" y="13498"/>
                  </a:cubicBezTo>
                  <a:cubicBezTo>
                    <a:pt x="5604" y="13541"/>
                    <a:pt x="5663" y="13559"/>
                    <a:pt x="5726" y="13559"/>
                  </a:cubicBezTo>
                  <a:cubicBezTo>
                    <a:pt x="5745" y="13559"/>
                    <a:pt x="5764" y="13558"/>
                    <a:pt x="5783" y="13555"/>
                  </a:cubicBezTo>
                  <a:lnTo>
                    <a:pt x="7111" y="13209"/>
                  </a:lnTo>
                  <a:cubicBezTo>
                    <a:pt x="7221" y="13183"/>
                    <a:pt x="7304" y="13070"/>
                    <a:pt x="7304" y="12960"/>
                  </a:cubicBezTo>
                  <a:lnTo>
                    <a:pt x="7304" y="11921"/>
                  </a:lnTo>
                  <a:lnTo>
                    <a:pt x="11785" y="8090"/>
                  </a:lnTo>
                  <a:cubicBezTo>
                    <a:pt x="12187" y="8037"/>
                    <a:pt x="12506" y="7676"/>
                    <a:pt x="12476" y="7247"/>
                  </a:cubicBezTo>
                  <a:cubicBezTo>
                    <a:pt x="12436" y="6832"/>
                    <a:pt x="12074" y="6514"/>
                    <a:pt x="11659" y="6514"/>
                  </a:cubicBezTo>
                  <a:lnTo>
                    <a:pt x="10886" y="6514"/>
                  </a:lnTo>
                  <a:lnTo>
                    <a:pt x="10886" y="263"/>
                  </a:lnTo>
                  <a:cubicBezTo>
                    <a:pt x="10886" y="110"/>
                    <a:pt x="10763" y="1"/>
                    <a:pt x="10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1"/>
            <p:cNvSpPr/>
            <p:nvPr/>
          </p:nvSpPr>
          <p:spPr>
            <a:xfrm>
              <a:off x="8003725" y="2162950"/>
              <a:ext cx="70575" cy="86575"/>
            </a:xfrm>
            <a:custGeom>
              <a:avLst/>
              <a:gdLst/>
              <a:ahLst/>
              <a:cxnLst/>
              <a:rect l="l" t="t" r="r" b="b"/>
              <a:pathLst>
                <a:path w="2823" h="3463" extrusionOk="0">
                  <a:moveTo>
                    <a:pt x="1717" y="654"/>
                  </a:moveTo>
                  <a:cubicBezTo>
                    <a:pt x="2188" y="1261"/>
                    <a:pt x="2188" y="2204"/>
                    <a:pt x="1717" y="2812"/>
                  </a:cubicBezTo>
                  <a:lnTo>
                    <a:pt x="638" y="1733"/>
                  </a:lnTo>
                  <a:lnTo>
                    <a:pt x="1717" y="654"/>
                  </a:lnTo>
                  <a:close/>
                  <a:moveTo>
                    <a:pt x="1732" y="1"/>
                  </a:moveTo>
                  <a:cubicBezTo>
                    <a:pt x="1665" y="1"/>
                    <a:pt x="1599" y="25"/>
                    <a:pt x="1551" y="73"/>
                  </a:cubicBezTo>
                  <a:lnTo>
                    <a:pt x="70" y="1540"/>
                  </a:lnTo>
                  <a:cubicBezTo>
                    <a:pt x="31" y="1593"/>
                    <a:pt x="1" y="1663"/>
                    <a:pt x="1" y="1733"/>
                  </a:cubicBezTo>
                  <a:cubicBezTo>
                    <a:pt x="1" y="1802"/>
                    <a:pt x="31" y="1872"/>
                    <a:pt x="70" y="1912"/>
                  </a:cubicBezTo>
                  <a:lnTo>
                    <a:pt x="1551" y="3393"/>
                  </a:lnTo>
                  <a:cubicBezTo>
                    <a:pt x="1594" y="3436"/>
                    <a:pt x="1660" y="3462"/>
                    <a:pt x="1730" y="3462"/>
                  </a:cubicBezTo>
                  <a:cubicBezTo>
                    <a:pt x="1800" y="3462"/>
                    <a:pt x="1870" y="3436"/>
                    <a:pt x="1926" y="3393"/>
                  </a:cubicBezTo>
                  <a:cubicBezTo>
                    <a:pt x="2822" y="2506"/>
                    <a:pt x="2822" y="946"/>
                    <a:pt x="1926" y="73"/>
                  </a:cubicBezTo>
                  <a:cubicBezTo>
                    <a:pt x="1870" y="25"/>
                    <a:pt x="1800" y="1"/>
                    <a:pt x="1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1"/>
            <p:cNvSpPr/>
            <p:nvPr/>
          </p:nvSpPr>
          <p:spPr>
            <a:xfrm>
              <a:off x="7911225" y="2147675"/>
              <a:ext cx="102575" cy="117200"/>
            </a:xfrm>
            <a:custGeom>
              <a:avLst/>
              <a:gdLst/>
              <a:ahLst/>
              <a:cxnLst/>
              <a:rect l="l" t="t" r="r" b="b"/>
              <a:pathLst>
                <a:path w="4103" h="4688" extrusionOk="0">
                  <a:moveTo>
                    <a:pt x="2341" y="530"/>
                  </a:moveTo>
                  <a:cubicBezTo>
                    <a:pt x="2728" y="530"/>
                    <a:pt x="3114" y="650"/>
                    <a:pt x="3425" y="893"/>
                  </a:cubicBezTo>
                  <a:lnTo>
                    <a:pt x="2263" y="2038"/>
                  </a:lnTo>
                  <a:lnTo>
                    <a:pt x="686" y="1623"/>
                  </a:lnTo>
                  <a:cubicBezTo>
                    <a:pt x="769" y="1418"/>
                    <a:pt x="909" y="1225"/>
                    <a:pt x="1062" y="1059"/>
                  </a:cubicBezTo>
                  <a:cubicBezTo>
                    <a:pt x="1396" y="709"/>
                    <a:pt x="1868" y="530"/>
                    <a:pt x="2341" y="530"/>
                  </a:cubicBezTo>
                  <a:close/>
                  <a:moveTo>
                    <a:pt x="547" y="2138"/>
                  </a:moveTo>
                  <a:lnTo>
                    <a:pt x="2028" y="2523"/>
                  </a:lnTo>
                  <a:lnTo>
                    <a:pt x="1626" y="4004"/>
                  </a:lnTo>
                  <a:cubicBezTo>
                    <a:pt x="979" y="3728"/>
                    <a:pt x="521" y="3051"/>
                    <a:pt x="534" y="2344"/>
                  </a:cubicBezTo>
                  <a:cubicBezTo>
                    <a:pt x="534" y="2274"/>
                    <a:pt x="534" y="2204"/>
                    <a:pt x="547" y="2138"/>
                  </a:cubicBezTo>
                  <a:close/>
                  <a:moveTo>
                    <a:pt x="2486" y="2855"/>
                  </a:moveTo>
                  <a:lnTo>
                    <a:pt x="3425" y="3798"/>
                  </a:lnTo>
                  <a:cubicBezTo>
                    <a:pt x="3120" y="4030"/>
                    <a:pt x="2748" y="4156"/>
                    <a:pt x="2346" y="4156"/>
                  </a:cubicBezTo>
                  <a:cubicBezTo>
                    <a:pt x="2277" y="4156"/>
                    <a:pt x="2207" y="4156"/>
                    <a:pt x="2140" y="4143"/>
                  </a:cubicBezTo>
                  <a:lnTo>
                    <a:pt x="2486" y="2855"/>
                  </a:lnTo>
                  <a:close/>
                  <a:moveTo>
                    <a:pt x="2376" y="0"/>
                  </a:moveTo>
                  <a:cubicBezTo>
                    <a:pt x="1166" y="0"/>
                    <a:pt x="0" y="937"/>
                    <a:pt x="9" y="2344"/>
                  </a:cubicBezTo>
                  <a:cubicBezTo>
                    <a:pt x="0" y="3751"/>
                    <a:pt x="1166" y="4687"/>
                    <a:pt x="2376" y="4687"/>
                  </a:cubicBezTo>
                  <a:cubicBezTo>
                    <a:pt x="2950" y="4687"/>
                    <a:pt x="3534" y="4476"/>
                    <a:pt x="4006" y="4004"/>
                  </a:cubicBezTo>
                  <a:cubicBezTo>
                    <a:pt x="4102" y="3894"/>
                    <a:pt x="4102" y="3728"/>
                    <a:pt x="4006" y="3615"/>
                  </a:cubicBezTo>
                  <a:lnTo>
                    <a:pt x="2721" y="2344"/>
                  </a:lnTo>
                  <a:lnTo>
                    <a:pt x="4006" y="1059"/>
                  </a:lnTo>
                  <a:cubicBezTo>
                    <a:pt x="4102" y="960"/>
                    <a:pt x="4102" y="794"/>
                    <a:pt x="4006" y="684"/>
                  </a:cubicBezTo>
                  <a:cubicBezTo>
                    <a:pt x="3534" y="212"/>
                    <a:pt x="2950" y="0"/>
                    <a:pt x="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 name="Google Shape;1976;p71"/>
          <p:cNvGrpSpPr/>
          <p:nvPr/>
        </p:nvGrpSpPr>
        <p:grpSpPr>
          <a:xfrm>
            <a:off x="7062675" y="2118450"/>
            <a:ext cx="339275" cy="338875"/>
            <a:chOff x="7032425" y="2118450"/>
            <a:chExt cx="339275" cy="338875"/>
          </a:xfrm>
        </p:grpSpPr>
        <p:sp>
          <p:nvSpPr>
            <p:cNvPr id="1977" name="Google Shape;1977;p71"/>
            <p:cNvSpPr/>
            <p:nvPr/>
          </p:nvSpPr>
          <p:spPr>
            <a:xfrm>
              <a:off x="7032425" y="2152650"/>
              <a:ext cx="304675" cy="304675"/>
            </a:xfrm>
            <a:custGeom>
              <a:avLst/>
              <a:gdLst/>
              <a:ahLst/>
              <a:cxnLst/>
              <a:rect l="l" t="t" r="r" b="b"/>
              <a:pathLst>
                <a:path w="12187" h="12187" extrusionOk="0">
                  <a:moveTo>
                    <a:pt x="5839" y="541"/>
                  </a:moveTo>
                  <a:lnTo>
                    <a:pt x="5839" y="3197"/>
                  </a:lnTo>
                  <a:cubicBezTo>
                    <a:pt x="4359" y="3333"/>
                    <a:pt x="3184" y="4578"/>
                    <a:pt x="3184" y="6102"/>
                  </a:cubicBezTo>
                  <a:cubicBezTo>
                    <a:pt x="3247" y="8008"/>
                    <a:pt x="4680" y="8989"/>
                    <a:pt x="6111" y="8989"/>
                  </a:cubicBezTo>
                  <a:cubicBezTo>
                    <a:pt x="7452" y="8989"/>
                    <a:pt x="8791" y="8130"/>
                    <a:pt x="9006" y="6364"/>
                  </a:cubicBezTo>
                  <a:lnTo>
                    <a:pt x="11662" y="6364"/>
                  </a:lnTo>
                  <a:lnTo>
                    <a:pt x="11662" y="7054"/>
                  </a:lnTo>
                  <a:lnTo>
                    <a:pt x="10776" y="7098"/>
                  </a:lnTo>
                  <a:cubicBezTo>
                    <a:pt x="10666" y="7098"/>
                    <a:pt x="10570" y="7181"/>
                    <a:pt x="10540" y="7290"/>
                  </a:cubicBezTo>
                  <a:cubicBezTo>
                    <a:pt x="10430" y="7679"/>
                    <a:pt x="10278" y="8050"/>
                    <a:pt x="10085" y="8396"/>
                  </a:cubicBezTo>
                  <a:cubicBezTo>
                    <a:pt x="10015" y="8495"/>
                    <a:pt x="10029" y="8618"/>
                    <a:pt x="10112" y="8701"/>
                  </a:cubicBezTo>
                  <a:lnTo>
                    <a:pt x="10706" y="9352"/>
                  </a:lnTo>
                  <a:lnTo>
                    <a:pt x="9352" y="10706"/>
                  </a:lnTo>
                  <a:lnTo>
                    <a:pt x="8701" y="10112"/>
                  </a:lnTo>
                  <a:cubicBezTo>
                    <a:pt x="8654" y="10065"/>
                    <a:pt x="8594" y="10040"/>
                    <a:pt x="8533" y="10040"/>
                  </a:cubicBezTo>
                  <a:cubicBezTo>
                    <a:pt x="8487" y="10040"/>
                    <a:pt x="8439" y="10055"/>
                    <a:pt x="8395" y="10085"/>
                  </a:cubicBezTo>
                  <a:cubicBezTo>
                    <a:pt x="8050" y="10278"/>
                    <a:pt x="7678" y="10430"/>
                    <a:pt x="7290" y="10527"/>
                  </a:cubicBezTo>
                  <a:cubicBezTo>
                    <a:pt x="7180" y="10570"/>
                    <a:pt x="7098" y="10666"/>
                    <a:pt x="7098" y="10776"/>
                  </a:cubicBezTo>
                  <a:lnTo>
                    <a:pt x="7054" y="11662"/>
                  </a:lnTo>
                  <a:lnTo>
                    <a:pt x="5132" y="11662"/>
                  </a:lnTo>
                  <a:lnTo>
                    <a:pt x="5106" y="10776"/>
                  </a:lnTo>
                  <a:cubicBezTo>
                    <a:pt x="5092" y="10666"/>
                    <a:pt x="5023" y="10570"/>
                    <a:pt x="4910" y="10540"/>
                  </a:cubicBezTo>
                  <a:cubicBezTo>
                    <a:pt x="4525" y="10430"/>
                    <a:pt x="4150" y="10278"/>
                    <a:pt x="3804" y="10085"/>
                  </a:cubicBezTo>
                  <a:cubicBezTo>
                    <a:pt x="3763" y="10055"/>
                    <a:pt x="3715" y="10040"/>
                    <a:pt x="3668" y="10040"/>
                  </a:cubicBezTo>
                  <a:cubicBezTo>
                    <a:pt x="3607" y="10040"/>
                    <a:pt x="3546" y="10065"/>
                    <a:pt x="3499" y="10112"/>
                  </a:cubicBezTo>
                  <a:lnTo>
                    <a:pt x="2852" y="10706"/>
                  </a:lnTo>
                  <a:lnTo>
                    <a:pt x="1481" y="9352"/>
                  </a:lnTo>
                  <a:lnTo>
                    <a:pt x="2088" y="8701"/>
                  </a:lnTo>
                  <a:cubicBezTo>
                    <a:pt x="2158" y="8618"/>
                    <a:pt x="2171" y="8495"/>
                    <a:pt x="2118" y="8396"/>
                  </a:cubicBezTo>
                  <a:cubicBezTo>
                    <a:pt x="1922" y="8050"/>
                    <a:pt x="1773" y="7679"/>
                    <a:pt x="1660" y="7290"/>
                  </a:cubicBezTo>
                  <a:cubicBezTo>
                    <a:pt x="1633" y="7181"/>
                    <a:pt x="1537" y="7098"/>
                    <a:pt x="1424" y="7098"/>
                  </a:cubicBezTo>
                  <a:lnTo>
                    <a:pt x="541" y="7054"/>
                  </a:lnTo>
                  <a:lnTo>
                    <a:pt x="541" y="5132"/>
                  </a:lnTo>
                  <a:lnTo>
                    <a:pt x="1424" y="5106"/>
                  </a:lnTo>
                  <a:cubicBezTo>
                    <a:pt x="1537" y="5093"/>
                    <a:pt x="1633" y="5023"/>
                    <a:pt x="1660" y="4910"/>
                  </a:cubicBezTo>
                  <a:cubicBezTo>
                    <a:pt x="1773" y="4525"/>
                    <a:pt x="1922" y="4150"/>
                    <a:pt x="2118" y="3805"/>
                  </a:cubicBezTo>
                  <a:cubicBezTo>
                    <a:pt x="2171" y="3708"/>
                    <a:pt x="2158" y="3582"/>
                    <a:pt x="2088" y="3499"/>
                  </a:cubicBezTo>
                  <a:lnTo>
                    <a:pt x="1481" y="2852"/>
                  </a:lnTo>
                  <a:lnTo>
                    <a:pt x="2852" y="1481"/>
                  </a:lnTo>
                  <a:lnTo>
                    <a:pt x="3499" y="2088"/>
                  </a:lnTo>
                  <a:cubicBezTo>
                    <a:pt x="3548" y="2129"/>
                    <a:pt x="3611" y="2151"/>
                    <a:pt x="3675" y="2151"/>
                  </a:cubicBezTo>
                  <a:cubicBezTo>
                    <a:pt x="3720" y="2151"/>
                    <a:pt x="3765" y="2140"/>
                    <a:pt x="3804" y="2118"/>
                  </a:cubicBezTo>
                  <a:cubicBezTo>
                    <a:pt x="4150" y="1922"/>
                    <a:pt x="4525" y="1773"/>
                    <a:pt x="4910" y="1660"/>
                  </a:cubicBezTo>
                  <a:cubicBezTo>
                    <a:pt x="5023" y="1634"/>
                    <a:pt x="5092" y="1537"/>
                    <a:pt x="5106" y="1424"/>
                  </a:cubicBezTo>
                  <a:lnTo>
                    <a:pt x="5132" y="541"/>
                  </a:lnTo>
                  <a:close/>
                  <a:moveTo>
                    <a:pt x="4883" y="0"/>
                  </a:moveTo>
                  <a:cubicBezTo>
                    <a:pt x="4744" y="0"/>
                    <a:pt x="4621" y="126"/>
                    <a:pt x="4621" y="263"/>
                  </a:cubicBezTo>
                  <a:lnTo>
                    <a:pt x="4578" y="1205"/>
                  </a:lnTo>
                  <a:cubicBezTo>
                    <a:pt x="4289" y="1302"/>
                    <a:pt x="3997" y="1424"/>
                    <a:pt x="3708" y="1564"/>
                  </a:cubicBezTo>
                  <a:lnTo>
                    <a:pt x="3018" y="926"/>
                  </a:lnTo>
                  <a:cubicBezTo>
                    <a:pt x="2961" y="878"/>
                    <a:pt x="2895" y="854"/>
                    <a:pt x="2831" y="854"/>
                  </a:cubicBezTo>
                  <a:cubicBezTo>
                    <a:pt x="2766" y="854"/>
                    <a:pt x="2704" y="878"/>
                    <a:pt x="2656" y="926"/>
                  </a:cubicBezTo>
                  <a:lnTo>
                    <a:pt x="926" y="2643"/>
                  </a:lnTo>
                  <a:cubicBezTo>
                    <a:pt x="830" y="2752"/>
                    <a:pt x="830" y="2905"/>
                    <a:pt x="926" y="3018"/>
                  </a:cubicBezTo>
                  <a:lnTo>
                    <a:pt x="1564" y="3708"/>
                  </a:lnTo>
                  <a:cubicBezTo>
                    <a:pt x="1424" y="3984"/>
                    <a:pt x="1302" y="4276"/>
                    <a:pt x="1205" y="4578"/>
                  </a:cubicBezTo>
                  <a:lnTo>
                    <a:pt x="262" y="4621"/>
                  </a:lnTo>
                  <a:cubicBezTo>
                    <a:pt x="126" y="4621"/>
                    <a:pt x="0" y="4744"/>
                    <a:pt x="0" y="4883"/>
                  </a:cubicBezTo>
                  <a:lnTo>
                    <a:pt x="0" y="7317"/>
                  </a:lnTo>
                  <a:cubicBezTo>
                    <a:pt x="0" y="7456"/>
                    <a:pt x="126" y="7566"/>
                    <a:pt x="262" y="7582"/>
                  </a:cubicBezTo>
                  <a:lnTo>
                    <a:pt x="1205" y="7622"/>
                  </a:lnTo>
                  <a:cubicBezTo>
                    <a:pt x="1302" y="7914"/>
                    <a:pt x="1424" y="8203"/>
                    <a:pt x="1564" y="8479"/>
                  </a:cubicBezTo>
                  <a:lnTo>
                    <a:pt x="926" y="9186"/>
                  </a:lnTo>
                  <a:cubicBezTo>
                    <a:pt x="830" y="9282"/>
                    <a:pt x="830" y="9448"/>
                    <a:pt x="926" y="9544"/>
                  </a:cubicBezTo>
                  <a:lnTo>
                    <a:pt x="2656" y="11260"/>
                  </a:lnTo>
                  <a:cubicBezTo>
                    <a:pt x="2706" y="11317"/>
                    <a:pt x="2770" y="11344"/>
                    <a:pt x="2837" y="11344"/>
                  </a:cubicBezTo>
                  <a:cubicBezTo>
                    <a:pt x="2899" y="11344"/>
                    <a:pt x="2963" y="11320"/>
                    <a:pt x="3018" y="11274"/>
                  </a:cubicBezTo>
                  <a:lnTo>
                    <a:pt x="3708" y="10636"/>
                  </a:lnTo>
                  <a:cubicBezTo>
                    <a:pt x="3997" y="10776"/>
                    <a:pt x="4289" y="10902"/>
                    <a:pt x="4578" y="10998"/>
                  </a:cubicBezTo>
                  <a:lnTo>
                    <a:pt x="4621" y="11938"/>
                  </a:lnTo>
                  <a:cubicBezTo>
                    <a:pt x="4621" y="12077"/>
                    <a:pt x="4744" y="12187"/>
                    <a:pt x="4883" y="12187"/>
                  </a:cubicBezTo>
                  <a:lnTo>
                    <a:pt x="7317" y="12187"/>
                  </a:lnTo>
                  <a:cubicBezTo>
                    <a:pt x="7456" y="12187"/>
                    <a:pt x="7566" y="12077"/>
                    <a:pt x="7582" y="11938"/>
                  </a:cubicBezTo>
                  <a:lnTo>
                    <a:pt x="7622" y="10998"/>
                  </a:lnTo>
                  <a:cubicBezTo>
                    <a:pt x="7914" y="10902"/>
                    <a:pt x="8203" y="10776"/>
                    <a:pt x="8478" y="10636"/>
                  </a:cubicBezTo>
                  <a:lnTo>
                    <a:pt x="9186" y="11274"/>
                  </a:lnTo>
                  <a:cubicBezTo>
                    <a:pt x="9232" y="11320"/>
                    <a:pt x="9295" y="11344"/>
                    <a:pt x="9358" y="11344"/>
                  </a:cubicBezTo>
                  <a:cubicBezTo>
                    <a:pt x="9426" y="11344"/>
                    <a:pt x="9494" y="11317"/>
                    <a:pt x="9544" y="11260"/>
                  </a:cubicBezTo>
                  <a:lnTo>
                    <a:pt x="11260" y="9544"/>
                  </a:lnTo>
                  <a:cubicBezTo>
                    <a:pt x="11370" y="9448"/>
                    <a:pt x="11370" y="9282"/>
                    <a:pt x="11274" y="9186"/>
                  </a:cubicBezTo>
                  <a:lnTo>
                    <a:pt x="10636" y="8479"/>
                  </a:lnTo>
                  <a:cubicBezTo>
                    <a:pt x="10776" y="8203"/>
                    <a:pt x="10902" y="7914"/>
                    <a:pt x="10998" y="7622"/>
                  </a:cubicBezTo>
                  <a:lnTo>
                    <a:pt x="11937" y="7582"/>
                  </a:lnTo>
                  <a:cubicBezTo>
                    <a:pt x="12077" y="7566"/>
                    <a:pt x="12186" y="7456"/>
                    <a:pt x="12186" y="7317"/>
                  </a:cubicBezTo>
                  <a:lnTo>
                    <a:pt x="12186" y="6102"/>
                  </a:lnTo>
                  <a:cubicBezTo>
                    <a:pt x="12186" y="5949"/>
                    <a:pt x="12077" y="5839"/>
                    <a:pt x="11924" y="5839"/>
                  </a:cubicBezTo>
                  <a:lnTo>
                    <a:pt x="8744" y="5839"/>
                  </a:lnTo>
                  <a:cubicBezTo>
                    <a:pt x="8605" y="5839"/>
                    <a:pt x="8478" y="5949"/>
                    <a:pt x="8478" y="6102"/>
                  </a:cubicBezTo>
                  <a:cubicBezTo>
                    <a:pt x="8424" y="7679"/>
                    <a:pt x="7262" y="8467"/>
                    <a:pt x="6100" y="8467"/>
                  </a:cubicBezTo>
                  <a:cubicBezTo>
                    <a:pt x="4938" y="8467"/>
                    <a:pt x="3776" y="7679"/>
                    <a:pt x="3721" y="6102"/>
                  </a:cubicBezTo>
                  <a:cubicBezTo>
                    <a:pt x="3721" y="4787"/>
                    <a:pt x="4787" y="3722"/>
                    <a:pt x="6102" y="3722"/>
                  </a:cubicBezTo>
                  <a:cubicBezTo>
                    <a:pt x="6238" y="3722"/>
                    <a:pt x="6364" y="3599"/>
                    <a:pt x="6364" y="3459"/>
                  </a:cubicBezTo>
                  <a:lnTo>
                    <a:pt x="6364" y="279"/>
                  </a:lnTo>
                  <a:cubicBezTo>
                    <a:pt x="6364" y="126"/>
                    <a:pt x="6238" y="0"/>
                    <a:pt x="6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1"/>
            <p:cNvSpPr/>
            <p:nvPr/>
          </p:nvSpPr>
          <p:spPr>
            <a:xfrm>
              <a:off x="7212600" y="2118450"/>
              <a:ext cx="159100" cy="158700"/>
            </a:xfrm>
            <a:custGeom>
              <a:avLst/>
              <a:gdLst/>
              <a:ahLst/>
              <a:cxnLst/>
              <a:rect l="l" t="t" r="r" b="b"/>
              <a:pathLst>
                <a:path w="6364" h="6348" extrusionOk="0">
                  <a:moveTo>
                    <a:pt x="541" y="538"/>
                  </a:moveTo>
                  <a:cubicBezTo>
                    <a:pt x="3389" y="665"/>
                    <a:pt x="5687" y="2975"/>
                    <a:pt x="5823" y="5823"/>
                  </a:cubicBezTo>
                  <a:lnTo>
                    <a:pt x="541" y="5823"/>
                  </a:lnTo>
                  <a:lnTo>
                    <a:pt x="541" y="538"/>
                  </a:lnTo>
                  <a:close/>
                  <a:moveTo>
                    <a:pt x="262" y="1"/>
                  </a:moveTo>
                  <a:cubicBezTo>
                    <a:pt x="126" y="1"/>
                    <a:pt x="0" y="110"/>
                    <a:pt x="0" y="263"/>
                  </a:cubicBezTo>
                  <a:lnTo>
                    <a:pt x="0" y="6085"/>
                  </a:lnTo>
                  <a:cubicBezTo>
                    <a:pt x="0" y="6238"/>
                    <a:pt x="126" y="6348"/>
                    <a:pt x="262" y="6348"/>
                  </a:cubicBezTo>
                  <a:lnTo>
                    <a:pt x="6101" y="6348"/>
                  </a:lnTo>
                  <a:cubicBezTo>
                    <a:pt x="6238" y="6348"/>
                    <a:pt x="6364" y="6238"/>
                    <a:pt x="6364" y="6085"/>
                  </a:cubicBezTo>
                  <a:cubicBezTo>
                    <a:pt x="6364" y="4469"/>
                    <a:pt x="5726" y="2932"/>
                    <a:pt x="4578" y="1783"/>
                  </a:cubicBezTo>
                  <a:cubicBezTo>
                    <a:pt x="3429" y="635"/>
                    <a:pt x="1896"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1"/>
            <p:cNvSpPr/>
            <p:nvPr/>
          </p:nvSpPr>
          <p:spPr>
            <a:xfrm>
              <a:off x="7255825" y="2166350"/>
              <a:ext cx="40850" cy="79525"/>
            </a:xfrm>
            <a:custGeom>
              <a:avLst/>
              <a:gdLst/>
              <a:ahLst/>
              <a:cxnLst/>
              <a:rect l="l" t="t" r="r" b="b"/>
              <a:pathLst>
                <a:path w="1634" h="3181" extrusionOk="0">
                  <a:moveTo>
                    <a:pt x="788" y="0"/>
                  </a:moveTo>
                  <a:cubicBezTo>
                    <a:pt x="659" y="0"/>
                    <a:pt x="532" y="90"/>
                    <a:pt x="525" y="269"/>
                  </a:cubicBezTo>
                  <a:lnTo>
                    <a:pt x="525" y="422"/>
                  </a:lnTo>
                  <a:cubicBezTo>
                    <a:pt x="180" y="588"/>
                    <a:pt x="1" y="1029"/>
                    <a:pt x="153" y="1374"/>
                  </a:cubicBezTo>
                  <a:cubicBezTo>
                    <a:pt x="289" y="1693"/>
                    <a:pt x="525" y="1776"/>
                    <a:pt x="817" y="1889"/>
                  </a:cubicBezTo>
                  <a:cubicBezTo>
                    <a:pt x="927" y="1929"/>
                    <a:pt x="983" y="2068"/>
                    <a:pt x="940" y="2164"/>
                  </a:cubicBezTo>
                  <a:cubicBezTo>
                    <a:pt x="909" y="2249"/>
                    <a:pt x="819" y="2302"/>
                    <a:pt x="730" y="2302"/>
                  </a:cubicBezTo>
                  <a:cubicBezTo>
                    <a:pt x="703" y="2302"/>
                    <a:pt x="676" y="2297"/>
                    <a:pt x="651" y="2287"/>
                  </a:cubicBezTo>
                  <a:lnTo>
                    <a:pt x="525" y="2234"/>
                  </a:lnTo>
                  <a:cubicBezTo>
                    <a:pt x="492" y="2221"/>
                    <a:pt x="459" y="2214"/>
                    <a:pt x="426" y="2214"/>
                  </a:cubicBezTo>
                  <a:cubicBezTo>
                    <a:pt x="321" y="2214"/>
                    <a:pt x="223" y="2277"/>
                    <a:pt x="180" y="2370"/>
                  </a:cubicBezTo>
                  <a:cubicBezTo>
                    <a:pt x="123" y="2510"/>
                    <a:pt x="193" y="2662"/>
                    <a:pt x="319" y="2719"/>
                  </a:cubicBezTo>
                  <a:cubicBezTo>
                    <a:pt x="372" y="2745"/>
                    <a:pt x="472" y="2785"/>
                    <a:pt x="525" y="2802"/>
                  </a:cubicBezTo>
                  <a:lnTo>
                    <a:pt x="525" y="2911"/>
                  </a:lnTo>
                  <a:cubicBezTo>
                    <a:pt x="532" y="3091"/>
                    <a:pt x="659" y="3180"/>
                    <a:pt x="788" y="3180"/>
                  </a:cubicBezTo>
                  <a:cubicBezTo>
                    <a:pt x="916" y="3180"/>
                    <a:pt x="1045" y="3091"/>
                    <a:pt x="1053" y="2911"/>
                  </a:cubicBezTo>
                  <a:lnTo>
                    <a:pt x="1053" y="2759"/>
                  </a:lnTo>
                  <a:cubicBezTo>
                    <a:pt x="1634" y="2496"/>
                    <a:pt x="1617" y="1640"/>
                    <a:pt x="1023" y="1404"/>
                  </a:cubicBezTo>
                  <a:lnTo>
                    <a:pt x="761" y="1291"/>
                  </a:lnTo>
                  <a:cubicBezTo>
                    <a:pt x="528" y="1194"/>
                    <a:pt x="633" y="877"/>
                    <a:pt x="843" y="877"/>
                  </a:cubicBezTo>
                  <a:cubicBezTo>
                    <a:pt x="869" y="877"/>
                    <a:pt x="897" y="882"/>
                    <a:pt x="927" y="893"/>
                  </a:cubicBezTo>
                  <a:lnTo>
                    <a:pt x="1053" y="946"/>
                  </a:lnTo>
                  <a:cubicBezTo>
                    <a:pt x="1088" y="961"/>
                    <a:pt x="1125" y="968"/>
                    <a:pt x="1160" y="968"/>
                  </a:cubicBezTo>
                  <a:cubicBezTo>
                    <a:pt x="1262" y="968"/>
                    <a:pt x="1356" y="911"/>
                    <a:pt x="1398" y="810"/>
                  </a:cubicBezTo>
                  <a:cubicBezTo>
                    <a:pt x="1468" y="671"/>
                    <a:pt x="1398" y="518"/>
                    <a:pt x="1259" y="461"/>
                  </a:cubicBezTo>
                  <a:cubicBezTo>
                    <a:pt x="1202" y="435"/>
                    <a:pt x="1106" y="395"/>
                    <a:pt x="1053" y="378"/>
                  </a:cubicBezTo>
                  <a:lnTo>
                    <a:pt x="1053" y="269"/>
                  </a:lnTo>
                  <a:cubicBezTo>
                    <a:pt x="1045" y="90"/>
                    <a:pt x="916" y="0"/>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0" name="Google Shape;1980;p71"/>
          <p:cNvSpPr/>
          <p:nvPr/>
        </p:nvSpPr>
        <p:spPr>
          <a:xfrm>
            <a:off x="6300613" y="2118450"/>
            <a:ext cx="339200" cy="338875"/>
          </a:xfrm>
          <a:custGeom>
            <a:avLst/>
            <a:gdLst/>
            <a:ahLst/>
            <a:cxnLst/>
            <a:rect l="l" t="t" r="r" b="b"/>
            <a:pathLst>
              <a:path w="13568" h="13555" extrusionOk="0">
                <a:moveTo>
                  <a:pt x="5727" y="2911"/>
                </a:moveTo>
                <a:cubicBezTo>
                  <a:pt x="6525" y="2911"/>
                  <a:pt x="7323" y="3043"/>
                  <a:pt x="7579" y="3307"/>
                </a:cubicBezTo>
                <a:cubicBezTo>
                  <a:pt x="7483" y="3430"/>
                  <a:pt x="6845" y="3692"/>
                  <a:pt x="5727" y="3692"/>
                </a:cubicBezTo>
                <a:cubicBezTo>
                  <a:pt x="4605" y="3692"/>
                  <a:pt x="3971" y="3430"/>
                  <a:pt x="3874" y="3307"/>
                </a:cubicBezTo>
                <a:cubicBezTo>
                  <a:pt x="4130" y="3043"/>
                  <a:pt x="4928" y="2911"/>
                  <a:pt x="5727" y="2911"/>
                </a:cubicBezTo>
                <a:close/>
                <a:moveTo>
                  <a:pt x="7579" y="3914"/>
                </a:moveTo>
                <a:lnTo>
                  <a:pt x="7579" y="4343"/>
                </a:lnTo>
                <a:cubicBezTo>
                  <a:pt x="7345" y="4613"/>
                  <a:pt x="6536" y="4748"/>
                  <a:pt x="5727" y="4748"/>
                </a:cubicBezTo>
                <a:cubicBezTo>
                  <a:pt x="4917" y="4748"/>
                  <a:pt x="4108" y="4613"/>
                  <a:pt x="3874" y="4343"/>
                </a:cubicBezTo>
                <a:lnTo>
                  <a:pt x="3874" y="3914"/>
                </a:lnTo>
                <a:cubicBezTo>
                  <a:pt x="4386" y="4150"/>
                  <a:pt x="5172" y="4233"/>
                  <a:pt x="5727" y="4233"/>
                </a:cubicBezTo>
                <a:cubicBezTo>
                  <a:pt x="6281" y="4233"/>
                  <a:pt x="7068" y="4150"/>
                  <a:pt x="7579" y="3914"/>
                </a:cubicBezTo>
                <a:close/>
                <a:moveTo>
                  <a:pt x="7579" y="4980"/>
                </a:moveTo>
                <a:lnTo>
                  <a:pt x="7579" y="5408"/>
                </a:lnTo>
                <a:cubicBezTo>
                  <a:pt x="7346" y="5675"/>
                  <a:pt x="6546" y="5807"/>
                  <a:pt x="5742" y="5807"/>
                </a:cubicBezTo>
                <a:cubicBezTo>
                  <a:pt x="4928" y="5807"/>
                  <a:pt x="4110" y="5672"/>
                  <a:pt x="3874" y="5408"/>
                </a:cubicBezTo>
                <a:lnTo>
                  <a:pt x="3874" y="4980"/>
                </a:lnTo>
                <a:cubicBezTo>
                  <a:pt x="4405" y="5188"/>
                  <a:pt x="5065" y="5291"/>
                  <a:pt x="5725" y="5291"/>
                </a:cubicBezTo>
                <a:cubicBezTo>
                  <a:pt x="6386" y="5291"/>
                  <a:pt x="7046" y="5188"/>
                  <a:pt x="7579" y="4980"/>
                </a:cubicBezTo>
                <a:close/>
                <a:moveTo>
                  <a:pt x="7579" y="6029"/>
                </a:moveTo>
                <a:lnTo>
                  <a:pt x="7579" y="6474"/>
                </a:lnTo>
                <a:cubicBezTo>
                  <a:pt x="7345" y="6736"/>
                  <a:pt x="6536" y="6867"/>
                  <a:pt x="5727" y="6867"/>
                </a:cubicBezTo>
                <a:cubicBezTo>
                  <a:pt x="4917" y="6867"/>
                  <a:pt x="4108" y="6736"/>
                  <a:pt x="3874" y="6474"/>
                </a:cubicBezTo>
                <a:lnTo>
                  <a:pt x="3874" y="6029"/>
                </a:lnTo>
                <a:cubicBezTo>
                  <a:pt x="4405" y="6245"/>
                  <a:pt x="5065" y="6353"/>
                  <a:pt x="5725" y="6353"/>
                </a:cubicBezTo>
                <a:cubicBezTo>
                  <a:pt x="6386" y="6353"/>
                  <a:pt x="7046" y="6245"/>
                  <a:pt x="7579" y="6029"/>
                </a:cubicBezTo>
                <a:close/>
                <a:moveTo>
                  <a:pt x="10387" y="6666"/>
                </a:moveTo>
                <a:lnTo>
                  <a:pt x="10387" y="7207"/>
                </a:lnTo>
                <a:lnTo>
                  <a:pt x="9601" y="7207"/>
                </a:lnTo>
                <a:lnTo>
                  <a:pt x="9601" y="6942"/>
                </a:lnTo>
                <a:cubicBezTo>
                  <a:pt x="9601" y="6793"/>
                  <a:pt x="9710" y="6666"/>
                  <a:pt x="9863" y="6666"/>
                </a:cubicBezTo>
                <a:close/>
                <a:moveTo>
                  <a:pt x="12767" y="6666"/>
                </a:moveTo>
                <a:cubicBezTo>
                  <a:pt x="12920" y="6666"/>
                  <a:pt x="13043" y="6793"/>
                  <a:pt x="13043" y="6942"/>
                </a:cubicBezTo>
                <a:lnTo>
                  <a:pt x="13043" y="7207"/>
                </a:lnTo>
                <a:lnTo>
                  <a:pt x="10912" y="7207"/>
                </a:lnTo>
                <a:lnTo>
                  <a:pt x="10912" y="6666"/>
                </a:lnTo>
                <a:close/>
                <a:moveTo>
                  <a:pt x="11453" y="1591"/>
                </a:moveTo>
                <a:lnTo>
                  <a:pt x="11453" y="6142"/>
                </a:lnTo>
                <a:lnTo>
                  <a:pt x="10912" y="6142"/>
                </a:lnTo>
                <a:lnTo>
                  <a:pt x="10912" y="4897"/>
                </a:lnTo>
                <a:cubicBezTo>
                  <a:pt x="10912" y="4758"/>
                  <a:pt x="10802" y="4635"/>
                  <a:pt x="10650" y="4635"/>
                </a:cubicBezTo>
                <a:lnTo>
                  <a:pt x="8107" y="4635"/>
                </a:lnTo>
                <a:lnTo>
                  <a:pt x="8107" y="3307"/>
                </a:lnTo>
                <a:cubicBezTo>
                  <a:pt x="8107" y="2573"/>
                  <a:pt x="6613" y="2377"/>
                  <a:pt x="5727" y="2377"/>
                </a:cubicBezTo>
                <a:cubicBezTo>
                  <a:pt x="4840" y="2377"/>
                  <a:pt x="3346" y="2573"/>
                  <a:pt x="3346" y="3307"/>
                </a:cubicBezTo>
                <a:lnTo>
                  <a:pt x="3346" y="6487"/>
                </a:lnTo>
                <a:cubicBezTo>
                  <a:pt x="3346" y="7221"/>
                  <a:pt x="4840" y="7413"/>
                  <a:pt x="5727" y="7413"/>
                </a:cubicBezTo>
                <a:cubicBezTo>
                  <a:pt x="6613" y="7413"/>
                  <a:pt x="8107" y="7221"/>
                  <a:pt x="8107" y="6487"/>
                </a:cubicBezTo>
                <a:lnTo>
                  <a:pt x="8107" y="5159"/>
                </a:lnTo>
                <a:lnTo>
                  <a:pt x="10387" y="5159"/>
                </a:lnTo>
                <a:lnTo>
                  <a:pt x="10387" y="6142"/>
                </a:lnTo>
                <a:lnTo>
                  <a:pt x="9863" y="6142"/>
                </a:lnTo>
                <a:cubicBezTo>
                  <a:pt x="9418" y="6142"/>
                  <a:pt x="9060" y="6500"/>
                  <a:pt x="9060" y="6942"/>
                </a:cubicBezTo>
                <a:lnTo>
                  <a:pt x="9060" y="8203"/>
                </a:lnTo>
                <a:lnTo>
                  <a:pt x="2132" y="8203"/>
                </a:lnTo>
                <a:lnTo>
                  <a:pt x="2132" y="1591"/>
                </a:lnTo>
                <a:close/>
                <a:moveTo>
                  <a:pt x="12240" y="525"/>
                </a:moveTo>
                <a:cubicBezTo>
                  <a:pt x="12392" y="525"/>
                  <a:pt x="12505" y="651"/>
                  <a:pt x="12505" y="787"/>
                </a:cubicBezTo>
                <a:lnTo>
                  <a:pt x="12505" y="6142"/>
                </a:lnTo>
                <a:lnTo>
                  <a:pt x="11977" y="6142"/>
                </a:lnTo>
                <a:lnTo>
                  <a:pt x="11977" y="1328"/>
                </a:lnTo>
                <a:cubicBezTo>
                  <a:pt x="11977" y="1176"/>
                  <a:pt x="11855" y="1050"/>
                  <a:pt x="11715" y="1050"/>
                </a:cubicBezTo>
                <a:lnTo>
                  <a:pt x="1853" y="1050"/>
                </a:lnTo>
                <a:cubicBezTo>
                  <a:pt x="1717" y="1050"/>
                  <a:pt x="1590" y="1176"/>
                  <a:pt x="1590" y="1328"/>
                </a:cubicBezTo>
                <a:lnTo>
                  <a:pt x="1590" y="8479"/>
                </a:lnTo>
                <a:cubicBezTo>
                  <a:pt x="1590" y="8618"/>
                  <a:pt x="1717" y="8741"/>
                  <a:pt x="1853" y="8741"/>
                </a:cubicBezTo>
                <a:lnTo>
                  <a:pt x="9060" y="8741"/>
                </a:lnTo>
                <a:lnTo>
                  <a:pt x="9060" y="9266"/>
                </a:lnTo>
                <a:lnTo>
                  <a:pt x="8369" y="9266"/>
                </a:lnTo>
                <a:cubicBezTo>
                  <a:pt x="8230" y="9266"/>
                  <a:pt x="8107" y="9392"/>
                  <a:pt x="8107" y="9531"/>
                </a:cubicBezTo>
                <a:lnTo>
                  <a:pt x="5464" y="9531"/>
                </a:lnTo>
                <a:cubicBezTo>
                  <a:pt x="5464" y="9392"/>
                  <a:pt x="5338" y="9266"/>
                  <a:pt x="5202" y="9266"/>
                </a:cubicBezTo>
                <a:lnTo>
                  <a:pt x="1066" y="9266"/>
                </a:lnTo>
                <a:lnTo>
                  <a:pt x="1066" y="787"/>
                </a:lnTo>
                <a:cubicBezTo>
                  <a:pt x="1066" y="651"/>
                  <a:pt x="1189" y="525"/>
                  <a:pt x="1328" y="525"/>
                </a:cubicBezTo>
                <a:close/>
                <a:moveTo>
                  <a:pt x="9060" y="9793"/>
                </a:moveTo>
                <a:lnTo>
                  <a:pt x="9060" y="10593"/>
                </a:lnTo>
                <a:lnTo>
                  <a:pt x="804" y="10593"/>
                </a:lnTo>
                <a:cubicBezTo>
                  <a:pt x="651" y="10593"/>
                  <a:pt x="538" y="10471"/>
                  <a:pt x="538" y="10331"/>
                </a:cubicBezTo>
                <a:lnTo>
                  <a:pt x="538" y="9793"/>
                </a:lnTo>
                <a:lnTo>
                  <a:pt x="5006" y="9793"/>
                </a:lnTo>
                <a:cubicBezTo>
                  <a:pt x="5089" y="9959"/>
                  <a:pt x="5269" y="10069"/>
                  <a:pt x="5464" y="10069"/>
                </a:cubicBezTo>
                <a:lnTo>
                  <a:pt x="8107" y="10069"/>
                </a:lnTo>
                <a:cubicBezTo>
                  <a:pt x="8313" y="10069"/>
                  <a:pt x="8479" y="9959"/>
                  <a:pt x="8575" y="9793"/>
                </a:cubicBezTo>
                <a:close/>
                <a:moveTo>
                  <a:pt x="13043" y="7732"/>
                </a:moveTo>
                <a:lnTo>
                  <a:pt x="13043" y="11964"/>
                </a:lnTo>
                <a:lnTo>
                  <a:pt x="9601" y="11964"/>
                </a:lnTo>
                <a:lnTo>
                  <a:pt x="9601" y="7732"/>
                </a:lnTo>
                <a:lnTo>
                  <a:pt x="10387" y="7732"/>
                </a:lnTo>
                <a:lnTo>
                  <a:pt x="10387" y="9847"/>
                </a:lnTo>
                <a:cubicBezTo>
                  <a:pt x="10387" y="9999"/>
                  <a:pt x="10513" y="10112"/>
                  <a:pt x="10650" y="10112"/>
                </a:cubicBezTo>
                <a:lnTo>
                  <a:pt x="11410" y="10112"/>
                </a:lnTo>
                <a:cubicBezTo>
                  <a:pt x="11314" y="10291"/>
                  <a:pt x="11453" y="10510"/>
                  <a:pt x="11645" y="10510"/>
                </a:cubicBezTo>
                <a:cubicBezTo>
                  <a:pt x="11715" y="10510"/>
                  <a:pt x="11785" y="10484"/>
                  <a:pt x="11841" y="10427"/>
                </a:cubicBezTo>
                <a:lnTo>
                  <a:pt x="12226" y="10042"/>
                </a:lnTo>
                <a:cubicBezTo>
                  <a:pt x="12339" y="9946"/>
                  <a:pt x="12339" y="9764"/>
                  <a:pt x="12226" y="9667"/>
                </a:cubicBezTo>
                <a:lnTo>
                  <a:pt x="11841" y="9266"/>
                </a:lnTo>
                <a:cubicBezTo>
                  <a:pt x="11781" y="9210"/>
                  <a:pt x="11715" y="9186"/>
                  <a:pt x="11652" y="9186"/>
                </a:cubicBezTo>
                <a:cubicBezTo>
                  <a:pt x="11467" y="9186"/>
                  <a:pt x="11308" y="9389"/>
                  <a:pt x="11410" y="9584"/>
                </a:cubicBezTo>
                <a:lnTo>
                  <a:pt x="10912" y="9584"/>
                </a:lnTo>
                <a:lnTo>
                  <a:pt x="10912" y="7732"/>
                </a:lnTo>
                <a:close/>
                <a:moveTo>
                  <a:pt x="13043" y="12502"/>
                </a:moveTo>
                <a:lnTo>
                  <a:pt x="13043" y="12768"/>
                </a:lnTo>
                <a:cubicBezTo>
                  <a:pt x="13043" y="12904"/>
                  <a:pt x="12920" y="13030"/>
                  <a:pt x="12767" y="13030"/>
                </a:cubicBezTo>
                <a:lnTo>
                  <a:pt x="9863" y="13030"/>
                </a:lnTo>
                <a:cubicBezTo>
                  <a:pt x="9710" y="13030"/>
                  <a:pt x="9601" y="12904"/>
                  <a:pt x="9601" y="12768"/>
                </a:cubicBezTo>
                <a:lnTo>
                  <a:pt x="9601" y="12502"/>
                </a:lnTo>
                <a:close/>
                <a:moveTo>
                  <a:pt x="1328" y="1"/>
                </a:moveTo>
                <a:cubicBezTo>
                  <a:pt x="887" y="1"/>
                  <a:pt x="538" y="359"/>
                  <a:pt x="538" y="787"/>
                </a:cubicBezTo>
                <a:lnTo>
                  <a:pt x="538" y="9266"/>
                </a:lnTo>
                <a:lnTo>
                  <a:pt x="276" y="9266"/>
                </a:lnTo>
                <a:cubicBezTo>
                  <a:pt x="123" y="9266"/>
                  <a:pt x="0" y="9392"/>
                  <a:pt x="0" y="9531"/>
                </a:cubicBezTo>
                <a:lnTo>
                  <a:pt x="0" y="10331"/>
                </a:lnTo>
                <a:cubicBezTo>
                  <a:pt x="0" y="10759"/>
                  <a:pt x="359" y="11121"/>
                  <a:pt x="804" y="11121"/>
                </a:cubicBezTo>
                <a:lnTo>
                  <a:pt x="9060" y="11121"/>
                </a:lnTo>
                <a:lnTo>
                  <a:pt x="9060" y="12768"/>
                </a:lnTo>
                <a:cubicBezTo>
                  <a:pt x="9060" y="13209"/>
                  <a:pt x="9418" y="13555"/>
                  <a:pt x="9863" y="13555"/>
                </a:cubicBezTo>
                <a:lnTo>
                  <a:pt x="12767" y="13555"/>
                </a:lnTo>
                <a:cubicBezTo>
                  <a:pt x="13209" y="13555"/>
                  <a:pt x="13568" y="13209"/>
                  <a:pt x="13568" y="12768"/>
                </a:cubicBezTo>
                <a:lnTo>
                  <a:pt x="13568" y="6942"/>
                </a:lnTo>
                <a:cubicBezTo>
                  <a:pt x="13568" y="6597"/>
                  <a:pt x="13348" y="6295"/>
                  <a:pt x="13043" y="6182"/>
                </a:cubicBezTo>
                <a:lnTo>
                  <a:pt x="13043" y="787"/>
                </a:lnTo>
                <a:cubicBezTo>
                  <a:pt x="13043" y="359"/>
                  <a:pt x="12684" y="1"/>
                  <a:pt x="12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1" name="Google Shape;1981;p71"/>
          <p:cNvGrpSpPr/>
          <p:nvPr/>
        </p:nvGrpSpPr>
        <p:grpSpPr>
          <a:xfrm>
            <a:off x="5559225" y="2135725"/>
            <a:ext cx="339200" cy="304675"/>
            <a:chOff x="5553875" y="2135725"/>
            <a:chExt cx="339200" cy="304675"/>
          </a:xfrm>
        </p:grpSpPr>
        <p:sp>
          <p:nvSpPr>
            <p:cNvPr id="1982" name="Google Shape;1982;p71"/>
            <p:cNvSpPr/>
            <p:nvPr/>
          </p:nvSpPr>
          <p:spPr>
            <a:xfrm>
              <a:off x="5736025" y="2135725"/>
              <a:ext cx="157050" cy="139675"/>
            </a:xfrm>
            <a:custGeom>
              <a:avLst/>
              <a:gdLst/>
              <a:ahLst/>
              <a:cxnLst/>
              <a:rect l="l" t="t" r="r" b="b"/>
              <a:pathLst>
                <a:path w="6282" h="5587" extrusionOk="0">
                  <a:moveTo>
                    <a:pt x="5744" y="525"/>
                  </a:moveTo>
                  <a:lnTo>
                    <a:pt x="5744" y="1052"/>
                  </a:lnTo>
                  <a:lnTo>
                    <a:pt x="4167" y="1052"/>
                  </a:lnTo>
                  <a:lnTo>
                    <a:pt x="4167" y="525"/>
                  </a:lnTo>
                  <a:close/>
                  <a:moveTo>
                    <a:pt x="529" y="2131"/>
                  </a:moveTo>
                  <a:cubicBezTo>
                    <a:pt x="2092" y="2254"/>
                    <a:pt x="3337" y="3499"/>
                    <a:pt x="3460" y="5049"/>
                  </a:cubicBezTo>
                  <a:lnTo>
                    <a:pt x="529" y="5049"/>
                  </a:lnTo>
                  <a:lnTo>
                    <a:pt x="529" y="2131"/>
                  </a:lnTo>
                  <a:close/>
                  <a:moveTo>
                    <a:pt x="3888" y="0"/>
                  </a:moveTo>
                  <a:cubicBezTo>
                    <a:pt x="3752" y="0"/>
                    <a:pt x="3626" y="110"/>
                    <a:pt x="3626" y="262"/>
                  </a:cubicBezTo>
                  <a:lnTo>
                    <a:pt x="3626" y="525"/>
                  </a:lnTo>
                  <a:lnTo>
                    <a:pt x="2673" y="525"/>
                  </a:lnTo>
                  <a:cubicBezTo>
                    <a:pt x="2604" y="525"/>
                    <a:pt x="2534" y="555"/>
                    <a:pt x="2477" y="608"/>
                  </a:cubicBezTo>
                  <a:lnTo>
                    <a:pt x="1345" y="1743"/>
                  </a:lnTo>
                  <a:cubicBezTo>
                    <a:pt x="997" y="1647"/>
                    <a:pt x="638" y="1590"/>
                    <a:pt x="267" y="1590"/>
                  </a:cubicBezTo>
                  <a:cubicBezTo>
                    <a:pt x="127" y="1590"/>
                    <a:pt x="1" y="1703"/>
                    <a:pt x="1" y="1852"/>
                  </a:cubicBezTo>
                  <a:lnTo>
                    <a:pt x="1" y="5325"/>
                  </a:lnTo>
                  <a:cubicBezTo>
                    <a:pt x="1" y="5464"/>
                    <a:pt x="114" y="5587"/>
                    <a:pt x="267" y="5587"/>
                  </a:cubicBezTo>
                  <a:lnTo>
                    <a:pt x="3736" y="5587"/>
                  </a:lnTo>
                  <a:cubicBezTo>
                    <a:pt x="3888" y="5587"/>
                    <a:pt x="4001" y="5464"/>
                    <a:pt x="4001" y="5311"/>
                  </a:cubicBezTo>
                  <a:cubicBezTo>
                    <a:pt x="4001" y="3831"/>
                    <a:pt x="3128" y="2560"/>
                    <a:pt x="1883" y="1952"/>
                  </a:cubicBezTo>
                  <a:lnTo>
                    <a:pt x="2783" y="1052"/>
                  </a:lnTo>
                  <a:lnTo>
                    <a:pt x="3626" y="1052"/>
                  </a:lnTo>
                  <a:lnTo>
                    <a:pt x="3626" y="1315"/>
                  </a:lnTo>
                  <a:cubicBezTo>
                    <a:pt x="3626" y="1467"/>
                    <a:pt x="3752" y="1590"/>
                    <a:pt x="3888" y="1590"/>
                  </a:cubicBezTo>
                  <a:lnTo>
                    <a:pt x="6019" y="1590"/>
                  </a:lnTo>
                  <a:cubicBezTo>
                    <a:pt x="6159" y="1590"/>
                    <a:pt x="6282" y="1467"/>
                    <a:pt x="6282" y="1315"/>
                  </a:cubicBezTo>
                  <a:lnTo>
                    <a:pt x="6282" y="262"/>
                  </a:lnTo>
                  <a:cubicBezTo>
                    <a:pt x="6282" y="110"/>
                    <a:pt x="6159" y="0"/>
                    <a:pt x="6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1"/>
            <p:cNvSpPr/>
            <p:nvPr/>
          </p:nvSpPr>
          <p:spPr>
            <a:xfrm>
              <a:off x="5553875" y="2172075"/>
              <a:ext cx="339200" cy="268325"/>
            </a:xfrm>
            <a:custGeom>
              <a:avLst/>
              <a:gdLst/>
              <a:ahLst/>
              <a:cxnLst/>
              <a:rect l="l" t="t" r="r" b="b"/>
              <a:pathLst>
                <a:path w="13568" h="10733" extrusionOk="0">
                  <a:moveTo>
                    <a:pt x="2115" y="525"/>
                  </a:moveTo>
                  <a:lnTo>
                    <a:pt x="2115" y="1062"/>
                  </a:lnTo>
                  <a:lnTo>
                    <a:pt x="538" y="1062"/>
                  </a:lnTo>
                  <a:lnTo>
                    <a:pt x="538" y="525"/>
                  </a:lnTo>
                  <a:close/>
                  <a:moveTo>
                    <a:pt x="5753" y="2211"/>
                  </a:moveTo>
                  <a:lnTo>
                    <a:pt x="5753" y="5242"/>
                  </a:lnTo>
                  <a:lnTo>
                    <a:pt x="3124" y="6762"/>
                  </a:lnTo>
                  <a:cubicBezTo>
                    <a:pt x="2142" y="4797"/>
                    <a:pt x="3569" y="2350"/>
                    <a:pt x="5753" y="2211"/>
                  </a:cubicBezTo>
                  <a:close/>
                  <a:moveTo>
                    <a:pt x="9196" y="5670"/>
                  </a:moveTo>
                  <a:cubicBezTo>
                    <a:pt x="9129" y="6653"/>
                    <a:pt x="8602" y="7496"/>
                    <a:pt x="7841" y="8033"/>
                  </a:cubicBezTo>
                  <a:lnTo>
                    <a:pt x="6474" y="5670"/>
                  </a:lnTo>
                  <a:close/>
                  <a:moveTo>
                    <a:pt x="5919" y="5766"/>
                  </a:moveTo>
                  <a:lnTo>
                    <a:pt x="7370" y="8299"/>
                  </a:lnTo>
                  <a:cubicBezTo>
                    <a:pt x="6960" y="8504"/>
                    <a:pt x="6508" y="8600"/>
                    <a:pt x="6053" y="8600"/>
                  </a:cubicBezTo>
                  <a:cubicBezTo>
                    <a:pt x="5004" y="8600"/>
                    <a:pt x="3943" y="8089"/>
                    <a:pt x="3373" y="7220"/>
                  </a:cubicBezTo>
                  <a:lnTo>
                    <a:pt x="5919" y="5766"/>
                  </a:lnTo>
                  <a:close/>
                  <a:moveTo>
                    <a:pt x="2115" y="9667"/>
                  </a:moveTo>
                  <a:lnTo>
                    <a:pt x="2115" y="10191"/>
                  </a:lnTo>
                  <a:lnTo>
                    <a:pt x="538" y="10191"/>
                  </a:lnTo>
                  <a:lnTo>
                    <a:pt x="538" y="9667"/>
                  </a:lnTo>
                  <a:close/>
                  <a:moveTo>
                    <a:pt x="13030" y="9667"/>
                  </a:moveTo>
                  <a:lnTo>
                    <a:pt x="13030" y="10191"/>
                  </a:lnTo>
                  <a:lnTo>
                    <a:pt x="11453" y="10191"/>
                  </a:lnTo>
                  <a:lnTo>
                    <a:pt x="11453" y="9667"/>
                  </a:lnTo>
                  <a:close/>
                  <a:moveTo>
                    <a:pt x="263" y="0"/>
                  </a:moveTo>
                  <a:cubicBezTo>
                    <a:pt x="123" y="0"/>
                    <a:pt x="0" y="123"/>
                    <a:pt x="0" y="262"/>
                  </a:cubicBezTo>
                  <a:lnTo>
                    <a:pt x="0" y="1328"/>
                  </a:lnTo>
                  <a:cubicBezTo>
                    <a:pt x="0" y="1464"/>
                    <a:pt x="123" y="1590"/>
                    <a:pt x="263" y="1590"/>
                  </a:cubicBezTo>
                  <a:lnTo>
                    <a:pt x="2391" y="1590"/>
                  </a:lnTo>
                  <a:cubicBezTo>
                    <a:pt x="2530" y="1590"/>
                    <a:pt x="2656" y="1464"/>
                    <a:pt x="2656" y="1328"/>
                  </a:cubicBezTo>
                  <a:lnTo>
                    <a:pt x="2656" y="1062"/>
                  </a:lnTo>
                  <a:lnTo>
                    <a:pt x="3499" y="1062"/>
                  </a:lnTo>
                  <a:lnTo>
                    <a:pt x="4452" y="2005"/>
                  </a:lnTo>
                  <a:cubicBezTo>
                    <a:pt x="1604" y="3303"/>
                    <a:pt x="1561" y="7426"/>
                    <a:pt x="4399" y="8767"/>
                  </a:cubicBezTo>
                  <a:lnTo>
                    <a:pt x="3499" y="9667"/>
                  </a:lnTo>
                  <a:lnTo>
                    <a:pt x="2656" y="9667"/>
                  </a:lnTo>
                  <a:lnTo>
                    <a:pt x="2656" y="9404"/>
                  </a:lnTo>
                  <a:cubicBezTo>
                    <a:pt x="2656" y="9252"/>
                    <a:pt x="2530" y="9142"/>
                    <a:pt x="2391" y="9142"/>
                  </a:cubicBezTo>
                  <a:lnTo>
                    <a:pt x="263" y="9142"/>
                  </a:lnTo>
                  <a:cubicBezTo>
                    <a:pt x="123" y="9142"/>
                    <a:pt x="0" y="9252"/>
                    <a:pt x="0" y="9404"/>
                  </a:cubicBezTo>
                  <a:lnTo>
                    <a:pt x="0" y="10457"/>
                  </a:lnTo>
                  <a:cubicBezTo>
                    <a:pt x="0" y="10606"/>
                    <a:pt x="123" y="10732"/>
                    <a:pt x="263" y="10732"/>
                  </a:cubicBezTo>
                  <a:lnTo>
                    <a:pt x="2391" y="10732"/>
                  </a:lnTo>
                  <a:cubicBezTo>
                    <a:pt x="2530" y="10732"/>
                    <a:pt x="2656" y="10606"/>
                    <a:pt x="2656" y="10457"/>
                  </a:cubicBezTo>
                  <a:lnTo>
                    <a:pt x="2656" y="10191"/>
                  </a:lnTo>
                  <a:lnTo>
                    <a:pt x="3609" y="10191"/>
                  </a:lnTo>
                  <a:cubicBezTo>
                    <a:pt x="3679" y="10191"/>
                    <a:pt x="3748" y="10165"/>
                    <a:pt x="3801" y="10125"/>
                  </a:cubicBezTo>
                  <a:lnTo>
                    <a:pt x="4937" y="8976"/>
                  </a:lnTo>
                  <a:cubicBezTo>
                    <a:pt x="5272" y="9082"/>
                    <a:pt x="5630" y="9133"/>
                    <a:pt x="5990" y="9133"/>
                  </a:cubicBezTo>
                  <a:cubicBezTo>
                    <a:pt x="6759" y="9133"/>
                    <a:pt x="7539" y="8901"/>
                    <a:pt x="8133" y="8478"/>
                  </a:cubicBezTo>
                  <a:lnTo>
                    <a:pt x="9763" y="10125"/>
                  </a:lnTo>
                  <a:cubicBezTo>
                    <a:pt x="9820" y="10165"/>
                    <a:pt x="9890" y="10191"/>
                    <a:pt x="9959" y="10191"/>
                  </a:cubicBezTo>
                  <a:lnTo>
                    <a:pt x="10912" y="10191"/>
                  </a:lnTo>
                  <a:lnTo>
                    <a:pt x="10912" y="10457"/>
                  </a:lnTo>
                  <a:cubicBezTo>
                    <a:pt x="10912" y="10606"/>
                    <a:pt x="11038" y="10732"/>
                    <a:pt x="11174" y="10732"/>
                  </a:cubicBezTo>
                  <a:lnTo>
                    <a:pt x="13305" y="10732"/>
                  </a:lnTo>
                  <a:cubicBezTo>
                    <a:pt x="13445" y="10732"/>
                    <a:pt x="13568" y="10606"/>
                    <a:pt x="13568" y="10457"/>
                  </a:cubicBezTo>
                  <a:lnTo>
                    <a:pt x="13568" y="9404"/>
                  </a:lnTo>
                  <a:cubicBezTo>
                    <a:pt x="13568" y="9252"/>
                    <a:pt x="13445" y="9142"/>
                    <a:pt x="13305" y="9142"/>
                  </a:cubicBezTo>
                  <a:lnTo>
                    <a:pt x="11174" y="9142"/>
                  </a:lnTo>
                  <a:cubicBezTo>
                    <a:pt x="11038" y="9142"/>
                    <a:pt x="10912" y="9252"/>
                    <a:pt x="10912" y="9404"/>
                  </a:cubicBezTo>
                  <a:lnTo>
                    <a:pt x="10912" y="9667"/>
                  </a:lnTo>
                  <a:lnTo>
                    <a:pt x="10069" y="9667"/>
                  </a:lnTo>
                  <a:lnTo>
                    <a:pt x="8548" y="8146"/>
                  </a:lnTo>
                  <a:cubicBezTo>
                    <a:pt x="9279" y="7469"/>
                    <a:pt x="9750" y="6487"/>
                    <a:pt x="9750" y="5408"/>
                  </a:cubicBezTo>
                  <a:cubicBezTo>
                    <a:pt x="9750" y="5255"/>
                    <a:pt x="9627" y="5129"/>
                    <a:pt x="9475" y="5129"/>
                  </a:cubicBezTo>
                  <a:lnTo>
                    <a:pt x="6278" y="5129"/>
                  </a:lnTo>
                  <a:lnTo>
                    <a:pt x="6278" y="1935"/>
                  </a:lnTo>
                  <a:cubicBezTo>
                    <a:pt x="6278" y="1783"/>
                    <a:pt x="6155" y="1660"/>
                    <a:pt x="6016" y="1660"/>
                  </a:cubicBezTo>
                  <a:cubicBezTo>
                    <a:pt x="5657" y="1660"/>
                    <a:pt x="5325" y="1713"/>
                    <a:pt x="4993" y="1809"/>
                  </a:cubicBezTo>
                  <a:lnTo>
                    <a:pt x="3801" y="608"/>
                  </a:lnTo>
                  <a:cubicBezTo>
                    <a:pt x="3748" y="551"/>
                    <a:pt x="3679" y="525"/>
                    <a:pt x="3609" y="525"/>
                  </a:cubicBezTo>
                  <a:lnTo>
                    <a:pt x="2656" y="525"/>
                  </a:lnTo>
                  <a:lnTo>
                    <a:pt x="2656" y="262"/>
                  </a:lnTo>
                  <a:cubicBezTo>
                    <a:pt x="2656" y="123"/>
                    <a:pt x="2530" y="0"/>
                    <a:pt x="2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4" name="Google Shape;1984;p71"/>
          <p:cNvSpPr/>
          <p:nvPr/>
        </p:nvSpPr>
        <p:spPr>
          <a:xfrm>
            <a:off x="4839413" y="2118450"/>
            <a:ext cx="301950" cy="338875"/>
          </a:xfrm>
          <a:custGeom>
            <a:avLst/>
            <a:gdLst/>
            <a:ahLst/>
            <a:cxnLst/>
            <a:rect l="l" t="t" r="r" b="b"/>
            <a:pathLst>
              <a:path w="12078" h="13555" extrusionOk="0">
                <a:moveTo>
                  <a:pt x="7679" y="525"/>
                </a:moveTo>
                <a:cubicBezTo>
                  <a:pt x="7815" y="525"/>
                  <a:pt x="7941" y="651"/>
                  <a:pt x="7941" y="787"/>
                </a:cubicBezTo>
                <a:lnTo>
                  <a:pt x="7941" y="1050"/>
                </a:lnTo>
                <a:lnTo>
                  <a:pt x="5823" y="1050"/>
                </a:lnTo>
                <a:cubicBezTo>
                  <a:pt x="5671" y="1050"/>
                  <a:pt x="5561" y="1176"/>
                  <a:pt x="5561" y="1328"/>
                </a:cubicBezTo>
                <a:cubicBezTo>
                  <a:pt x="5561" y="1465"/>
                  <a:pt x="5438" y="1591"/>
                  <a:pt x="5299" y="1591"/>
                </a:cubicBezTo>
                <a:lnTo>
                  <a:pt x="3168" y="1591"/>
                </a:lnTo>
                <a:cubicBezTo>
                  <a:pt x="3032" y="1591"/>
                  <a:pt x="2906" y="1465"/>
                  <a:pt x="2906" y="1315"/>
                </a:cubicBezTo>
                <a:cubicBezTo>
                  <a:pt x="2906" y="1176"/>
                  <a:pt x="2796" y="1050"/>
                  <a:pt x="2643" y="1050"/>
                </a:cubicBezTo>
                <a:lnTo>
                  <a:pt x="525" y="1050"/>
                </a:lnTo>
                <a:lnTo>
                  <a:pt x="525" y="787"/>
                </a:lnTo>
                <a:cubicBezTo>
                  <a:pt x="525" y="651"/>
                  <a:pt x="638" y="525"/>
                  <a:pt x="791" y="525"/>
                </a:cubicBezTo>
                <a:close/>
                <a:moveTo>
                  <a:pt x="8204" y="5063"/>
                </a:moveTo>
                <a:cubicBezTo>
                  <a:pt x="8426" y="5063"/>
                  <a:pt x="8605" y="5229"/>
                  <a:pt x="8605" y="5448"/>
                </a:cubicBezTo>
                <a:cubicBezTo>
                  <a:pt x="8605" y="5671"/>
                  <a:pt x="8426" y="5850"/>
                  <a:pt x="8204" y="5850"/>
                </a:cubicBezTo>
                <a:cubicBezTo>
                  <a:pt x="7679" y="5836"/>
                  <a:pt x="7679" y="5076"/>
                  <a:pt x="8204" y="5063"/>
                </a:cubicBezTo>
                <a:close/>
                <a:moveTo>
                  <a:pt x="2906" y="6112"/>
                </a:moveTo>
                <a:cubicBezTo>
                  <a:pt x="3128" y="6112"/>
                  <a:pt x="3307" y="6295"/>
                  <a:pt x="3307" y="6514"/>
                </a:cubicBezTo>
                <a:cubicBezTo>
                  <a:pt x="3294" y="6778"/>
                  <a:pt x="3101" y="6910"/>
                  <a:pt x="2907" y="6910"/>
                </a:cubicBezTo>
                <a:cubicBezTo>
                  <a:pt x="2713" y="6910"/>
                  <a:pt x="2519" y="6778"/>
                  <a:pt x="2504" y="6514"/>
                </a:cubicBezTo>
                <a:cubicBezTo>
                  <a:pt x="2504" y="6295"/>
                  <a:pt x="2683" y="6112"/>
                  <a:pt x="2906" y="6112"/>
                </a:cubicBezTo>
                <a:close/>
                <a:moveTo>
                  <a:pt x="5299" y="3443"/>
                </a:moveTo>
                <a:lnTo>
                  <a:pt x="5299" y="7221"/>
                </a:lnTo>
                <a:cubicBezTo>
                  <a:pt x="5160" y="7261"/>
                  <a:pt x="5037" y="7330"/>
                  <a:pt x="4940" y="7413"/>
                </a:cubicBezTo>
                <a:lnTo>
                  <a:pt x="3805" y="6749"/>
                </a:lnTo>
                <a:cubicBezTo>
                  <a:pt x="3945" y="6265"/>
                  <a:pt x="3639" y="5753"/>
                  <a:pt x="3168" y="5631"/>
                </a:cubicBezTo>
                <a:lnTo>
                  <a:pt x="3168" y="3443"/>
                </a:lnTo>
                <a:close/>
                <a:moveTo>
                  <a:pt x="5555" y="7710"/>
                </a:moveTo>
                <a:cubicBezTo>
                  <a:pt x="5749" y="7710"/>
                  <a:pt x="5943" y="7842"/>
                  <a:pt x="5950" y="8104"/>
                </a:cubicBezTo>
                <a:cubicBezTo>
                  <a:pt x="5950" y="8326"/>
                  <a:pt x="5784" y="8505"/>
                  <a:pt x="5561" y="8505"/>
                </a:cubicBezTo>
                <a:cubicBezTo>
                  <a:pt x="5339" y="8505"/>
                  <a:pt x="5160" y="8326"/>
                  <a:pt x="5160" y="8104"/>
                </a:cubicBezTo>
                <a:cubicBezTo>
                  <a:pt x="5166" y="7842"/>
                  <a:pt x="5360" y="7710"/>
                  <a:pt x="5555" y="7710"/>
                </a:cubicBezTo>
                <a:close/>
                <a:moveTo>
                  <a:pt x="10851" y="7710"/>
                </a:moveTo>
                <a:cubicBezTo>
                  <a:pt x="11045" y="7710"/>
                  <a:pt x="11239" y="7842"/>
                  <a:pt x="11248" y="8104"/>
                </a:cubicBezTo>
                <a:cubicBezTo>
                  <a:pt x="11248" y="8326"/>
                  <a:pt x="11082" y="8505"/>
                  <a:pt x="10859" y="8505"/>
                </a:cubicBezTo>
                <a:cubicBezTo>
                  <a:pt x="10637" y="8505"/>
                  <a:pt x="10458" y="8326"/>
                  <a:pt x="10458" y="8104"/>
                </a:cubicBezTo>
                <a:cubicBezTo>
                  <a:pt x="10464" y="7842"/>
                  <a:pt x="10658" y="7710"/>
                  <a:pt x="10851" y="7710"/>
                </a:cubicBezTo>
                <a:close/>
                <a:moveTo>
                  <a:pt x="3530" y="7191"/>
                </a:moveTo>
                <a:lnTo>
                  <a:pt x="4662" y="7871"/>
                </a:lnTo>
                <a:cubicBezTo>
                  <a:pt x="4525" y="8353"/>
                  <a:pt x="4828" y="8867"/>
                  <a:pt x="5299" y="8990"/>
                </a:cubicBezTo>
                <a:lnTo>
                  <a:pt x="5299" y="10650"/>
                </a:lnTo>
                <a:lnTo>
                  <a:pt x="3168" y="10650"/>
                </a:lnTo>
                <a:lnTo>
                  <a:pt x="3168" y="7400"/>
                </a:lnTo>
                <a:cubicBezTo>
                  <a:pt x="3307" y="7357"/>
                  <a:pt x="3430" y="7290"/>
                  <a:pt x="3530" y="7191"/>
                </a:cubicBezTo>
                <a:close/>
                <a:moveTo>
                  <a:pt x="7941" y="1591"/>
                </a:moveTo>
                <a:lnTo>
                  <a:pt x="7941" y="4565"/>
                </a:lnTo>
                <a:cubicBezTo>
                  <a:pt x="7400" y="4718"/>
                  <a:pt x="7111" y="5395"/>
                  <a:pt x="7387" y="5893"/>
                </a:cubicBezTo>
                <a:lnTo>
                  <a:pt x="6003" y="7290"/>
                </a:lnTo>
                <a:cubicBezTo>
                  <a:pt x="5950" y="7261"/>
                  <a:pt x="5880" y="7234"/>
                  <a:pt x="5823" y="7221"/>
                </a:cubicBezTo>
                <a:lnTo>
                  <a:pt x="5823" y="3181"/>
                </a:lnTo>
                <a:cubicBezTo>
                  <a:pt x="5823" y="3028"/>
                  <a:pt x="5701" y="2905"/>
                  <a:pt x="5561" y="2905"/>
                </a:cubicBezTo>
                <a:lnTo>
                  <a:pt x="2906" y="2905"/>
                </a:lnTo>
                <a:cubicBezTo>
                  <a:pt x="2766" y="2905"/>
                  <a:pt x="2643" y="3028"/>
                  <a:pt x="2643" y="3181"/>
                </a:cubicBezTo>
                <a:lnTo>
                  <a:pt x="2643" y="5631"/>
                </a:lnTo>
                <a:cubicBezTo>
                  <a:pt x="1770" y="5893"/>
                  <a:pt x="1770" y="7138"/>
                  <a:pt x="2643" y="7400"/>
                </a:cubicBezTo>
                <a:lnTo>
                  <a:pt x="2643" y="10650"/>
                </a:lnTo>
                <a:lnTo>
                  <a:pt x="1853" y="10650"/>
                </a:lnTo>
                <a:cubicBezTo>
                  <a:pt x="1730" y="10650"/>
                  <a:pt x="1604" y="10733"/>
                  <a:pt x="1591" y="10872"/>
                </a:cubicBezTo>
                <a:cubicBezTo>
                  <a:pt x="1564" y="11038"/>
                  <a:pt x="1687" y="11174"/>
                  <a:pt x="1853" y="11174"/>
                </a:cubicBezTo>
                <a:lnTo>
                  <a:pt x="6614" y="11174"/>
                </a:lnTo>
                <a:cubicBezTo>
                  <a:pt x="6736" y="11174"/>
                  <a:pt x="6862" y="11078"/>
                  <a:pt x="6876" y="10955"/>
                </a:cubicBezTo>
                <a:cubicBezTo>
                  <a:pt x="6902" y="10789"/>
                  <a:pt x="6779" y="10650"/>
                  <a:pt x="6614" y="10650"/>
                </a:cubicBezTo>
                <a:lnTo>
                  <a:pt x="5823" y="10650"/>
                </a:lnTo>
                <a:lnTo>
                  <a:pt x="5823" y="8990"/>
                </a:lnTo>
                <a:cubicBezTo>
                  <a:pt x="6365" y="8837"/>
                  <a:pt x="6653" y="8160"/>
                  <a:pt x="6378" y="7662"/>
                </a:cubicBezTo>
                <a:lnTo>
                  <a:pt x="7762" y="6265"/>
                </a:lnTo>
                <a:cubicBezTo>
                  <a:pt x="7815" y="6295"/>
                  <a:pt x="7885" y="6321"/>
                  <a:pt x="7941" y="6348"/>
                </a:cubicBezTo>
                <a:lnTo>
                  <a:pt x="7941" y="11964"/>
                </a:lnTo>
                <a:lnTo>
                  <a:pt x="525" y="11964"/>
                </a:lnTo>
                <a:lnTo>
                  <a:pt x="525" y="1591"/>
                </a:lnTo>
                <a:lnTo>
                  <a:pt x="2421" y="1591"/>
                </a:lnTo>
                <a:cubicBezTo>
                  <a:pt x="2534" y="1896"/>
                  <a:pt x="2823" y="2115"/>
                  <a:pt x="3168" y="2115"/>
                </a:cubicBezTo>
                <a:lnTo>
                  <a:pt x="5299" y="2115"/>
                </a:lnTo>
                <a:cubicBezTo>
                  <a:pt x="5644" y="2115"/>
                  <a:pt x="5936" y="1896"/>
                  <a:pt x="6046" y="1591"/>
                </a:cubicBezTo>
                <a:close/>
                <a:moveTo>
                  <a:pt x="7941" y="12502"/>
                </a:moveTo>
                <a:lnTo>
                  <a:pt x="7941" y="12768"/>
                </a:lnTo>
                <a:cubicBezTo>
                  <a:pt x="7941" y="12904"/>
                  <a:pt x="7815" y="13030"/>
                  <a:pt x="7679" y="13030"/>
                </a:cubicBezTo>
                <a:lnTo>
                  <a:pt x="791" y="13030"/>
                </a:lnTo>
                <a:cubicBezTo>
                  <a:pt x="638" y="13030"/>
                  <a:pt x="525" y="12904"/>
                  <a:pt x="525" y="12768"/>
                </a:cubicBezTo>
                <a:lnTo>
                  <a:pt x="525" y="12502"/>
                </a:lnTo>
                <a:close/>
                <a:moveTo>
                  <a:pt x="791" y="1"/>
                </a:moveTo>
                <a:cubicBezTo>
                  <a:pt x="346" y="1"/>
                  <a:pt x="1" y="359"/>
                  <a:pt x="1" y="787"/>
                </a:cubicBezTo>
                <a:lnTo>
                  <a:pt x="1" y="12768"/>
                </a:lnTo>
                <a:cubicBezTo>
                  <a:pt x="1" y="13209"/>
                  <a:pt x="346" y="13555"/>
                  <a:pt x="791" y="13555"/>
                </a:cubicBezTo>
                <a:lnTo>
                  <a:pt x="7679" y="13555"/>
                </a:lnTo>
                <a:cubicBezTo>
                  <a:pt x="8121" y="13555"/>
                  <a:pt x="8466" y="13209"/>
                  <a:pt x="8466" y="12768"/>
                </a:cubicBezTo>
                <a:lnTo>
                  <a:pt x="8466" y="6348"/>
                </a:lnTo>
                <a:cubicBezTo>
                  <a:pt x="8536" y="6321"/>
                  <a:pt x="8592" y="6295"/>
                  <a:pt x="8645" y="6265"/>
                </a:cubicBezTo>
                <a:lnTo>
                  <a:pt x="10043" y="7662"/>
                </a:lnTo>
                <a:cubicBezTo>
                  <a:pt x="9700" y="8252"/>
                  <a:pt x="10161" y="9033"/>
                  <a:pt x="10842" y="9033"/>
                </a:cubicBezTo>
                <a:cubicBezTo>
                  <a:pt x="10848" y="9033"/>
                  <a:pt x="10854" y="9033"/>
                  <a:pt x="10859" y="9033"/>
                </a:cubicBezTo>
                <a:cubicBezTo>
                  <a:pt x="12078" y="8977"/>
                  <a:pt x="12078" y="7221"/>
                  <a:pt x="10859" y="7178"/>
                </a:cubicBezTo>
                <a:cubicBezTo>
                  <a:pt x="10693" y="7178"/>
                  <a:pt x="10541" y="7221"/>
                  <a:pt x="10418" y="7290"/>
                </a:cubicBezTo>
                <a:lnTo>
                  <a:pt x="9020" y="5893"/>
                </a:lnTo>
                <a:cubicBezTo>
                  <a:pt x="9309" y="5395"/>
                  <a:pt x="9020" y="4718"/>
                  <a:pt x="8466" y="4565"/>
                </a:cubicBezTo>
                <a:lnTo>
                  <a:pt x="8466" y="787"/>
                </a:lnTo>
                <a:cubicBezTo>
                  <a:pt x="8466" y="359"/>
                  <a:pt x="8121" y="1"/>
                  <a:pt x="7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71"/>
          <p:cNvGrpSpPr/>
          <p:nvPr/>
        </p:nvGrpSpPr>
        <p:grpSpPr>
          <a:xfrm>
            <a:off x="3291163" y="2118450"/>
            <a:ext cx="304675" cy="338875"/>
            <a:chOff x="3275400" y="2118450"/>
            <a:chExt cx="304675" cy="338875"/>
          </a:xfrm>
        </p:grpSpPr>
        <p:sp>
          <p:nvSpPr>
            <p:cNvPr id="1986" name="Google Shape;1986;p71"/>
            <p:cNvSpPr/>
            <p:nvPr/>
          </p:nvSpPr>
          <p:spPr>
            <a:xfrm>
              <a:off x="3367750" y="2193800"/>
              <a:ext cx="119300" cy="203700"/>
            </a:xfrm>
            <a:custGeom>
              <a:avLst/>
              <a:gdLst/>
              <a:ahLst/>
              <a:cxnLst/>
              <a:rect l="l" t="t" r="r" b="b"/>
              <a:pathLst>
                <a:path w="4772" h="8148" extrusionOk="0">
                  <a:moveTo>
                    <a:pt x="2394" y="525"/>
                  </a:moveTo>
                  <a:cubicBezTo>
                    <a:pt x="3513" y="525"/>
                    <a:pt x="4150" y="804"/>
                    <a:pt x="4247" y="927"/>
                  </a:cubicBezTo>
                  <a:cubicBezTo>
                    <a:pt x="3991" y="1191"/>
                    <a:pt x="3193" y="1323"/>
                    <a:pt x="2396" y="1323"/>
                  </a:cubicBezTo>
                  <a:cubicBezTo>
                    <a:pt x="1599" y="1323"/>
                    <a:pt x="804" y="1191"/>
                    <a:pt x="555" y="927"/>
                  </a:cubicBezTo>
                  <a:cubicBezTo>
                    <a:pt x="652" y="804"/>
                    <a:pt x="1272" y="525"/>
                    <a:pt x="2394" y="525"/>
                  </a:cubicBezTo>
                  <a:close/>
                  <a:moveTo>
                    <a:pt x="4233" y="1551"/>
                  </a:moveTo>
                  <a:lnTo>
                    <a:pt x="4233" y="1979"/>
                  </a:lnTo>
                  <a:cubicBezTo>
                    <a:pt x="3999" y="2247"/>
                    <a:pt x="3199" y="2378"/>
                    <a:pt x="2395" y="2378"/>
                  </a:cubicBezTo>
                  <a:cubicBezTo>
                    <a:pt x="1580" y="2378"/>
                    <a:pt x="763" y="2243"/>
                    <a:pt x="525" y="1979"/>
                  </a:cubicBezTo>
                  <a:lnTo>
                    <a:pt x="525" y="1551"/>
                  </a:lnTo>
                  <a:cubicBezTo>
                    <a:pt x="1053" y="1787"/>
                    <a:pt x="1840" y="1853"/>
                    <a:pt x="2381" y="1853"/>
                  </a:cubicBezTo>
                  <a:cubicBezTo>
                    <a:pt x="2932" y="1853"/>
                    <a:pt x="3722" y="1787"/>
                    <a:pt x="4233" y="1551"/>
                  </a:cubicBezTo>
                  <a:close/>
                  <a:moveTo>
                    <a:pt x="4233" y="2600"/>
                  </a:moveTo>
                  <a:lnTo>
                    <a:pt x="4233" y="3045"/>
                  </a:lnTo>
                  <a:cubicBezTo>
                    <a:pt x="3998" y="3307"/>
                    <a:pt x="3189" y="3438"/>
                    <a:pt x="2379" y="3438"/>
                  </a:cubicBezTo>
                  <a:cubicBezTo>
                    <a:pt x="1570" y="3438"/>
                    <a:pt x="761" y="3307"/>
                    <a:pt x="525" y="3045"/>
                  </a:cubicBezTo>
                  <a:lnTo>
                    <a:pt x="525" y="2600"/>
                  </a:lnTo>
                  <a:cubicBezTo>
                    <a:pt x="1058" y="2816"/>
                    <a:pt x="1722" y="2924"/>
                    <a:pt x="2384" y="2924"/>
                  </a:cubicBezTo>
                  <a:cubicBezTo>
                    <a:pt x="3047" y="2924"/>
                    <a:pt x="3707" y="2816"/>
                    <a:pt x="4233" y="2600"/>
                  </a:cubicBezTo>
                  <a:close/>
                  <a:moveTo>
                    <a:pt x="4233" y="3666"/>
                  </a:moveTo>
                  <a:lnTo>
                    <a:pt x="4233" y="4094"/>
                  </a:lnTo>
                  <a:cubicBezTo>
                    <a:pt x="4164" y="4220"/>
                    <a:pt x="3543" y="4509"/>
                    <a:pt x="2381" y="4509"/>
                  </a:cubicBezTo>
                  <a:cubicBezTo>
                    <a:pt x="1232" y="4509"/>
                    <a:pt x="595" y="4220"/>
                    <a:pt x="525" y="4094"/>
                  </a:cubicBezTo>
                  <a:lnTo>
                    <a:pt x="525" y="3666"/>
                  </a:lnTo>
                  <a:cubicBezTo>
                    <a:pt x="1058" y="3873"/>
                    <a:pt x="1722" y="3977"/>
                    <a:pt x="2384" y="3977"/>
                  </a:cubicBezTo>
                  <a:cubicBezTo>
                    <a:pt x="3047" y="3977"/>
                    <a:pt x="3707" y="3873"/>
                    <a:pt x="4233" y="3666"/>
                  </a:cubicBezTo>
                  <a:close/>
                  <a:moveTo>
                    <a:pt x="2394" y="6819"/>
                  </a:moveTo>
                  <a:cubicBezTo>
                    <a:pt x="2613" y="6819"/>
                    <a:pt x="2796" y="6999"/>
                    <a:pt x="2796" y="7221"/>
                  </a:cubicBezTo>
                  <a:cubicBezTo>
                    <a:pt x="2796" y="7443"/>
                    <a:pt x="2613" y="7623"/>
                    <a:pt x="2394" y="7623"/>
                  </a:cubicBezTo>
                  <a:cubicBezTo>
                    <a:pt x="1867" y="7596"/>
                    <a:pt x="1867" y="6849"/>
                    <a:pt x="2394" y="6819"/>
                  </a:cubicBezTo>
                  <a:close/>
                  <a:moveTo>
                    <a:pt x="2381" y="1"/>
                  </a:moveTo>
                  <a:cubicBezTo>
                    <a:pt x="1495" y="1"/>
                    <a:pt x="1" y="193"/>
                    <a:pt x="1" y="927"/>
                  </a:cubicBezTo>
                  <a:lnTo>
                    <a:pt x="1" y="4110"/>
                  </a:lnTo>
                  <a:cubicBezTo>
                    <a:pt x="1" y="4774"/>
                    <a:pt x="1232" y="4993"/>
                    <a:pt x="2116" y="5037"/>
                  </a:cubicBezTo>
                  <a:lnTo>
                    <a:pt x="2116" y="6335"/>
                  </a:lnTo>
                  <a:cubicBezTo>
                    <a:pt x="1106" y="6653"/>
                    <a:pt x="1315" y="8121"/>
                    <a:pt x="2381" y="8147"/>
                  </a:cubicBezTo>
                  <a:cubicBezTo>
                    <a:pt x="3460" y="8121"/>
                    <a:pt x="3652" y="6653"/>
                    <a:pt x="2643" y="6335"/>
                  </a:cubicBezTo>
                  <a:lnTo>
                    <a:pt x="2643" y="5037"/>
                  </a:lnTo>
                  <a:cubicBezTo>
                    <a:pt x="3543" y="4993"/>
                    <a:pt x="4771" y="4774"/>
                    <a:pt x="4771" y="4110"/>
                  </a:cubicBezTo>
                  <a:lnTo>
                    <a:pt x="4771" y="927"/>
                  </a:lnTo>
                  <a:cubicBezTo>
                    <a:pt x="4771" y="193"/>
                    <a:pt x="3264" y="1"/>
                    <a:pt x="2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1"/>
            <p:cNvSpPr/>
            <p:nvPr/>
          </p:nvSpPr>
          <p:spPr>
            <a:xfrm>
              <a:off x="3275400" y="2118450"/>
              <a:ext cx="304675" cy="338875"/>
            </a:xfrm>
            <a:custGeom>
              <a:avLst/>
              <a:gdLst/>
              <a:ahLst/>
              <a:cxnLst/>
              <a:rect l="l" t="t" r="r" b="b"/>
              <a:pathLst>
                <a:path w="12187" h="13555" extrusionOk="0">
                  <a:moveTo>
                    <a:pt x="8744" y="525"/>
                  </a:moveTo>
                  <a:cubicBezTo>
                    <a:pt x="8880" y="2075"/>
                    <a:pt x="10112" y="3307"/>
                    <a:pt x="11649" y="3430"/>
                  </a:cubicBezTo>
                  <a:cubicBezTo>
                    <a:pt x="11619" y="7662"/>
                    <a:pt x="10888" y="11702"/>
                    <a:pt x="6088" y="13017"/>
                  </a:cubicBezTo>
                  <a:cubicBezTo>
                    <a:pt x="1302" y="11702"/>
                    <a:pt x="555" y="7662"/>
                    <a:pt x="528" y="3430"/>
                  </a:cubicBezTo>
                  <a:cubicBezTo>
                    <a:pt x="2075" y="3307"/>
                    <a:pt x="3307" y="2075"/>
                    <a:pt x="3433" y="525"/>
                  </a:cubicBezTo>
                  <a:close/>
                  <a:moveTo>
                    <a:pt x="3184" y="1"/>
                  </a:moveTo>
                  <a:cubicBezTo>
                    <a:pt x="3031" y="1"/>
                    <a:pt x="2905" y="110"/>
                    <a:pt x="2905" y="263"/>
                  </a:cubicBezTo>
                  <a:cubicBezTo>
                    <a:pt x="2905" y="1730"/>
                    <a:pt x="1716" y="2905"/>
                    <a:pt x="266" y="2905"/>
                  </a:cubicBezTo>
                  <a:cubicBezTo>
                    <a:pt x="113" y="2905"/>
                    <a:pt x="0" y="3028"/>
                    <a:pt x="0" y="3181"/>
                  </a:cubicBezTo>
                  <a:cubicBezTo>
                    <a:pt x="0" y="5076"/>
                    <a:pt x="113" y="7496"/>
                    <a:pt x="1026" y="9501"/>
                  </a:cubicBezTo>
                  <a:cubicBezTo>
                    <a:pt x="2022" y="11659"/>
                    <a:pt x="3735" y="12974"/>
                    <a:pt x="6088" y="13555"/>
                  </a:cubicBezTo>
                  <a:cubicBezTo>
                    <a:pt x="8439" y="12974"/>
                    <a:pt x="10155" y="11659"/>
                    <a:pt x="11151" y="9501"/>
                  </a:cubicBezTo>
                  <a:cubicBezTo>
                    <a:pt x="12064" y="7496"/>
                    <a:pt x="12186" y="5076"/>
                    <a:pt x="12186" y="3181"/>
                  </a:cubicBezTo>
                  <a:cubicBezTo>
                    <a:pt x="12186" y="3028"/>
                    <a:pt x="12064" y="2905"/>
                    <a:pt x="11911" y="2905"/>
                  </a:cubicBezTo>
                  <a:cubicBezTo>
                    <a:pt x="10457" y="2905"/>
                    <a:pt x="9269" y="1730"/>
                    <a:pt x="9269" y="263"/>
                  </a:cubicBezTo>
                  <a:cubicBezTo>
                    <a:pt x="9269" y="110"/>
                    <a:pt x="9146" y="1"/>
                    <a:pt x="9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1"/>
            <p:cNvSpPr/>
            <p:nvPr/>
          </p:nvSpPr>
          <p:spPr>
            <a:xfrm>
              <a:off x="3302025" y="2144675"/>
              <a:ext cx="251075" cy="285350"/>
            </a:xfrm>
            <a:custGeom>
              <a:avLst/>
              <a:gdLst/>
              <a:ahLst/>
              <a:cxnLst/>
              <a:rect l="l" t="t" r="r" b="b"/>
              <a:pathLst>
                <a:path w="10043" h="11414" extrusionOk="0">
                  <a:moveTo>
                    <a:pt x="6819" y="542"/>
                  </a:moveTo>
                  <a:cubicBezTo>
                    <a:pt x="7251" y="1800"/>
                    <a:pt x="8247" y="2809"/>
                    <a:pt x="9505" y="3237"/>
                  </a:cubicBezTo>
                  <a:cubicBezTo>
                    <a:pt x="9462" y="4774"/>
                    <a:pt x="9256" y="6919"/>
                    <a:pt x="8260" y="8509"/>
                  </a:cubicBezTo>
                  <a:cubicBezTo>
                    <a:pt x="7553" y="9627"/>
                    <a:pt x="6487" y="10404"/>
                    <a:pt x="5023" y="10872"/>
                  </a:cubicBezTo>
                  <a:cubicBezTo>
                    <a:pt x="1385" y="9863"/>
                    <a:pt x="595" y="6324"/>
                    <a:pt x="542" y="3237"/>
                  </a:cubicBezTo>
                  <a:cubicBezTo>
                    <a:pt x="1800" y="2809"/>
                    <a:pt x="2809" y="1800"/>
                    <a:pt x="3224" y="542"/>
                  </a:cubicBezTo>
                  <a:close/>
                  <a:moveTo>
                    <a:pt x="3032" y="1"/>
                  </a:moveTo>
                  <a:cubicBezTo>
                    <a:pt x="2905" y="1"/>
                    <a:pt x="2809" y="84"/>
                    <a:pt x="2769" y="210"/>
                  </a:cubicBezTo>
                  <a:cubicBezTo>
                    <a:pt x="2421" y="1455"/>
                    <a:pt x="1442" y="2437"/>
                    <a:pt x="197" y="2782"/>
                  </a:cubicBezTo>
                  <a:cubicBezTo>
                    <a:pt x="84" y="2822"/>
                    <a:pt x="1" y="2922"/>
                    <a:pt x="1" y="3045"/>
                  </a:cubicBezTo>
                  <a:cubicBezTo>
                    <a:pt x="44" y="6421"/>
                    <a:pt x="927" y="10391"/>
                    <a:pt x="5023" y="11413"/>
                  </a:cubicBezTo>
                  <a:cubicBezTo>
                    <a:pt x="9116" y="10391"/>
                    <a:pt x="10016" y="6421"/>
                    <a:pt x="10043" y="3045"/>
                  </a:cubicBezTo>
                  <a:cubicBezTo>
                    <a:pt x="10043" y="2922"/>
                    <a:pt x="9973" y="2822"/>
                    <a:pt x="9850" y="2782"/>
                  </a:cubicBezTo>
                  <a:cubicBezTo>
                    <a:pt x="8605" y="2437"/>
                    <a:pt x="7623" y="1455"/>
                    <a:pt x="7277" y="210"/>
                  </a:cubicBezTo>
                  <a:cubicBezTo>
                    <a:pt x="7251" y="84"/>
                    <a:pt x="7138" y="1"/>
                    <a:pt x="7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71"/>
          <p:cNvGrpSpPr/>
          <p:nvPr/>
        </p:nvGrpSpPr>
        <p:grpSpPr>
          <a:xfrm>
            <a:off x="2504013" y="2118450"/>
            <a:ext cx="339200" cy="338875"/>
            <a:chOff x="2489475" y="2118450"/>
            <a:chExt cx="339200" cy="338875"/>
          </a:xfrm>
        </p:grpSpPr>
        <p:sp>
          <p:nvSpPr>
            <p:cNvPr id="1990" name="Google Shape;1990;p71"/>
            <p:cNvSpPr/>
            <p:nvPr/>
          </p:nvSpPr>
          <p:spPr>
            <a:xfrm>
              <a:off x="2489475" y="2118450"/>
              <a:ext cx="339200" cy="338875"/>
            </a:xfrm>
            <a:custGeom>
              <a:avLst/>
              <a:gdLst/>
              <a:ahLst/>
              <a:cxnLst/>
              <a:rect l="l" t="t" r="r" b="b"/>
              <a:pathLst>
                <a:path w="13568" h="13555" extrusionOk="0">
                  <a:moveTo>
                    <a:pt x="7151" y="525"/>
                  </a:moveTo>
                  <a:lnTo>
                    <a:pt x="7164" y="844"/>
                  </a:lnTo>
                  <a:cubicBezTo>
                    <a:pt x="7164" y="967"/>
                    <a:pt x="7247" y="1066"/>
                    <a:pt x="7357" y="1093"/>
                  </a:cubicBezTo>
                  <a:cubicBezTo>
                    <a:pt x="7536" y="1149"/>
                    <a:pt x="7719" y="1216"/>
                    <a:pt x="7885" y="1315"/>
                  </a:cubicBezTo>
                  <a:cubicBezTo>
                    <a:pt x="7930" y="1337"/>
                    <a:pt x="7977" y="1348"/>
                    <a:pt x="8023" y="1348"/>
                  </a:cubicBezTo>
                  <a:cubicBezTo>
                    <a:pt x="8089" y="1348"/>
                    <a:pt x="8151" y="1326"/>
                    <a:pt x="8200" y="1285"/>
                  </a:cubicBezTo>
                  <a:lnTo>
                    <a:pt x="8436" y="1066"/>
                  </a:lnTo>
                  <a:lnTo>
                    <a:pt x="8947" y="1577"/>
                  </a:lnTo>
                  <a:lnTo>
                    <a:pt x="8741" y="1813"/>
                  </a:lnTo>
                  <a:cubicBezTo>
                    <a:pt x="8658" y="1896"/>
                    <a:pt x="8645" y="2032"/>
                    <a:pt x="8698" y="2129"/>
                  </a:cubicBezTo>
                  <a:cubicBezTo>
                    <a:pt x="8798" y="2294"/>
                    <a:pt x="8864" y="2477"/>
                    <a:pt x="8920" y="2656"/>
                  </a:cubicBezTo>
                  <a:cubicBezTo>
                    <a:pt x="8947" y="2766"/>
                    <a:pt x="9047" y="2849"/>
                    <a:pt x="9169" y="2849"/>
                  </a:cubicBezTo>
                  <a:lnTo>
                    <a:pt x="9488" y="2862"/>
                  </a:lnTo>
                  <a:lnTo>
                    <a:pt x="9488" y="3596"/>
                  </a:lnTo>
                  <a:lnTo>
                    <a:pt x="9169" y="3609"/>
                  </a:lnTo>
                  <a:cubicBezTo>
                    <a:pt x="9047" y="3609"/>
                    <a:pt x="8947" y="3692"/>
                    <a:pt x="8920" y="3805"/>
                  </a:cubicBezTo>
                  <a:cubicBezTo>
                    <a:pt x="8864" y="3984"/>
                    <a:pt x="8798" y="4163"/>
                    <a:pt x="8698" y="4329"/>
                  </a:cubicBezTo>
                  <a:cubicBezTo>
                    <a:pt x="8645" y="4426"/>
                    <a:pt x="8658" y="4565"/>
                    <a:pt x="8741" y="4648"/>
                  </a:cubicBezTo>
                  <a:lnTo>
                    <a:pt x="8947" y="4884"/>
                  </a:lnTo>
                  <a:lnTo>
                    <a:pt x="8436" y="5395"/>
                  </a:lnTo>
                  <a:lnTo>
                    <a:pt x="8200" y="5173"/>
                  </a:lnTo>
                  <a:cubicBezTo>
                    <a:pt x="8152" y="5132"/>
                    <a:pt x="8091" y="5111"/>
                    <a:pt x="8026" y="5111"/>
                  </a:cubicBezTo>
                  <a:cubicBezTo>
                    <a:pt x="7980" y="5111"/>
                    <a:pt x="7931" y="5122"/>
                    <a:pt x="7885" y="5146"/>
                  </a:cubicBezTo>
                  <a:cubicBezTo>
                    <a:pt x="7719" y="5242"/>
                    <a:pt x="7536" y="5312"/>
                    <a:pt x="7357" y="5365"/>
                  </a:cubicBezTo>
                  <a:cubicBezTo>
                    <a:pt x="7247" y="5395"/>
                    <a:pt x="7164" y="5491"/>
                    <a:pt x="7164" y="5601"/>
                  </a:cubicBezTo>
                  <a:lnTo>
                    <a:pt x="7151" y="5933"/>
                  </a:lnTo>
                  <a:lnTo>
                    <a:pt x="6418" y="5933"/>
                  </a:lnTo>
                  <a:lnTo>
                    <a:pt x="6404" y="5601"/>
                  </a:lnTo>
                  <a:cubicBezTo>
                    <a:pt x="6404" y="5491"/>
                    <a:pt x="6321" y="5395"/>
                    <a:pt x="6208" y="5365"/>
                  </a:cubicBezTo>
                  <a:cubicBezTo>
                    <a:pt x="6029" y="5312"/>
                    <a:pt x="5850" y="5242"/>
                    <a:pt x="5684" y="5146"/>
                  </a:cubicBezTo>
                  <a:cubicBezTo>
                    <a:pt x="5643" y="5122"/>
                    <a:pt x="5597" y="5111"/>
                    <a:pt x="5552" y="5111"/>
                  </a:cubicBezTo>
                  <a:cubicBezTo>
                    <a:pt x="5489" y="5111"/>
                    <a:pt x="5426" y="5132"/>
                    <a:pt x="5378" y="5173"/>
                  </a:cubicBezTo>
                  <a:lnTo>
                    <a:pt x="5130" y="5395"/>
                  </a:lnTo>
                  <a:lnTo>
                    <a:pt x="4618" y="4884"/>
                  </a:lnTo>
                  <a:lnTo>
                    <a:pt x="4841" y="4635"/>
                  </a:lnTo>
                  <a:cubicBezTo>
                    <a:pt x="4924" y="4552"/>
                    <a:pt x="4937" y="4426"/>
                    <a:pt x="4867" y="4329"/>
                  </a:cubicBezTo>
                  <a:cubicBezTo>
                    <a:pt x="4771" y="4163"/>
                    <a:pt x="4701" y="3984"/>
                    <a:pt x="4661" y="3805"/>
                  </a:cubicBezTo>
                  <a:cubicBezTo>
                    <a:pt x="4618" y="3692"/>
                    <a:pt x="4522" y="3609"/>
                    <a:pt x="4412" y="3609"/>
                  </a:cubicBezTo>
                  <a:lnTo>
                    <a:pt x="4081" y="3596"/>
                  </a:lnTo>
                  <a:lnTo>
                    <a:pt x="4081" y="2862"/>
                  </a:lnTo>
                  <a:lnTo>
                    <a:pt x="4412" y="2849"/>
                  </a:lnTo>
                  <a:cubicBezTo>
                    <a:pt x="4522" y="2849"/>
                    <a:pt x="4618" y="2766"/>
                    <a:pt x="4661" y="2656"/>
                  </a:cubicBezTo>
                  <a:cubicBezTo>
                    <a:pt x="4701" y="2477"/>
                    <a:pt x="4771" y="2294"/>
                    <a:pt x="4867" y="2129"/>
                  </a:cubicBezTo>
                  <a:cubicBezTo>
                    <a:pt x="4937" y="2032"/>
                    <a:pt x="4924" y="1896"/>
                    <a:pt x="4841" y="1813"/>
                  </a:cubicBezTo>
                  <a:lnTo>
                    <a:pt x="4618" y="1577"/>
                  </a:lnTo>
                  <a:lnTo>
                    <a:pt x="5130" y="1066"/>
                  </a:lnTo>
                  <a:lnTo>
                    <a:pt x="5378" y="1285"/>
                  </a:lnTo>
                  <a:cubicBezTo>
                    <a:pt x="5427" y="1326"/>
                    <a:pt x="5491" y="1348"/>
                    <a:pt x="5555" y="1348"/>
                  </a:cubicBezTo>
                  <a:cubicBezTo>
                    <a:pt x="5599" y="1348"/>
                    <a:pt x="5644" y="1337"/>
                    <a:pt x="5684" y="1315"/>
                  </a:cubicBezTo>
                  <a:cubicBezTo>
                    <a:pt x="5850" y="1216"/>
                    <a:pt x="6029" y="1149"/>
                    <a:pt x="6208" y="1093"/>
                  </a:cubicBezTo>
                  <a:cubicBezTo>
                    <a:pt x="6321" y="1066"/>
                    <a:pt x="6404" y="967"/>
                    <a:pt x="6404" y="857"/>
                  </a:cubicBezTo>
                  <a:lnTo>
                    <a:pt x="6418" y="525"/>
                  </a:lnTo>
                  <a:close/>
                  <a:moveTo>
                    <a:pt x="11453" y="4024"/>
                  </a:moveTo>
                  <a:lnTo>
                    <a:pt x="11453" y="10650"/>
                  </a:lnTo>
                  <a:lnTo>
                    <a:pt x="2129" y="10650"/>
                  </a:lnTo>
                  <a:lnTo>
                    <a:pt x="2129" y="4024"/>
                  </a:lnTo>
                  <a:lnTo>
                    <a:pt x="3622" y="4024"/>
                  </a:lnTo>
                  <a:cubicBezTo>
                    <a:pt x="3666" y="4080"/>
                    <a:pt x="3735" y="4107"/>
                    <a:pt x="3802" y="4107"/>
                  </a:cubicBezTo>
                  <a:lnTo>
                    <a:pt x="4203" y="4120"/>
                  </a:lnTo>
                  <a:cubicBezTo>
                    <a:pt x="4233" y="4233"/>
                    <a:pt x="4273" y="4329"/>
                    <a:pt x="4329" y="4426"/>
                  </a:cubicBezTo>
                  <a:lnTo>
                    <a:pt x="4051" y="4718"/>
                  </a:lnTo>
                  <a:cubicBezTo>
                    <a:pt x="3954" y="4814"/>
                    <a:pt x="3968" y="4980"/>
                    <a:pt x="4067" y="5076"/>
                  </a:cubicBezTo>
                  <a:lnTo>
                    <a:pt x="4937" y="5946"/>
                  </a:lnTo>
                  <a:cubicBezTo>
                    <a:pt x="4987" y="6005"/>
                    <a:pt x="5056" y="6033"/>
                    <a:pt x="5126" y="6033"/>
                  </a:cubicBezTo>
                  <a:cubicBezTo>
                    <a:pt x="5191" y="6033"/>
                    <a:pt x="5258" y="6009"/>
                    <a:pt x="5312" y="5963"/>
                  </a:cubicBezTo>
                  <a:lnTo>
                    <a:pt x="5588" y="5697"/>
                  </a:lnTo>
                  <a:cubicBezTo>
                    <a:pt x="5684" y="5740"/>
                    <a:pt x="5780" y="5780"/>
                    <a:pt x="5893" y="5810"/>
                  </a:cubicBezTo>
                  <a:lnTo>
                    <a:pt x="5906" y="6212"/>
                  </a:lnTo>
                  <a:cubicBezTo>
                    <a:pt x="5906" y="6348"/>
                    <a:pt x="6029" y="6461"/>
                    <a:pt x="6169" y="6461"/>
                  </a:cubicBezTo>
                  <a:lnTo>
                    <a:pt x="7400" y="6461"/>
                  </a:lnTo>
                  <a:cubicBezTo>
                    <a:pt x="7553" y="6461"/>
                    <a:pt x="7662" y="6348"/>
                    <a:pt x="7676" y="6212"/>
                  </a:cubicBezTo>
                  <a:lnTo>
                    <a:pt x="7689" y="5810"/>
                  </a:lnTo>
                  <a:cubicBezTo>
                    <a:pt x="7785" y="5780"/>
                    <a:pt x="7885" y="5740"/>
                    <a:pt x="7981" y="5697"/>
                  </a:cubicBezTo>
                  <a:lnTo>
                    <a:pt x="8270" y="5963"/>
                  </a:lnTo>
                  <a:cubicBezTo>
                    <a:pt x="8316" y="6009"/>
                    <a:pt x="8378" y="6033"/>
                    <a:pt x="8442" y="6033"/>
                  </a:cubicBezTo>
                  <a:cubicBezTo>
                    <a:pt x="8510" y="6033"/>
                    <a:pt x="8580" y="6005"/>
                    <a:pt x="8632" y="5946"/>
                  </a:cubicBezTo>
                  <a:lnTo>
                    <a:pt x="9501" y="5076"/>
                  </a:lnTo>
                  <a:cubicBezTo>
                    <a:pt x="9611" y="4980"/>
                    <a:pt x="9611" y="4814"/>
                    <a:pt x="9515" y="4718"/>
                  </a:cubicBezTo>
                  <a:lnTo>
                    <a:pt x="9252" y="4426"/>
                  </a:lnTo>
                  <a:cubicBezTo>
                    <a:pt x="9296" y="4329"/>
                    <a:pt x="9335" y="4233"/>
                    <a:pt x="9379" y="4120"/>
                  </a:cubicBezTo>
                  <a:lnTo>
                    <a:pt x="9764" y="4107"/>
                  </a:lnTo>
                  <a:cubicBezTo>
                    <a:pt x="9833" y="4107"/>
                    <a:pt x="9903" y="4080"/>
                    <a:pt x="9943" y="4024"/>
                  </a:cubicBezTo>
                  <a:close/>
                  <a:moveTo>
                    <a:pt x="12240" y="2958"/>
                  </a:moveTo>
                  <a:cubicBezTo>
                    <a:pt x="12393" y="2958"/>
                    <a:pt x="12502" y="3085"/>
                    <a:pt x="12502" y="3224"/>
                  </a:cubicBezTo>
                  <a:lnTo>
                    <a:pt x="12502" y="11702"/>
                  </a:lnTo>
                  <a:lnTo>
                    <a:pt x="8383" y="11702"/>
                  </a:lnTo>
                  <a:cubicBezTo>
                    <a:pt x="8230" y="11702"/>
                    <a:pt x="8104" y="11825"/>
                    <a:pt x="8104" y="11964"/>
                  </a:cubicBezTo>
                  <a:lnTo>
                    <a:pt x="5461" y="11964"/>
                  </a:lnTo>
                  <a:cubicBezTo>
                    <a:pt x="5461" y="11825"/>
                    <a:pt x="5339" y="11702"/>
                    <a:pt x="5199" y="11702"/>
                  </a:cubicBezTo>
                  <a:lnTo>
                    <a:pt x="1063" y="11702"/>
                  </a:lnTo>
                  <a:lnTo>
                    <a:pt x="1063" y="3224"/>
                  </a:lnTo>
                  <a:cubicBezTo>
                    <a:pt x="1063" y="3085"/>
                    <a:pt x="1189" y="2958"/>
                    <a:pt x="1329" y="2958"/>
                  </a:cubicBezTo>
                  <a:lnTo>
                    <a:pt x="3553" y="2958"/>
                  </a:lnTo>
                  <a:lnTo>
                    <a:pt x="3553" y="3500"/>
                  </a:lnTo>
                  <a:lnTo>
                    <a:pt x="1866" y="3500"/>
                  </a:lnTo>
                  <a:cubicBezTo>
                    <a:pt x="1714" y="3500"/>
                    <a:pt x="1591" y="3609"/>
                    <a:pt x="1591" y="3762"/>
                  </a:cubicBezTo>
                  <a:lnTo>
                    <a:pt x="1591" y="10912"/>
                  </a:lnTo>
                  <a:cubicBezTo>
                    <a:pt x="1591" y="11052"/>
                    <a:pt x="1714" y="11174"/>
                    <a:pt x="1866" y="11174"/>
                  </a:cubicBezTo>
                  <a:lnTo>
                    <a:pt x="11716" y="11174"/>
                  </a:lnTo>
                  <a:cubicBezTo>
                    <a:pt x="11852" y="11174"/>
                    <a:pt x="11978" y="11052"/>
                    <a:pt x="11978" y="10912"/>
                  </a:cubicBezTo>
                  <a:lnTo>
                    <a:pt x="11978" y="3762"/>
                  </a:lnTo>
                  <a:cubicBezTo>
                    <a:pt x="11978" y="3609"/>
                    <a:pt x="11852" y="3500"/>
                    <a:pt x="11716" y="3500"/>
                  </a:cubicBezTo>
                  <a:lnTo>
                    <a:pt x="10013" y="3500"/>
                  </a:lnTo>
                  <a:lnTo>
                    <a:pt x="10013" y="2958"/>
                  </a:lnTo>
                  <a:close/>
                  <a:moveTo>
                    <a:pt x="13043" y="12240"/>
                  </a:moveTo>
                  <a:lnTo>
                    <a:pt x="13043" y="12768"/>
                  </a:lnTo>
                  <a:cubicBezTo>
                    <a:pt x="13043" y="12904"/>
                    <a:pt x="12917" y="13030"/>
                    <a:pt x="12765" y="13030"/>
                  </a:cubicBezTo>
                  <a:lnTo>
                    <a:pt x="801" y="13030"/>
                  </a:lnTo>
                  <a:cubicBezTo>
                    <a:pt x="648" y="13030"/>
                    <a:pt x="539" y="12904"/>
                    <a:pt x="539" y="12768"/>
                  </a:cubicBezTo>
                  <a:lnTo>
                    <a:pt x="539" y="12240"/>
                  </a:lnTo>
                  <a:lnTo>
                    <a:pt x="5007" y="12240"/>
                  </a:lnTo>
                  <a:cubicBezTo>
                    <a:pt x="5090" y="12393"/>
                    <a:pt x="5269" y="12502"/>
                    <a:pt x="5461" y="12502"/>
                  </a:cubicBezTo>
                  <a:lnTo>
                    <a:pt x="8104" y="12502"/>
                  </a:lnTo>
                  <a:cubicBezTo>
                    <a:pt x="8313" y="12502"/>
                    <a:pt x="8479" y="12393"/>
                    <a:pt x="8575" y="12240"/>
                  </a:cubicBezTo>
                  <a:close/>
                  <a:moveTo>
                    <a:pt x="6169" y="1"/>
                  </a:moveTo>
                  <a:cubicBezTo>
                    <a:pt x="6029" y="1"/>
                    <a:pt x="5906" y="110"/>
                    <a:pt x="5906" y="250"/>
                  </a:cubicBezTo>
                  <a:lnTo>
                    <a:pt x="5893" y="651"/>
                  </a:lnTo>
                  <a:cubicBezTo>
                    <a:pt x="5780" y="678"/>
                    <a:pt x="5684" y="718"/>
                    <a:pt x="5588" y="761"/>
                  </a:cubicBezTo>
                  <a:lnTo>
                    <a:pt x="5312" y="499"/>
                  </a:lnTo>
                  <a:cubicBezTo>
                    <a:pt x="5257" y="452"/>
                    <a:pt x="5190" y="428"/>
                    <a:pt x="5125" y="428"/>
                  </a:cubicBezTo>
                  <a:cubicBezTo>
                    <a:pt x="5055" y="428"/>
                    <a:pt x="4987" y="455"/>
                    <a:pt x="4937" y="512"/>
                  </a:cubicBezTo>
                  <a:lnTo>
                    <a:pt x="4067" y="1382"/>
                  </a:lnTo>
                  <a:cubicBezTo>
                    <a:pt x="3968" y="1481"/>
                    <a:pt x="3954" y="1647"/>
                    <a:pt x="4051" y="1743"/>
                  </a:cubicBezTo>
                  <a:lnTo>
                    <a:pt x="4329" y="2032"/>
                  </a:lnTo>
                  <a:cubicBezTo>
                    <a:pt x="4273" y="2129"/>
                    <a:pt x="4233" y="2228"/>
                    <a:pt x="4203" y="2324"/>
                  </a:cubicBezTo>
                  <a:lnTo>
                    <a:pt x="3802" y="2351"/>
                  </a:lnTo>
                  <a:cubicBezTo>
                    <a:pt x="3735" y="2351"/>
                    <a:pt x="3666" y="2377"/>
                    <a:pt x="3622" y="2434"/>
                  </a:cubicBezTo>
                  <a:lnTo>
                    <a:pt x="1329" y="2434"/>
                  </a:lnTo>
                  <a:cubicBezTo>
                    <a:pt x="884" y="2434"/>
                    <a:pt x="539" y="2792"/>
                    <a:pt x="539" y="3224"/>
                  </a:cubicBezTo>
                  <a:lnTo>
                    <a:pt x="539" y="11702"/>
                  </a:lnTo>
                  <a:lnTo>
                    <a:pt x="276" y="11702"/>
                  </a:lnTo>
                  <a:cubicBezTo>
                    <a:pt x="124" y="11702"/>
                    <a:pt x="1" y="11825"/>
                    <a:pt x="1" y="11964"/>
                  </a:cubicBezTo>
                  <a:lnTo>
                    <a:pt x="1" y="12768"/>
                  </a:lnTo>
                  <a:cubicBezTo>
                    <a:pt x="1" y="13209"/>
                    <a:pt x="359" y="13555"/>
                    <a:pt x="801" y="13555"/>
                  </a:cubicBezTo>
                  <a:lnTo>
                    <a:pt x="13306" y="13555"/>
                  </a:lnTo>
                  <a:cubicBezTo>
                    <a:pt x="13445" y="13555"/>
                    <a:pt x="13568" y="13445"/>
                    <a:pt x="13568" y="13292"/>
                  </a:cubicBezTo>
                  <a:lnTo>
                    <a:pt x="13568" y="11798"/>
                  </a:lnTo>
                  <a:cubicBezTo>
                    <a:pt x="13568" y="11742"/>
                    <a:pt x="13528" y="11702"/>
                    <a:pt x="13485" y="11702"/>
                  </a:cubicBezTo>
                  <a:lnTo>
                    <a:pt x="13043" y="11702"/>
                  </a:lnTo>
                  <a:lnTo>
                    <a:pt x="13043" y="3224"/>
                  </a:lnTo>
                  <a:cubicBezTo>
                    <a:pt x="13043" y="2792"/>
                    <a:pt x="12682" y="2434"/>
                    <a:pt x="12240" y="2434"/>
                  </a:cubicBezTo>
                  <a:lnTo>
                    <a:pt x="9943" y="2434"/>
                  </a:lnTo>
                  <a:cubicBezTo>
                    <a:pt x="9903" y="2377"/>
                    <a:pt x="9833" y="2351"/>
                    <a:pt x="9764" y="2351"/>
                  </a:cubicBezTo>
                  <a:lnTo>
                    <a:pt x="9379" y="2324"/>
                  </a:lnTo>
                  <a:cubicBezTo>
                    <a:pt x="9335" y="2228"/>
                    <a:pt x="9296" y="2129"/>
                    <a:pt x="9252" y="2032"/>
                  </a:cubicBezTo>
                  <a:lnTo>
                    <a:pt x="9515" y="1743"/>
                  </a:lnTo>
                  <a:cubicBezTo>
                    <a:pt x="9611" y="1647"/>
                    <a:pt x="9611" y="1481"/>
                    <a:pt x="9515" y="1382"/>
                  </a:cubicBezTo>
                  <a:lnTo>
                    <a:pt x="8632" y="512"/>
                  </a:lnTo>
                  <a:cubicBezTo>
                    <a:pt x="8580" y="455"/>
                    <a:pt x="8511" y="428"/>
                    <a:pt x="8443" y="428"/>
                  </a:cubicBezTo>
                  <a:cubicBezTo>
                    <a:pt x="8379" y="428"/>
                    <a:pt x="8316" y="452"/>
                    <a:pt x="8270" y="499"/>
                  </a:cubicBezTo>
                  <a:lnTo>
                    <a:pt x="7981" y="761"/>
                  </a:lnTo>
                  <a:cubicBezTo>
                    <a:pt x="7885" y="718"/>
                    <a:pt x="7785" y="678"/>
                    <a:pt x="7689" y="651"/>
                  </a:cubicBezTo>
                  <a:lnTo>
                    <a:pt x="7676" y="250"/>
                  </a:lnTo>
                  <a:cubicBezTo>
                    <a:pt x="7662" y="110"/>
                    <a:pt x="7553" y="1"/>
                    <a:pt x="7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1"/>
            <p:cNvSpPr/>
            <p:nvPr/>
          </p:nvSpPr>
          <p:spPr>
            <a:xfrm>
              <a:off x="2619450" y="2159900"/>
              <a:ext cx="79600" cy="79250"/>
            </a:xfrm>
            <a:custGeom>
              <a:avLst/>
              <a:gdLst/>
              <a:ahLst/>
              <a:cxnLst/>
              <a:rect l="l" t="t" r="r" b="b"/>
              <a:pathLst>
                <a:path w="3184" h="3170" extrusionOk="0">
                  <a:moveTo>
                    <a:pt x="1590" y="527"/>
                  </a:moveTo>
                  <a:cubicBezTo>
                    <a:pt x="2171" y="527"/>
                    <a:pt x="2643" y="998"/>
                    <a:pt x="2643" y="1579"/>
                  </a:cubicBezTo>
                  <a:cubicBezTo>
                    <a:pt x="2614" y="2285"/>
                    <a:pt x="2099" y="2637"/>
                    <a:pt x="1584" y="2637"/>
                  </a:cubicBezTo>
                  <a:cubicBezTo>
                    <a:pt x="1069" y="2637"/>
                    <a:pt x="555" y="2285"/>
                    <a:pt x="528" y="1579"/>
                  </a:cubicBezTo>
                  <a:cubicBezTo>
                    <a:pt x="528" y="998"/>
                    <a:pt x="996" y="527"/>
                    <a:pt x="1590" y="527"/>
                  </a:cubicBezTo>
                  <a:close/>
                  <a:moveTo>
                    <a:pt x="1592" y="1"/>
                  </a:moveTo>
                  <a:cubicBezTo>
                    <a:pt x="817" y="1"/>
                    <a:pt x="42" y="527"/>
                    <a:pt x="0" y="1579"/>
                  </a:cubicBezTo>
                  <a:cubicBezTo>
                    <a:pt x="0" y="2462"/>
                    <a:pt x="707" y="3169"/>
                    <a:pt x="1590" y="3169"/>
                  </a:cubicBezTo>
                  <a:cubicBezTo>
                    <a:pt x="2463" y="3169"/>
                    <a:pt x="3184" y="2462"/>
                    <a:pt x="3184" y="1579"/>
                  </a:cubicBezTo>
                  <a:cubicBezTo>
                    <a:pt x="3142" y="527"/>
                    <a:pt x="2367" y="1"/>
                    <a:pt x="1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1"/>
            <p:cNvSpPr/>
            <p:nvPr/>
          </p:nvSpPr>
          <p:spPr>
            <a:xfrm>
              <a:off x="2560025" y="2282350"/>
              <a:ext cx="198375" cy="92325"/>
            </a:xfrm>
            <a:custGeom>
              <a:avLst/>
              <a:gdLst/>
              <a:ahLst/>
              <a:cxnLst/>
              <a:rect l="l" t="t" r="r" b="b"/>
              <a:pathLst>
                <a:path w="7935" h="3693" extrusionOk="0">
                  <a:moveTo>
                    <a:pt x="7138" y="525"/>
                  </a:moveTo>
                  <a:cubicBezTo>
                    <a:pt x="7274" y="525"/>
                    <a:pt x="7400" y="651"/>
                    <a:pt x="7400" y="788"/>
                  </a:cubicBezTo>
                  <a:cubicBezTo>
                    <a:pt x="7393" y="966"/>
                    <a:pt x="7268" y="1053"/>
                    <a:pt x="7142" y="1053"/>
                  </a:cubicBezTo>
                  <a:cubicBezTo>
                    <a:pt x="7012" y="1053"/>
                    <a:pt x="6880" y="962"/>
                    <a:pt x="6872" y="788"/>
                  </a:cubicBezTo>
                  <a:cubicBezTo>
                    <a:pt x="6872" y="651"/>
                    <a:pt x="6985" y="525"/>
                    <a:pt x="7138" y="525"/>
                  </a:cubicBezTo>
                  <a:close/>
                  <a:moveTo>
                    <a:pt x="3041" y="788"/>
                  </a:moveTo>
                  <a:cubicBezTo>
                    <a:pt x="3181" y="788"/>
                    <a:pt x="3303" y="914"/>
                    <a:pt x="3303" y="1050"/>
                  </a:cubicBezTo>
                  <a:cubicBezTo>
                    <a:pt x="3297" y="1231"/>
                    <a:pt x="3169" y="1321"/>
                    <a:pt x="3041" y="1321"/>
                  </a:cubicBezTo>
                  <a:cubicBezTo>
                    <a:pt x="2913" y="1321"/>
                    <a:pt x="2786" y="1231"/>
                    <a:pt x="2779" y="1050"/>
                  </a:cubicBezTo>
                  <a:cubicBezTo>
                    <a:pt x="2779" y="914"/>
                    <a:pt x="2888" y="788"/>
                    <a:pt x="3041" y="788"/>
                  </a:cubicBezTo>
                  <a:close/>
                  <a:moveTo>
                    <a:pt x="800" y="1797"/>
                  </a:moveTo>
                  <a:cubicBezTo>
                    <a:pt x="940" y="1797"/>
                    <a:pt x="1063" y="1910"/>
                    <a:pt x="1063" y="2062"/>
                  </a:cubicBezTo>
                  <a:cubicBezTo>
                    <a:pt x="1056" y="2235"/>
                    <a:pt x="928" y="2321"/>
                    <a:pt x="800" y="2321"/>
                  </a:cubicBezTo>
                  <a:cubicBezTo>
                    <a:pt x="673" y="2321"/>
                    <a:pt x="545" y="2235"/>
                    <a:pt x="538" y="2062"/>
                  </a:cubicBezTo>
                  <a:cubicBezTo>
                    <a:pt x="538" y="1910"/>
                    <a:pt x="648" y="1797"/>
                    <a:pt x="800" y="1797"/>
                  </a:cubicBezTo>
                  <a:close/>
                  <a:moveTo>
                    <a:pt x="5020" y="2643"/>
                  </a:moveTo>
                  <a:cubicBezTo>
                    <a:pt x="5159" y="2643"/>
                    <a:pt x="5282" y="2753"/>
                    <a:pt x="5282" y="2905"/>
                  </a:cubicBezTo>
                  <a:cubicBezTo>
                    <a:pt x="5282" y="3042"/>
                    <a:pt x="5159" y="3168"/>
                    <a:pt x="5020" y="3168"/>
                  </a:cubicBezTo>
                  <a:cubicBezTo>
                    <a:pt x="4674" y="3154"/>
                    <a:pt x="4674" y="2656"/>
                    <a:pt x="5020" y="2643"/>
                  </a:cubicBezTo>
                  <a:close/>
                  <a:moveTo>
                    <a:pt x="7120" y="1"/>
                  </a:moveTo>
                  <a:cubicBezTo>
                    <a:pt x="6548" y="1"/>
                    <a:pt x="6158" y="627"/>
                    <a:pt x="6417" y="1133"/>
                  </a:cubicBezTo>
                  <a:lnTo>
                    <a:pt x="5365" y="2185"/>
                  </a:lnTo>
                  <a:cubicBezTo>
                    <a:pt x="5262" y="2137"/>
                    <a:pt x="5141" y="2113"/>
                    <a:pt x="5020" y="2113"/>
                  </a:cubicBezTo>
                  <a:cubicBezTo>
                    <a:pt x="4898" y="2113"/>
                    <a:pt x="4777" y="2137"/>
                    <a:pt x="4674" y="2185"/>
                  </a:cubicBezTo>
                  <a:lnTo>
                    <a:pt x="3775" y="1368"/>
                  </a:lnTo>
                  <a:cubicBezTo>
                    <a:pt x="3995" y="863"/>
                    <a:pt x="3604" y="263"/>
                    <a:pt x="3059" y="263"/>
                  </a:cubicBezTo>
                  <a:cubicBezTo>
                    <a:pt x="3053" y="263"/>
                    <a:pt x="3047" y="263"/>
                    <a:pt x="3041" y="263"/>
                  </a:cubicBezTo>
                  <a:cubicBezTo>
                    <a:pt x="2600" y="263"/>
                    <a:pt x="2225" y="635"/>
                    <a:pt x="2254" y="1093"/>
                  </a:cubicBezTo>
                  <a:lnTo>
                    <a:pt x="1312" y="1465"/>
                  </a:lnTo>
                  <a:cubicBezTo>
                    <a:pt x="1161" y="1331"/>
                    <a:pt x="980" y="1270"/>
                    <a:pt x="803" y="1270"/>
                  </a:cubicBezTo>
                  <a:cubicBezTo>
                    <a:pt x="395" y="1270"/>
                    <a:pt x="0" y="1588"/>
                    <a:pt x="0" y="2062"/>
                  </a:cubicBezTo>
                  <a:cubicBezTo>
                    <a:pt x="0" y="2504"/>
                    <a:pt x="359" y="2849"/>
                    <a:pt x="800" y="2849"/>
                  </a:cubicBezTo>
                  <a:cubicBezTo>
                    <a:pt x="807" y="2849"/>
                    <a:pt x="814" y="2849"/>
                    <a:pt x="821" y="2849"/>
                  </a:cubicBezTo>
                  <a:cubicBezTo>
                    <a:pt x="1296" y="2849"/>
                    <a:pt x="1659" y="2401"/>
                    <a:pt x="1577" y="1923"/>
                  </a:cubicBezTo>
                  <a:lnTo>
                    <a:pt x="2447" y="1578"/>
                  </a:lnTo>
                  <a:cubicBezTo>
                    <a:pt x="2590" y="1754"/>
                    <a:pt x="2822" y="1852"/>
                    <a:pt x="3051" y="1852"/>
                  </a:cubicBezTo>
                  <a:cubicBezTo>
                    <a:pt x="3180" y="1852"/>
                    <a:pt x="3307" y="1821"/>
                    <a:pt x="3416" y="1757"/>
                  </a:cubicBezTo>
                  <a:lnTo>
                    <a:pt x="4299" y="2574"/>
                  </a:lnTo>
                  <a:cubicBezTo>
                    <a:pt x="4053" y="3079"/>
                    <a:pt x="4444" y="3692"/>
                    <a:pt x="5002" y="3692"/>
                  </a:cubicBezTo>
                  <a:cubicBezTo>
                    <a:pt x="5008" y="3692"/>
                    <a:pt x="5014" y="3692"/>
                    <a:pt x="5020" y="3692"/>
                  </a:cubicBezTo>
                  <a:cubicBezTo>
                    <a:pt x="5025" y="3692"/>
                    <a:pt x="5031" y="3692"/>
                    <a:pt x="5037" y="3692"/>
                  </a:cubicBezTo>
                  <a:cubicBezTo>
                    <a:pt x="5595" y="3692"/>
                    <a:pt x="5986" y="3066"/>
                    <a:pt x="5740" y="2560"/>
                  </a:cubicBezTo>
                  <a:lnTo>
                    <a:pt x="6789" y="1508"/>
                  </a:lnTo>
                  <a:cubicBezTo>
                    <a:pt x="6897" y="1560"/>
                    <a:pt x="7011" y="1585"/>
                    <a:pt x="7123" y="1585"/>
                  </a:cubicBezTo>
                  <a:cubicBezTo>
                    <a:pt x="7542" y="1585"/>
                    <a:pt x="7935" y="1246"/>
                    <a:pt x="7924" y="788"/>
                  </a:cubicBezTo>
                  <a:cubicBezTo>
                    <a:pt x="7924" y="359"/>
                    <a:pt x="7566" y="1"/>
                    <a:pt x="7138" y="1"/>
                  </a:cubicBezTo>
                  <a:cubicBezTo>
                    <a:pt x="7132" y="1"/>
                    <a:pt x="7126" y="1"/>
                    <a:pt x="7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71"/>
          <p:cNvGrpSpPr/>
          <p:nvPr/>
        </p:nvGrpSpPr>
        <p:grpSpPr>
          <a:xfrm>
            <a:off x="1800625" y="2118450"/>
            <a:ext cx="339300" cy="338875"/>
            <a:chOff x="1750125" y="2118450"/>
            <a:chExt cx="339300" cy="338875"/>
          </a:xfrm>
        </p:grpSpPr>
        <p:sp>
          <p:nvSpPr>
            <p:cNvPr id="1994" name="Google Shape;1994;p71"/>
            <p:cNvSpPr/>
            <p:nvPr/>
          </p:nvSpPr>
          <p:spPr>
            <a:xfrm>
              <a:off x="1750125" y="2118450"/>
              <a:ext cx="339300" cy="338875"/>
            </a:xfrm>
            <a:custGeom>
              <a:avLst/>
              <a:gdLst/>
              <a:ahLst/>
              <a:cxnLst/>
              <a:rect l="l" t="t" r="r" b="b"/>
              <a:pathLst>
                <a:path w="13572" h="13555" extrusionOk="0">
                  <a:moveTo>
                    <a:pt x="12768" y="525"/>
                  </a:moveTo>
                  <a:cubicBezTo>
                    <a:pt x="12920" y="525"/>
                    <a:pt x="13043" y="651"/>
                    <a:pt x="13043" y="787"/>
                  </a:cubicBezTo>
                  <a:lnTo>
                    <a:pt x="13043" y="1050"/>
                  </a:lnTo>
                  <a:lnTo>
                    <a:pt x="4512" y="1050"/>
                  </a:lnTo>
                  <a:cubicBezTo>
                    <a:pt x="4359" y="1050"/>
                    <a:pt x="4246" y="1176"/>
                    <a:pt x="4246" y="1328"/>
                  </a:cubicBezTo>
                  <a:cubicBezTo>
                    <a:pt x="4246" y="1757"/>
                    <a:pt x="3888" y="2115"/>
                    <a:pt x="3446" y="2115"/>
                  </a:cubicBezTo>
                  <a:lnTo>
                    <a:pt x="542" y="2115"/>
                  </a:lnTo>
                  <a:lnTo>
                    <a:pt x="542" y="787"/>
                  </a:lnTo>
                  <a:cubicBezTo>
                    <a:pt x="542" y="651"/>
                    <a:pt x="651" y="525"/>
                    <a:pt x="804" y="525"/>
                  </a:cubicBezTo>
                  <a:close/>
                  <a:moveTo>
                    <a:pt x="5299" y="3971"/>
                  </a:moveTo>
                  <a:lnTo>
                    <a:pt x="5299" y="7676"/>
                  </a:lnTo>
                  <a:lnTo>
                    <a:pt x="1730" y="7676"/>
                  </a:lnTo>
                  <a:lnTo>
                    <a:pt x="1730" y="3971"/>
                  </a:lnTo>
                  <a:close/>
                  <a:moveTo>
                    <a:pt x="11842" y="3971"/>
                  </a:moveTo>
                  <a:lnTo>
                    <a:pt x="11842" y="7676"/>
                  </a:lnTo>
                  <a:lnTo>
                    <a:pt x="8273" y="7676"/>
                  </a:lnTo>
                  <a:lnTo>
                    <a:pt x="8273" y="3971"/>
                  </a:lnTo>
                  <a:close/>
                  <a:moveTo>
                    <a:pt x="13043" y="1591"/>
                  </a:moveTo>
                  <a:lnTo>
                    <a:pt x="13043" y="11383"/>
                  </a:lnTo>
                  <a:cubicBezTo>
                    <a:pt x="13043" y="11536"/>
                    <a:pt x="12920" y="11646"/>
                    <a:pt x="12768" y="11646"/>
                  </a:cubicBezTo>
                  <a:lnTo>
                    <a:pt x="10872" y="11646"/>
                  </a:lnTo>
                  <a:cubicBezTo>
                    <a:pt x="10693" y="11314"/>
                    <a:pt x="10361" y="11065"/>
                    <a:pt x="9973" y="10982"/>
                  </a:cubicBezTo>
                  <a:cubicBezTo>
                    <a:pt x="9864" y="10246"/>
                    <a:pt x="9199" y="9696"/>
                    <a:pt x="8463" y="9696"/>
                  </a:cubicBezTo>
                  <a:cubicBezTo>
                    <a:pt x="8368" y="9696"/>
                    <a:pt x="8272" y="9705"/>
                    <a:pt x="8177" y="9724"/>
                  </a:cubicBezTo>
                  <a:cubicBezTo>
                    <a:pt x="7871" y="9392"/>
                    <a:pt x="7483" y="9143"/>
                    <a:pt x="7055" y="8990"/>
                  </a:cubicBezTo>
                  <a:lnTo>
                    <a:pt x="7055" y="6085"/>
                  </a:lnTo>
                  <a:lnTo>
                    <a:pt x="7748" y="6085"/>
                  </a:lnTo>
                  <a:lnTo>
                    <a:pt x="7748" y="7938"/>
                  </a:lnTo>
                  <a:cubicBezTo>
                    <a:pt x="7748" y="8090"/>
                    <a:pt x="7858" y="8203"/>
                    <a:pt x="8011" y="8203"/>
                  </a:cubicBezTo>
                  <a:lnTo>
                    <a:pt x="12117" y="8203"/>
                  </a:lnTo>
                  <a:cubicBezTo>
                    <a:pt x="12256" y="8203"/>
                    <a:pt x="12379" y="8090"/>
                    <a:pt x="12379" y="7938"/>
                  </a:cubicBezTo>
                  <a:lnTo>
                    <a:pt x="12379" y="3705"/>
                  </a:lnTo>
                  <a:cubicBezTo>
                    <a:pt x="12379" y="3556"/>
                    <a:pt x="12256" y="3443"/>
                    <a:pt x="12117" y="3443"/>
                  </a:cubicBezTo>
                  <a:lnTo>
                    <a:pt x="8011" y="3443"/>
                  </a:lnTo>
                  <a:cubicBezTo>
                    <a:pt x="7858" y="3443"/>
                    <a:pt x="7748" y="3556"/>
                    <a:pt x="7748" y="3705"/>
                  </a:cubicBezTo>
                  <a:lnTo>
                    <a:pt x="7748" y="5561"/>
                  </a:lnTo>
                  <a:lnTo>
                    <a:pt x="5840" y="5561"/>
                  </a:lnTo>
                  <a:lnTo>
                    <a:pt x="5840" y="3705"/>
                  </a:lnTo>
                  <a:cubicBezTo>
                    <a:pt x="5840" y="3556"/>
                    <a:pt x="5714" y="3443"/>
                    <a:pt x="5574" y="3443"/>
                  </a:cubicBezTo>
                  <a:lnTo>
                    <a:pt x="1468" y="3443"/>
                  </a:lnTo>
                  <a:cubicBezTo>
                    <a:pt x="1315" y="3443"/>
                    <a:pt x="1206" y="3556"/>
                    <a:pt x="1206" y="3705"/>
                  </a:cubicBezTo>
                  <a:lnTo>
                    <a:pt x="1206" y="7938"/>
                  </a:lnTo>
                  <a:cubicBezTo>
                    <a:pt x="1206" y="8090"/>
                    <a:pt x="1315" y="8203"/>
                    <a:pt x="1468" y="8203"/>
                  </a:cubicBezTo>
                  <a:lnTo>
                    <a:pt x="5574" y="8203"/>
                  </a:lnTo>
                  <a:cubicBezTo>
                    <a:pt x="5714" y="8203"/>
                    <a:pt x="5840" y="8090"/>
                    <a:pt x="5840" y="7938"/>
                  </a:cubicBezTo>
                  <a:lnTo>
                    <a:pt x="5840" y="6085"/>
                  </a:lnTo>
                  <a:lnTo>
                    <a:pt x="6517" y="6085"/>
                  </a:lnTo>
                  <a:lnTo>
                    <a:pt x="6517" y="8867"/>
                  </a:lnTo>
                  <a:cubicBezTo>
                    <a:pt x="6388" y="8846"/>
                    <a:pt x="6258" y="8836"/>
                    <a:pt x="6129" y="8836"/>
                  </a:cubicBezTo>
                  <a:cubicBezTo>
                    <a:pt x="4879" y="8836"/>
                    <a:pt x="3697" y="9782"/>
                    <a:pt x="3460" y="11025"/>
                  </a:cubicBezTo>
                  <a:cubicBezTo>
                    <a:pt x="3128" y="11121"/>
                    <a:pt x="2865" y="11357"/>
                    <a:pt x="2699" y="11646"/>
                  </a:cubicBezTo>
                  <a:lnTo>
                    <a:pt x="804" y="11646"/>
                  </a:lnTo>
                  <a:cubicBezTo>
                    <a:pt x="651" y="11646"/>
                    <a:pt x="542" y="11536"/>
                    <a:pt x="542" y="11383"/>
                  </a:cubicBezTo>
                  <a:lnTo>
                    <a:pt x="542" y="2643"/>
                  </a:lnTo>
                  <a:lnTo>
                    <a:pt x="3446" y="2643"/>
                  </a:lnTo>
                  <a:cubicBezTo>
                    <a:pt x="4097" y="2643"/>
                    <a:pt x="4621" y="2185"/>
                    <a:pt x="4744" y="1591"/>
                  </a:cubicBezTo>
                  <a:close/>
                  <a:moveTo>
                    <a:pt x="6142" y="9365"/>
                  </a:moveTo>
                  <a:cubicBezTo>
                    <a:pt x="6819" y="9365"/>
                    <a:pt x="7443" y="9667"/>
                    <a:pt x="7871" y="10195"/>
                  </a:cubicBezTo>
                  <a:cubicBezTo>
                    <a:pt x="7924" y="10257"/>
                    <a:pt x="7999" y="10288"/>
                    <a:pt x="8081" y="10288"/>
                  </a:cubicBezTo>
                  <a:cubicBezTo>
                    <a:pt x="8108" y="10288"/>
                    <a:pt x="8135" y="10285"/>
                    <a:pt x="8163" y="10278"/>
                  </a:cubicBezTo>
                  <a:cubicBezTo>
                    <a:pt x="8261" y="10245"/>
                    <a:pt x="8360" y="10230"/>
                    <a:pt x="8458" y="10230"/>
                  </a:cubicBezTo>
                  <a:cubicBezTo>
                    <a:pt x="8981" y="10230"/>
                    <a:pt x="9461" y="10671"/>
                    <a:pt x="9461" y="11231"/>
                  </a:cubicBezTo>
                  <a:cubicBezTo>
                    <a:pt x="9461" y="11370"/>
                    <a:pt x="9574" y="11493"/>
                    <a:pt x="9724" y="11493"/>
                  </a:cubicBezTo>
                  <a:cubicBezTo>
                    <a:pt x="10139" y="11493"/>
                    <a:pt x="10487" y="11838"/>
                    <a:pt x="10487" y="12253"/>
                  </a:cubicBezTo>
                  <a:cubicBezTo>
                    <a:pt x="10487" y="12685"/>
                    <a:pt x="10139" y="13030"/>
                    <a:pt x="9724" y="13030"/>
                  </a:cubicBezTo>
                  <a:lnTo>
                    <a:pt x="3848" y="13030"/>
                  </a:lnTo>
                  <a:cubicBezTo>
                    <a:pt x="2892" y="13000"/>
                    <a:pt x="2796" y="11672"/>
                    <a:pt x="3722" y="11493"/>
                  </a:cubicBezTo>
                  <a:cubicBezTo>
                    <a:pt x="3831" y="11480"/>
                    <a:pt x="3931" y="11397"/>
                    <a:pt x="3944" y="11274"/>
                  </a:cubicBezTo>
                  <a:cubicBezTo>
                    <a:pt x="4097" y="10195"/>
                    <a:pt x="5050" y="9365"/>
                    <a:pt x="6142" y="9365"/>
                  </a:cubicBezTo>
                  <a:close/>
                  <a:moveTo>
                    <a:pt x="804" y="1"/>
                  </a:moveTo>
                  <a:cubicBezTo>
                    <a:pt x="362" y="1"/>
                    <a:pt x="1" y="359"/>
                    <a:pt x="1" y="787"/>
                  </a:cubicBezTo>
                  <a:lnTo>
                    <a:pt x="1" y="11383"/>
                  </a:lnTo>
                  <a:cubicBezTo>
                    <a:pt x="1" y="11825"/>
                    <a:pt x="362" y="12187"/>
                    <a:pt x="804" y="12187"/>
                  </a:cubicBezTo>
                  <a:lnTo>
                    <a:pt x="2547" y="12187"/>
                  </a:lnTo>
                  <a:cubicBezTo>
                    <a:pt x="2504" y="12910"/>
                    <a:pt x="3089" y="13555"/>
                    <a:pt x="3825" y="13555"/>
                  </a:cubicBezTo>
                  <a:cubicBezTo>
                    <a:pt x="3833" y="13555"/>
                    <a:pt x="3840" y="13555"/>
                    <a:pt x="3848" y="13555"/>
                  </a:cubicBezTo>
                  <a:lnTo>
                    <a:pt x="9724" y="13555"/>
                  </a:lnTo>
                  <a:cubicBezTo>
                    <a:pt x="9731" y="13555"/>
                    <a:pt x="9739" y="13555"/>
                    <a:pt x="9746" y="13555"/>
                  </a:cubicBezTo>
                  <a:cubicBezTo>
                    <a:pt x="10482" y="13555"/>
                    <a:pt x="11068" y="12910"/>
                    <a:pt x="11025" y="12187"/>
                  </a:cubicBezTo>
                  <a:lnTo>
                    <a:pt x="12768" y="12187"/>
                  </a:lnTo>
                  <a:cubicBezTo>
                    <a:pt x="13209" y="12187"/>
                    <a:pt x="13571" y="11825"/>
                    <a:pt x="13571" y="11383"/>
                  </a:cubicBezTo>
                  <a:lnTo>
                    <a:pt x="13571" y="787"/>
                  </a:lnTo>
                  <a:cubicBezTo>
                    <a:pt x="13571" y="359"/>
                    <a:pt x="13209" y="1"/>
                    <a:pt x="127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1"/>
            <p:cNvSpPr/>
            <p:nvPr/>
          </p:nvSpPr>
          <p:spPr>
            <a:xfrm>
              <a:off x="1829725" y="2144775"/>
              <a:ext cx="13125" cy="13125"/>
            </a:xfrm>
            <a:custGeom>
              <a:avLst/>
              <a:gdLst/>
              <a:ahLst/>
              <a:cxnLst/>
              <a:rect l="l" t="t" r="r" b="b"/>
              <a:pathLst>
                <a:path w="525" h="525" extrusionOk="0">
                  <a:moveTo>
                    <a:pt x="262" y="1"/>
                  </a:moveTo>
                  <a:cubicBezTo>
                    <a:pt x="134" y="1"/>
                    <a:pt x="7" y="88"/>
                    <a:pt x="0" y="262"/>
                  </a:cubicBezTo>
                  <a:cubicBezTo>
                    <a:pt x="0" y="398"/>
                    <a:pt x="110" y="524"/>
                    <a:pt x="262" y="524"/>
                  </a:cubicBezTo>
                  <a:cubicBezTo>
                    <a:pt x="398" y="524"/>
                    <a:pt x="525" y="398"/>
                    <a:pt x="525" y="262"/>
                  </a:cubicBezTo>
                  <a:cubicBezTo>
                    <a:pt x="518" y="88"/>
                    <a:pt x="390"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1"/>
            <p:cNvSpPr/>
            <p:nvPr/>
          </p:nvSpPr>
          <p:spPr>
            <a:xfrm>
              <a:off x="1803075" y="2144775"/>
              <a:ext cx="13125" cy="13125"/>
            </a:xfrm>
            <a:custGeom>
              <a:avLst/>
              <a:gdLst/>
              <a:ahLst/>
              <a:cxnLst/>
              <a:rect l="l" t="t" r="r" b="b"/>
              <a:pathLst>
                <a:path w="525" h="525" extrusionOk="0">
                  <a:moveTo>
                    <a:pt x="263" y="1"/>
                  </a:moveTo>
                  <a:cubicBezTo>
                    <a:pt x="135" y="1"/>
                    <a:pt x="7" y="88"/>
                    <a:pt x="0" y="262"/>
                  </a:cubicBezTo>
                  <a:cubicBezTo>
                    <a:pt x="0" y="398"/>
                    <a:pt x="123" y="524"/>
                    <a:pt x="263" y="524"/>
                  </a:cubicBezTo>
                  <a:cubicBezTo>
                    <a:pt x="415" y="524"/>
                    <a:pt x="525" y="398"/>
                    <a:pt x="525" y="262"/>
                  </a:cubicBezTo>
                  <a:cubicBezTo>
                    <a:pt x="518" y="88"/>
                    <a:pt x="390"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1"/>
            <p:cNvSpPr/>
            <p:nvPr/>
          </p:nvSpPr>
          <p:spPr>
            <a:xfrm>
              <a:off x="1776775" y="2144775"/>
              <a:ext cx="13125" cy="13125"/>
            </a:xfrm>
            <a:custGeom>
              <a:avLst/>
              <a:gdLst/>
              <a:ahLst/>
              <a:cxnLst/>
              <a:rect l="l" t="t" r="r" b="b"/>
              <a:pathLst>
                <a:path w="525" h="525" extrusionOk="0">
                  <a:moveTo>
                    <a:pt x="257" y="1"/>
                  </a:moveTo>
                  <a:cubicBezTo>
                    <a:pt x="128" y="1"/>
                    <a:pt x="0" y="88"/>
                    <a:pt x="0" y="262"/>
                  </a:cubicBezTo>
                  <a:cubicBezTo>
                    <a:pt x="0" y="398"/>
                    <a:pt x="110" y="524"/>
                    <a:pt x="262" y="524"/>
                  </a:cubicBezTo>
                  <a:cubicBezTo>
                    <a:pt x="402" y="524"/>
                    <a:pt x="525" y="398"/>
                    <a:pt x="525" y="262"/>
                  </a:cubicBezTo>
                  <a:cubicBezTo>
                    <a:pt x="518" y="88"/>
                    <a:pt x="387"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1"/>
            <p:cNvSpPr/>
            <p:nvPr/>
          </p:nvSpPr>
          <p:spPr>
            <a:xfrm>
              <a:off x="1804075" y="2284100"/>
              <a:ext cx="65750" cy="13150"/>
            </a:xfrm>
            <a:custGeom>
              <a:avLst/>
              <a:gdLst/>
              <a:ahLst/>
              <a:cxnLst/>
              <a:rect l="l" t="t" r="r" b="b"/>
              <a:pathLst>
                <a:path w="2630" h="526" extrusionOk="0">
                  <a:moveTo>
                    <a:pt x="362" y="1"/>
                  </a:moveTo>
                  <a:cubicBezTo>
                    <a:pt x="14" y="14"/>
                    <a:pt x="0" y="512"/>
                    <a:pt x="362" y="525"/>
                  </a:cubicBezTo>
                  <a:lnTo>
                    <a:pt x="2337" y="525"/>
                  </a:lnTo>
                  <a:cubicBezTo>
                    <a:pt x="2463" y="525"/>
                    <a:pt x="2586" y="429"/>
                    <a:pt x="2603" y="303"/>
                  </a:cubicBezTo>
                  <a:cubicBezTo>
                    <a:pt x="2629" y="137"/>
                    <a:pt x="2503"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1"/>
            <p:cNvSpPr/>
            <p:nvPr/>
          </p:nvSpPr>
          <p:spPr>
            <a:xfrm>
              <a:off x="1804075" y="2257450"/>
              <a:ext cx="65750" cy="13150"/>
            </a:xfrm>
            <a:custGeom>
              <a:avLst/>
              <a:gdLst/>
              <a:ahLst/>
              <a:cxnLst/>
              <a:rect l="l" t="t" r="r" b="b"/>
              <a:pathLst>
                <a:path w="2630" h="526" extrusionOk="0">
                  <a:moveTo>
                    <a:pt x="362" y="1"/>
                  </a:moveTo>
                  <a:cubicBezTo>
                    <a:pt x="14" y="14"/>
                    <a:pt x="0" y="512"/>
                    <a:pt x="362" y="525"/>
                  </a:cubicBezTo>
                  <a:lnTo>
                    <a:pt x="2337" y="525"/>
                  </a:lnTo>
                  <a:cubicBezTo>
                    <a:pt x="2463" y="525"/>
                    <a:pt x="2586" y="429"/>
                    <a:pt x="2603" y="303"/>
                  </a:cubicBezTo>
                  <a:cubicBezTo>
                    <a:pt x="2629" y="137"/>
                    <a:pt x="2503"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1"/>
            <p:cNvSpPr/>
            <p:nvPr/>
          </p:nvSpPr>
          <p:spPr>
            <a:xfrm>
              <a:off x="1804075" y="2230825"/>
              <a:ext cx="65750" cy="13475"/>
            </a:xfrm>
            <a:custGeom>
              <a:avLst/>
              <a:gdLst/>
              <a:ahLst/>
              <a:cxnLst/>
              <a:rect l="l" t="t" r="r" b="b"/>
              <a:pathLst>
                <a:path w="2630" h="539" extrusionOk="0">
                  <a:moveTo>
                    <a:pt x="362" y="0"/>
                  </a:moveTo>
                  <a:cubicBezTo>
                    <a:pt x="14" y="14"/>
                    <a:pt x="0" y="525"/>
                    <a:pt x="362" y="538"/>
                  </a:cubicBezTo>
                  <a:lnTo>
                    <a:pt x="2337" y="538"/>
                  </a:lnTo>
                  <a:cubicBezTo>
                    <a:pt x="2463" y="538"/>
                    <a:pt x="2586" y="442"/>
                    <a:pt x="2603" y="306"/>
                  </a:cubicBezTo>
                  <a:cubicBezTo>
                    <a:pt x="2629" y="153"/>
                    <a:pt x="2503"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1"/>
            <p:cNvSpPr/>
            <p:nvPr/>
          </p:nvSpPr>
          <p:spPr>
            <a:xfrm>
              <a:off x="1969375" y="2284100"/>
              <a:ext cx="65775" cy="13150"/>
            </a:xfrm>
            <a:custGeom>
              <a:avLst/>
              <a:gdLst/>
              <a:ahLst/>
              <a:cxnLst/>
              <a:rect l="l" t="t" r="r" b="b"/>
              <a:pathLst>
                <a:path w="2631" h="526" extrusionOk="0">
                  <a:moveTo>
                    <a:pt x="290" y="1"/>
                  </a:moveTo>
                  <a:cubicBezTo>
                    <a:pt x="167" y="1"/>
                    <a:pt x="41" y="84"/>
                    <a:pt x="27" y="220"/>
                  </a:cubicBezTo>
                  <a:cubicBezTo>
                    <a:pt x="1" y="386"/>
                    <a:pt x="124" y="525"/>
                    <a:pt x="290" y="525"/>
                  </a:cubicBezTo>
                  <a:lnTo>
                    <a:pt x="2268" y="525"/>
                  </a:lnTo>
                  <a:cubicBezTo>
                    <a:pt x="2630" y="512"/>
                    <a:pt x="2630" y="14"/>
                    <a:pt x="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1"/>
            <p:cNvSpPr/>
            <p:nvPr/>
          </p:nvSpPr>
          <p:spPr>
            <a:xfrm>
              <a:off x="1969375" y="2257450"/>
              <a:ext cx="65775" cy="13150"/>
            </a:xfrm>
            <a:custGeom>
              <a:avLst/>
              <a:gdLst/>
              <a:ahLst/>
              <a:cxnLst/>
              <a:rect l="l" t="t" r="r" b="b"/>
              <a:pathLst>
                <a:path w="2631" h="526" extrusionOk="0">
                  <a:moveTo>
                    <a:pt x="290" y="1"/>
                  </a:moveTo>
                  <a:cubicBezTo>
                    <a:pt x="167" y="1"/>
                    <a:pt x="41" y="97"/>
                    <a:pt x="27" y="220"/>
                  </a:cubicBezTo>
                  <a:cubicBezTo>
                    <a:pt x="1" y="386"/>
                    <a:pt x="124" y="525"/>
                    <a:pt x="290" y="525"/>
                  </a:cubicBezTo>
                  <a:lnTo>
                    <a:pt x="2268" y="525"/>
                  </a:lnTo>
                  <a:cubicBezTo>
                    <a:pt x="2630" y="512"/>
                    <a:pt x="2630" y="14"/>
                    <a:pt x="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1"/>
            <p:cNvSpPr/>
            <p:nvPr/>
          </p:nvSpPr>
          <p:spPr>
            <a:xfrm>
              <a:off x="1969375" y="2230825"/>
              <a:ext cx="65775" cy="13475"/>
            </a:xfrm>
            <a:custGeom>
              <a:avLst/>
              <a:gdLst/>
              <a:ahLst/>
              <a:cxnLst/>
              <a:rect l="l" t="t" r="r" b="b"/>
              <a:pathLst>
                <a:path w="2631" h="539" extrusionOk="0">
                  <a:moveTo>
                    <a:pt x="290" y="0"/>
                  </a:moveTo>
                  <a:cubicBezTo>
                    <a:pt x="167" y="0"/>
                    <a:pt x="41" y="97"/>
                    <a:pt x="27" y="236"/>
                  </a:cubicBezTo>
                  <a:cubicBezTo>
                    <a:pt x="1" y="402"/>
                    <a:pt x="124" y="538"/>
                    <a:pt x="290" y="538"/>
                  </a:cubicBezTo>
                  <a:lnTo>
                    <a:pt x="2268" y="538"/>
                  </a:lnTo>
                  <a:cubicBezTo>
                    <a:pt x="2630" y="525"/>
                    <a:pt x="2630" y="14"/>
                    <a:pt x="2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4" name="Google Shape;2004;p71"/>
          <p:cNvSpPr/>
          <p:nvPr/>
        </p:nvSpPr>
        <p:spPr>
          <a:xfrm>
            <a:off x="1018963" y="1590875"/>
            <a:ext cx="352050" cy="304525"/>
          </a:xfrm>
          <a:custGeom>
            <a:avLst/>
            <a:gdLst/>
            <a:ahLst/>
            <a:cxnLst/>
            <a:rect l="l" t="t" r="r" b="b"/>
            <a:pathLst>
              <a:path w="14082" h="12181" extrusionOk="0">
                <a:moveTo>
                  <a:pt x="3252" y="539"/>
                </a:moveTo>
                <a:cubicBezTo>
                  <a:pt x="4005" y="539"/>
                  <a:pt x="4759" y="625"/>
                  <a:pt x="5285" y="798"/>
                </a:cubicBezTo>
                <a:cubicBezTo>
                  <a:pt x="5810" y="964"/>
                  <a:pt x="5976" y="1143"/>
                  <a:pt x="5976" y="1213"/>
                </a:cubicBezTo>
                <a:cubicBezTo>
                  <a:pt x="5700" y="1711"/>
                  <a:pt x="4067" y="1877"/>
                  <a:pt x="3250" y="1877"/>
                </a:cubicBezTo>
                <a:cubicBezTo>
                  <a:pt x="3223" y="1877"/>
                  <a:pt x="3195" y="1877"/>
                  <a:pt x="3165" y="1877"/>
                </a:cubicBezTo>
                <a:cubicBezTo>
                  <a:pt x="2339" y="1877"/>
                  <a:pt x="794" y="1694"/>
                  <a:pt x="528" y="1213"/>
                </a:cubicBezTo>
                <a:cubicBezTo>
                  <a:pt x="528" y="1143"/>
                  <a:pt x="694" y="964"/>
                  <a:pt x="1219" y="798"/>
                </a:cubicBezTo>
                <a:cubicBezTo>
                  <a:pt x="1745" y="625"/>
                  <a:pt x="2498" y="539"/>
                  <a:pt x="3252" y="539"/>
                </a:cubicBezTo>
                <a:close/>
                <a:moveTo>
                  <a:pt x="5989" y="1903"/>
                </a:moveTo>
                <a:lnTo>
                  <a:pt x="5989" y="2707"/>
                </a:lnTo>
                <a:cubicBezTo>
                  <a:pt x="5711" y="3199"/>
                  <a:pt x="4184" y="3371"/>
                  <a:pt x="3357" y="3371"/>
                </a:cubicBezTo>
                <a:cubicBezTo>
                  <a:pt x="3326" y="3371"/>
                  <a:pt x="3296" y="3371"/>
                  <a:pt x="3267" y="3370"/>
                </a:cubicBezTo>
                <a:cubicBezTo>
                  <a:pt x="3239" y="3371"/>
                  <a:pt x="3210" y="3371"/>
                  <a:pt x="3180" y="3371"/>
                </a:cubicBezTo>
                <a:cubicBezTo>
                  <a:pt x="2340" y="3371"/>
                  <a:pt x="808" y="3188"/>
                  <a:pt x="541" y="2707"/>
                </a:cubicBezTo>
                <a:lnTo>
                  <a:pt x="541" y="1903"/>
                </a:lnTo>
                <a:cubicBezTo>
                  <a:pt x="1177" y="2243"/>
                  <a:pt x="2221" y="2414"/>
                  <a:pt x="3265" y="2414"/>
                </a:cubicBezTo>
                <a:cubicBezTo>
                  <a:pt x="4309" y="2414"/>
                  <a:pt x="5353" y="2243"/>
                  <a:pt x="5989" y="1903"/>
                </a:cubicBezTo>
                <a:close/>
                <a:moveTo>
                  <a:pt x="5989" y="3397"/>
                </a:moveTo>
                <a:lnTo>
                  <a:pt x="5989" y="4200"/>
                </a:lnTo>
                <a:cubicBezTo>
                  <a:pt x="5711" y="4693"/>
                  <a:pt x="4184" y="4865"/>
                  <a:pt x="3357" y="4865"/>
                </a:cubicBezTo>
                <a:cubicBezTo>
                  <a:pt x="3326" y="4865"/>
                  <a:pt x="3296" y="4865"/>
                  <a:pt x="3267" y="4864"/>
                </a:cubicBezTo>
                <a:cubicBezTo>
                  <a:pt x="3237" y="4865"/>
                  <a:pt x="3206" y="4865"/>
                  <a:pt x="3174" y="4865"/>
                </a:cubicBezTo>
                <a:cubicBezTo>
                  <a:pt x="2333" y="4865"/>
                  <a:pt x="807" y="4693"/>
                  <a:pt x="541" y="4200"/>
                </a:cubicBezTo>
                <a:lnTo>
                  <a:pt x="541" y="3397"/>
                </a:lnTo>
                <a:cubicBezTo>
                  <a:pt x="1177" y="3737"/>
                  <a:pt x="2221" y="3907"/>
                  <a:pt x="3265" y="3907"/>
                </a:cubicBezTo>
                <a:cubicBezTo>
                  <a:pt x="4309" y="3907"/>
                  <a:pt x="5353" y="3737"/>
                  <a:pt x="5989" y="3397"/>
                </a:cubicBezTo>
                <a:close/>
                <a:moveTo>
                  <a:pt x="5989" y="4891"/>
                </a:moveTo>
                <a:lnTo>
                  <a:pt x="5989" y="5694"/>
                </a:lnTo>
                <a:cubicBezTo>
                  <a:pt x="5713" y="6205"/>
                  <a:pt x="4053" y="6371"/>
                  <a:pt x="3267" y="6371"/>
                </a:cubicBezTo>
                <a:cubicBezTo>
                  <a:pt x="2463" y="6371"/>
                  <a:pt x="804" y="6205"/>
                  <a:pt x="541" y="5694"/>
                </a:cubicBezTo>
                <a:lnTo>
                  <a:pt x="541" y="4891"/>
                </a:lnTo>
                <a:cubicBezTo>
                  <a:pt x="1177" y="5231"/>
                  <a:pt x="2221" y="5401"/>
                  <a:pt x="3265" y="5401"/>
                </a:cubicBezTo>
                <a:cubicBezTo>
                  <a:pt x="4309" y="5401"/>
                  <a:pt x="5353" y="5231"/>
                  <a:pt x="5989" y="4891"/>
                </a:cubicBezTo>
                <a:close/>
                <a:moveTo>
                  <a:pt x="8176" y="9249"/>
                </a:moveTo>
                <a:cubicBezTo>
                  <a:pt x="8701" y="9263"/>
                  <a:pt x="8701" y="10023"/>
                  <a:pt x="8176" y="10036"/>
                </a:cubicBezTo>
                <a:cubicBezTo>
                  <a:pt x="7954" y="10036"/>
                  <a:pt x="7775" y="9870"/>
                  <a:pt x="7775" y="9651"/>
                </a:cubicBezTo>
                <a:cubicBezTo>
                  <a:pt x="7775" y="9429"/>
                  <a:pt x="7954" y="9249"/>
                  <a:pt x="8176" y="9249"/>
                </a:cubicBezTo>
                <a:close/>
                <a:moveTo>
                  <a:pt x="8209" y="7546"/>
                </a:moveTo>
                <a:cubicBezTo>
                  <a:pt x="8909" y="7546"/>
                  <a:pt x="9613" y="7834"/>
                  <a:pt x="10112" y="8459"/>
                </a:cubicBezTo>
                <a:cubicBezTo>
                  <a:pt x="10164" y="8521"/>
                  <a:pt x="10238" y="8554"/>
                  <a:pt x="10319" y="8554"/>
                </a:cubicBezTo>
                <a:cubicBezTo>
                  <a:pt x="10347" y="8554"/>
                  <a:pt x="10375" y="8550"/>
                  <a:pt x="10404" y="8542"/>
                </a:cubicBezTo>
                <a:cubicBezTo>
                  <a:pt x="10513" y="8506"/>
                  <a:pt x="10624" y="8489"/>
                  <a:pt x="10733" y="8489"/>
                </a:cubicBezTo>
                <a:cubicBezTo>
                  <a:pt x="11329" y="8489"/>
                  <a:pt x="11879" y="8990"/>
                  <a:pt x="11868" y="9621"/>
                </a:cubicBezTo>
                <a:cubicBezTo>
                  <a:pt x="11868" y="9774"/>
                  <a:pt x="11994" y="9887"/>
                  <a:pt x="12147" y="9887"/>
                </a:cubicBezTo>
                <a:cubicBezTo>
                  <a:pt x="13309" y="9927"/>
                  <a:pt x="13309" y="11613"/>
                  <a:pt x="12147" y="11656"/>
                </a:cubicBezTo>
                <a:lnTo>
                  <a:pt x="5604" y="11656"/>
                </a:lnTo>
                <a:cubicBezTo>
                  <a:pt x="4538" y="11630"/>
                  <a:pt x="4412" y="10119"/>
                  <a:pt x="5451" y="9900"/>
                </a:cubicBezTo>
                <a:lnTo>
                  <a:pt x="7290" y="9900"/>
                </a:lnTo>
                <a:cubicBezTo>
                  <a:pt x="7432" y="10350"/>
                  <a:pt x="7803" y="10561"/>
                  <a:pt x="8172" y="10561"/>
                </a:cubicBezTo>
                <a:cubicBezTo>
                  <a:pt x="8631" y="10561"/>
                  <a:pt x="9088" y="10236"/>
                  <a:pt x="9103" y="9638"/>
                </a:cubicBezTo>
                <a:cubicBezTo>
                  <a:pt x="9088" y="9045"/>
                  <a:pt x="8627" y="8717"/>
                  <a:pt x="8166" y="8717"/>
                </a:cubicBezTo>
                <a:cubicBezTo>
                  <a:pt x="7798" y="8717"/>
                  <a:pt x="7431" y="8925"/>
                  <a:pt x="7290" y="9372"/>
                </a:cubicBezTo>
                <a:lnTo>
                  <a:pt x="5770" y="9372"/>
                </a:lnTo>
                <a:cubicBezTo>
                  <a:pt x="6086" y="8213"/>
                  <a:pt x="7143" y="7546"/>
                  <a:pt x="8209" y="7546"/>
                </a:cubicBezTo>
                <a:close/>
                <a:moveTo>
                  <a:pt x="3258" y="0"/>
                </a:moveTo>
                <a:cubicBezTo>
                  <a:pt x="1640" y="0"/>
                  <a:pt x="22" y="404"/>
                  <a:pt x="0" y="1213"/>
                </a:cubicBezTo>
                <a:lnTo>
                  <a:pt x="0" y="5707"/>
                </a:lnTo>
                <a:cubicBezTo>
                  <a:pt x="0" y="6484"/>
                  <a:pt x="1507" y="6856"/>
                  <a:pt x="3001" y="6899"/>
                </a:cubicBezTo>
                <a:lnTo>
                  <a:pt x="3001" y="9638"/>
                </a:lnTo>
                <a:cubicBezTo>
                  <a:pt x="3001" y="9787"/>
                  <a:pt x="3114" y="9900"/>
                  <a:pt x="3267" y="9900"/>
                </a:cubicBezTo>
                <a:lnTo>
                  <a:pt x="4512" y="9900"/>
                </a:lnTo>
                <a:cubicBezTo>
                  <a:pt x="3781" y="10809"/>
                  <a:pt x="4449" y="12181"/>
                  <a:pt x="5600" y="12181"/>
                </a:cubicBezTo>
                <a:cubicBezTo>
                  <a:pt x="5606" y="12181"/>
                  <a:pt x="5611" y="12181"/>
                  <a:pt x="5617" y="12181"/>
                </a:cubicBezTo>
                <a:lnTo>
                  <a:pt x="12160" y="12181"/>
                </a:lnTo>
                <a:cubicBezTo>
                  <a:pt x="13889" y="12141"/>
                  <a:pt x="14082" y="9721"/>
                  <a:pt x="12409" y="9389"/>
                </a:cubicBezTo>
                <a:cubicBezTo>
                  <a:pt x="12298" y="8570"/>
                  <a:pt x="11565" y="7957"/>
                  <a:pt x="10759" y="7957"/>
                </a:cubicBezTo>
                <a:cubicBezTo>
                  <a:pt x="10650" y="7957"/>
                  <a:pt x="10540" y="7968"/>
                  <a:pt x="10430" y="7991"/>
                </a:cubicBezTo>
                <a:cubicBezTo>
                  <a:pt x="9818" y="7322"/>
                  <a:pt x="9011" y="7014"/>
                  <a:pt x="8213" y="7014"/>
                </a:cubicBezTo>
                <a:cubicBezTo>
                  <a:pt x="6867" y="7014"/>
                  <a:pt x="5545" y="7888"/>
                  <a:pt x="5215" y="9372"/>
                </a:cubicBezTo>
                <a:lnTo>
                  <a:pt x="3529" y="9372"/>
                </a:lnTo>
                <a:lnTo>
                  <a:pt x="3529" y="6899"/>
                </a:lnTo>
                <a:cubicBezTo>
                  <a:pt x="5023" y="6856"/>
                  <a:pt x="6517" y="6484"/>
                  <a:pt x="6517" y="5707"/>
                </a:cubicBezTo>
                <a:lnTo>
                  <a:pt x="6517" y="1213"/>
                </a:lnTo>
                <a:cubicBezTo>
                  <a:pt x="6495" y="404"/>
                  <a:pt x="4877" y="0"/>
                  <a:pt x="3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5" name="Google Shape;2005;p71"/>
          <p:cNvGrpSpPr/>
          <p:nvPr/>
        </p:nvGrpSpPr>
        <p:grpSpPr>
          <a:xfrm>
            <a:off x="4031150" y="2118350"/>
            <a:ext cx="341675" cy="339075"/>
            <a:chOff x="4026125" y="2118350"/>
            <a:chExt cx="341675" cy="339075"/>
          </a:xfrm>
        </p:grpSpPr>
        <p:sp>
          <p:nvSpPr>
            <p:cNvPr id="2006" name="Google Shape;2006;p71"/>
            <p:cNvSpPr/>
            <p:nvPr/>
          </p:nvSpPr>
          <p:spPr>
            <a:xfrm>
              <a:off x="4026125" y="2118350"/>
              <a:ext cx="341675" cy="339075"/>
            </a:xfrm>
            <a:custGeom>
              <a:avLst/>
              <a:gdLst/>
              <a:ahLst/>
              <a:cxnLst/>
              <a:rect l="l" t="t" r="r" b="b"/>
              <a:pathLst>
                <a:path w="13667" h="13563" extrusionOk="0">
                  <a:moveTo>
                    <a:pt x="1655" y="0"/>
                  </a:moveTo>
                  <a:cubicBezTo>
                    <a:pt x="1511" y="0"/>
                    <a:pt x="1398" y="117"/>
                    <a:pt x="1398" y="267"/>
                  </a:cubicBezTo>
                  <a:lnTo>
                    <a:pt x="1398" y="1220"/>
                  </a:lnTo>
                  <a:lnTo>
                    <a:pt x="292" y="1220"/>
                  </a:lnTo>
                  <a:cubicBezTo>
                    <a:pt x="166" y="1220"/>
                    <a:pt x="43" y="1319"/>
                    <a:pt x="30" y="1442"/>
                  </a:cubicBezTo>
                  <a:cubicBezTo>
                    <a:pt x="0" y="1608"/>
                    <a:pt x="126" y="1747"/>
                    <a:pt x="292" y="1747"/>
                  </a:cubicBezTo>
                  <a:lnTo>
                    <a:pt x="1398" y="1747"/>
                  </a:lnTo>
                  <a:lnTo>
                    <a:pt x="1398" y="2813"/>
                  </a:lnTo>
                  <a:lnTo>
                    <a:pt x="913" y="2813"/>
                  </a:lnTo>
                  <a:cubicBezTo>
                    <a:pt x="790" y="2813"/>
                    <a:pt x="664" y="2909"/>
                    <a:pt x="651" y="3032"/>
                  </a:cubicBezTo>
                  <a:cubicBezTo>
                    <a:pt x="624" y="3198"/>
                    <a:pt x="747" y="3338"/>
                    <a:pt x="913" y="3338"/>
                  </a:cubicBezTo>
                  <a:lnTo>
                    <a:pt x="1398" y="3338"/>
                  </a:lnTo>
                  <a:lnTo>
                    <a:pt x="1398" y="4403"/>
                  </a:lnTo>
                  <a:lnTo>
                    <a:pt x="913" y="4403"/>
                  </a:lnTo>
                  <a:cubicBezTo>
                    <a:pt x="790" y="4403"/>
                    <a:pt x="664" y="4499"/>
                    <a:pt x="651" y="4622"/>
                  </a:cubicBezTo>
                  <a:cubicBezTo>
                    <a:pt x="624" y="4788"/>
                    <a:pt x="747" y="4928"/>
                    <a:pt x="913" y="4928"/>
                  </a:cubicBezTo>
                  <a:lnTo>
                    <a:pt x="1398" y="4928"/>
                  </a:lnTo>
                  <a:lnTo>
                    <a:pt x="1398" y="5993"/>
                  </a:lnTo>
                  <a:lnTo>
                    <a:pt x="292" y="5993"/>
                  </a:lnTo>
                  <a:cubicBezTo>
                    <a:pt x="166" y="5993"/>
                    <a:pt x="43" y="6076"/>
                    <a:pt x="30" y="6216"/>
                  </a:cubicBezTo>
                  <a:cubicBezTo>
                    <a:pt x="0" y="6382"/>
                    <a:pt x="126" y="6518"/>
                    <a:pt x="292" y="6518"/>
                  </a:cubicBezTo>
                  <a:lnTo>
                    <a:pt x="1398" y="6518"/>
                  </a:lnTo>
                  <a:lnTo>
                    <a:pt x="1398" y="7583"/>
                  </a:lnTo>
                  <a:lnTo>
                    <a:pt x="913" y="7583"/>
                  </a:lnTo>
                  <a:cubicBezTo>
                    <a:pt x="790" y="7583"/>
                    <a:pt x="664" y="7666"/>
                    <a:pt x="651" y="7806"/>
                  </a:cubicBezTo>
                  <a:cubicBezTo>
                    <a:pt x="624" y="7972"/>
                    <a:pt x="747" y="8108"/>
                    <a:pt x="913" y="8108"/>
                  </a:cubicBezTo>
                  <a:lnTo>
                    <a:pt x="1398" y="8108"/>
                  </a:lnTo>
                  <a:lnTo>
                    <a:pt x="1398" y="9160"/>
                  </a:lnTo>
                  <a:lnTo>
                    <a:pt x="913" y="9160"/>
                  </a:lnTo>
                  <a:cubicBezTo>
                    <a:pt x="790" y="9160"/>
                    <a:pt x="664" y="9256"/>
                    <a:pt x="651" y="9396"/>
                  </a:cubicBezTo>
                  <a:cubicBezTo>
                    <a:pt x="624" y="9562"/>
                    <a:pt x="747" y="9701"/>
                    <a:pt x="913" y="9701"/>
                  </a:cubicBezTo>
                  <a:lnTo>
                    <a:pt x="1398" y="9701"/>
                  </a:lnTo>
                  <a:lnTo>
                    <a:pt x="1398" y="10750"/>
                  </a:lnTo>
                  <a:lnTo>
                    <a:pt x="292" y="10750"/>
                  </a:lnTo>
                  <a:cubicBezTo>
                    <a:pt x="166" y="10750"/>
                    <a:pt x="43" y="10846"/>
                    <a:pt x="30" y="10986"/>
                  </a:cubicBezTo>
                  <a:cubicBezTo>
                    <a:pt x="0" y="11139"/>
                    <a:pt x="126" y="11291"/>
                    <a:pt x="292" y="11291"/>
                  </a:cubicBezTo>
                  <a:lnTo>
                    <a:pt x="1398" y="11291"/>
                  </a:lnTo>
                  <a:lnTo>
                    <a:pt x="1398" y="11925"/>
                  </a:lnTo>
                  <a:cubicBezTo>
                    <a:pt x="1398" y="12065"/>
                    <a:pt x="1524" y="12191"/>
                    <a:pt x="1660" y="12191"/>
                  </a:cubicBezTo>
                  <a:lnTo>
                    <a:pt x="2988" y="12191"/>
                  </a:lnTo>
                  <a:lnTo>
                    <a:pt x="2988" y="13296"/>
                  </a:lnTo>
                  <a:cubicBezTo>
                    <a:pt x="2988" y="13419"/>
                    <a:pt x="3084" y="13545"/>
                    <a:pt x="3210" y="13559"/>
                  </a:cubicBezTo>
                  <a:cubicBezTo>
                    <a:pt x="3226" y="13561"/>
                    <a:pt x="3241" y="13562"/>
                    <a:pt x="3255" y="13562"/>
                  </a:cubicBezTo>
                  <a:cubicBezTo>
                    <a:pt x="3401" y="13562"/>
                    <a:pt x="3516" y="13447"/>
                    <a:pt x="3516" y="13296"/>
                  </a:cubicBezTo>
                  <a:lnTo>
                    <a:pt x="3516" y="12191"/>
                  </a:lnTo>
                  <a:lnTo>
                    <a:pt x="4578" y="12191"/>
                  </a:lnTo>
                  <a:lnTo>
                    <a:pt x="4578" y="12672"/>
                  </a:lnTo>
                  <a:cubicBezTo>
                    <a:pt x="4578" y="12798"/>
                    <a:pt x="4678" y="12921"/>
                    <a:pt x="4800" y="12938"/>
                  </a:cubicBezTo>
                  <a:cubicBezTo>
                    <a:pt x="4815" y="12940"/>
                    <a:pt x="4830" y="12941"/>
                    <a:pt x="4844" y="12941"/>
                  </a:cubicBezTo>
                  <a:cubicBezTo>
                    <a:pt x="4990" y="12941"/>
                    <a:pt x="5106" y="12823"/>
                    <a:pt x="5106" y="12672"/>
                  </a:cubicBezTo>
                  <a:lnTo>
                    <a:pt x="5106" y="12191"/>
                  </a:lnTo>
                  <a:lnTo>
                    <a:pt x="6171" y="12191"/>
                  </a:lnTo>
                  <a:lnTo>
                    <a:pt x="6171" y="12672"/>
                  </a:lnTo>
                  <a:cubicBezTo>
                    <a:pt x="6171" y="12798"/>
                    <a:pt x="6268" y="12921"/>
                    <a:pt x="6390" y="12938"/>
                  </a:cubicBezTo>
                  <a:cubicBezTo>
                    <a:pt x="6405" y="12940"/>
                    <a:pt x="6420" y="12941"/>
                    <a:pt x="6434" y="12941"/>
                  </a:cubicBezTo>
                  <a:cubicBezTo>
                    <a:pt x="6580" y="12941"/>
                    <a:pt x="6696" y="12823"/>
                    <a:pt x="6696" y="12672"/>
                  </a:cubicBezTo>
                  <a:lnTo>
                    <a:pt x="6696" y="12191"/>
                  </a:lnTo>
                  <a:lnTo>
                    <a:pt x="7761" y="12191"/>
                  </a:lnTo>
                  <a:lnTo>
                    <a:pt x="7761" y="13296"/>
                  </a:lnTo>
                  <a:cubicBezTo>
                    <a:pt x="7761" y="13419"/>
                    <a:pt x="7844" y="13545"/>
                    <a:pt x="7980" y="13559"/>
                  </a:cubicBezTo>
                  <a:cubicBezTo>
                    <a:pt x="7996" y="13561"/>
                    <a:pt x="8011" y="13562"/>
                    <a:pt x="8025" y="13562"/>
                  </a:cubicBezTo>
                  <a:cubicBezTo>
                    <a:pt x="8171" y="13562"/>
                    <a:pt x="8286" y="13447"/>
                    <a:pt x="8286" y="13296"/>
                  </a:cubicBezTo>
                  <a:lnTo>
                    <a:pt x="8286" y="12191"/>
                  </a:lnTo>
                  <a:lnTo>
                    <a:pt x="9351" y="12191"/>
                  </a:lnTo>
                  <a:lnTo>
                    <a:pt x="9351" y="12672"/>
                  </a:lnTo>
                  <a:cubicBezTo>
                    <a:pt x="9351" y="12798"/>
                    <a:pt x="9434" y="12921"/>
                    <a:pt x="9574" y="12938"/>
                  </a:cubicBezTo>
                  <a:cubicBezTo>
                    <a:pt x="9589" y="12940"/>
                    <a:pt x="9604" y="12941"/>
                    <a:pt x="9618" y="12941"/>
                  </a:cubicBezTo>
                  <a:cubicBezTo>
                    <a:pt x="9763" y="12941"/>
                    <a:pt x="9876" y="12823"/>
                    <a:pt x="9876" y="12672"/>
                  </a:cubicBezTo>
                  <a:lnTo>
                    <a:pt x="9876" y="12191"/>
                  </a:lnTo>
                  <a:lnTo>
                    <a:pt x="10928" y="12191"/>
                  </a:lnTo>
                  <a:lnTo>
                    <a:pt x="10928" y="12672"/>
                  </a:lnTo>
                  <a:cubicBezTo>
                    <a:pt x="10928" y="12798"/>
                    <a:pt x="11025" y="12921"/>
                    <a:pt x="11164" y="12938"/>
                  </a:cubicBezTo>
                  <a:cubicBezTo>
                    <a:pt x="11179" y="12940"/>
                    <a:pt x="11194" y="12941"/>
                    <a:pt x="11208" y="12941"/>
                  </a:cubicBezTo>
                  <a:cubicBezTo>
                    <a:pt x="11353" y="12941"/>
                    <a:pt x="11466" y="12823"/>
                    <a:pt x="11466" y="12672"/>
                  </a:cubicBezTo>
                  <a:lnTo>
                    <a:pt x="11466" y="12191"/>
                  </a:lnTo>
                  <a:lnTo>
                    <a:pt x="12518" y="12191"/>
                  </a:lnTo>
                  <a:lnTo>
                    <a:pt x="12518" y="13296"/>
                  </a:lnTo>
                  <a:cubicBezTo>
                    <a:pt x="12518" y="13419"/>
                    <a:pt x="12615" y="13545"/>
                    <a:pt x="12754" y="13559"/>
                  </a:cubicBezTo>
                  <a:cubicBezTo>
                    <a:pt x="12769" y="13561"/>
                    <a:pt x="12784" y="13562"/>
                    <a:pt x="12799" y="13562"/>
                  </a:cubicBezTo>
                  <a:cubicBezTo>
                    <a:pt x="12944" y="13562"/>
                    <a:pt x="13059" y="13447"/>
                    <a:pt x="13059" y="13296"/>
                  </a:cubicBezTo>
                  <a:lnTo>
                    <a:pt x="13059" y="12191"/>
                  </a:lnTo>
                  <a:lnTo>
                    <a:pt x="13322" y="12191"/>
                  </a:lnTo>
                  <a:cubicBezTo>
                    <a:pt x="13667" y="12174"/>
                    <a:pt x="13667" y="11663"/>
                    <a:pt x="13322" y="11650"/>
                  </a:cubicBezTo>
                  <a:lnTo>
                    <a:pt x="1922" y="11650"/>
                  </a:lnTo>
                  <a:lnTo>
                    <a:pt x="1922" y="280"/>
                  </a:lnTo>
                  <a:cubicBezTo>
                    <a:pt x="1922" y="141"/>
                    <a:pt x="1839" y="18"/>
                    <a:pt x="1703" y="5"/>
                  </a:cubicBezTo>
                  <a:cubicBezTo>
                    <a:pt x="1687" y="2"/>
                    <a:pt x="1670" y="0"/>
                    <a:pt x="1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1"/>
            <p:cNvSpPr/>
            <p:nvPr/>
          </p:nvSpPr>
          <p:spPr>
            <a:xfrm>
              <a:off x="4120550" y="2148750"/>
              <a:ext cx="53225" cy="212175"/>
            </a:xfrm>
            <a:custGeom>
              <a:avLst/>
              <a:gdLst/>
              <a:ahLst/>
              <a:cxnLst/>
              <a:rect l="l" t="t" r="r" b="b"/>
              <a:pathLst>
                <a:path w="2129" h="8487" extrusionOk="0">
                  <a:moveTo>
                    <a:pt x="1591" y="2122"/>
                  </a:moveTo>
                  <a:lnTo>
                    <a:pt x="1591" y="6367"/>
                  </a:lnTo>
                  <a:lnTo>
                    <a:pt x="539" y="6367"/>
                  </a:lnTo>
                  <a:lnTo>
                    <a:pt x="539" y="2122"/>
                  </a:lnTo>
                  <a:close/>
                  <a:moveTo>
                    <a:pt x="1066" y="0"/>
                  </a:moveTo>
                  <a:cubicBezTo>
                    <a:pt x="918" y="0"/>
                    <a:pt x="801" y="129"/>
                    <a:pt x="801" y="269"/>
                  </a:cubicBezTo>
                  <a:lnTo>
                    <a:pt x="801" y="1597"/>
                  </a:lnTo>
                  <a:lnTo>
                    <a:pt x="276" y="1597"/>
                  </a:lnTo>
                  <a:cubicBezTo>
                    <a:pt x="124" y="1597"/>
                    <a:pt x="1" y="1707"/>
                    <a:pt x="1" y="1859"/>
                  </a:cubicBezTo>
                  <a:lnTo>
                    <a:pt x="1" y="6630"/>
                  </a:lnTo>
                  <a:cubicBezTo>
                    <a:pt x="1" y="6769"/>
                    <a:pt x="124" y="6892"/>
                    <a:pt x="276" y="6892"/>
                  </a:cubicBezTo>
                  <a:lnTo>
                    <a:pt x="801" y="6892"/>
                  </a:lnTo>
                  <a:lnTo>
                    <a:pt x="801" y="8206"/>
                  </a:lnTo>
                  <a:cubicBezTo>
                    <a:pt x="801" y="8346"/>
                    <a:pt x="901" y="8455"/>
                    <a:pt x="1023" y="8485"/>
                  </a:cubicBezTo>
                  <a:cubicBezTo>
                    <a:pt x="1031" y="8486"/>
                    <a:pt x="1039" y="8486"/>
                    <a:pt x="1047" y="8486"/>
                  </a:cubicBezTo>
                  <a:cubicBezTo>
                    <a:pt x="1203" y="8486"/>
                    <a:pt x="1329" y="8365"/>
                    <a:pt x="1329" y="8220"/>
                  </a:cubicBezTo>
                  <a:lnTo>
                    <a:pt x="1329" y="6892"/>
                  </a:lnTo>
                  <a:lnTo>
                    <a:pt x="1853" y="6892"/>
                  </a:lnTo>
                  <a:cubicBezTo>
                    <a:pt x="2006" y="6892"/>
                    <a:pt x="2129" y="6769"/>
                    <a:pt x="2129" y="6630"/>
                  </a:cubicBezTo>
                  <a:lnTo>
                    <a:pt x="2129" y="1859"/>
                  </a:lnTo>
                  <a:cubicBezTo>
                    <a:pt x="2129" y="1707"/>
                    <a:pt x="2006" y="1597"/>
                    <a:pt x="1853" y="1597"/>
                  </a:cubicBezTo>
                  <a:lnTo>
                    <a:pt x="1329" y="1597"/>
                  </a:lnTo>
                  <a:lnTo>
                    <a:pt x="1329" y="282"/>
                  </a:lnTo>
                  <a:cubicBezTo>
                    <a:pt x="1329" y="143"/>
                    <a:pt x="1232" y="34"/>
                    <a:pt x="1106" y="4"/>
                  </a:cubicBezTo>
                  <a:cubicBezTo>
                    <a:pt x="1093" y="1"/>
                    <a:pt x="107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1"/>
            <p:cNvSpPr/>
            <p:nvPr/>
          </p:nvSpPr>
          <p:spPr>
            <a:xfrm>
              <a:off x="4200075" y="2188550"/>
              <a:ext cx="52950" cy="211850"/>
            </a:xfrm>
            <a:custGeom>
              <a:avLst/>
              <a:gdLst/>
              <a:ahLst/>
              <a:cxnLst/>
              <a:rect l="l" t="t" r="r" b="b"/>
              <a:pathLst>
                <a:path w="2118" h="8474" extrusionOk="0">
                  <a:moveTo>
                    <a:pt x="1590" y="2120"/>
                  </a:moveTo>
                  <a:lnTo>
                    <a:pt x="1590" y="6352"/>
                  </a:lnTo>
                  <a:lnTo>
                    <a:pt x="541" y="6352"/>
                  </a:lnTo>
                  <a:lnTo>
                    <a:pt x="541" y="2120"/>
                  </a:lnTo>
                  <a:close/>
                  <a:moveTo>
                    <a:pt x="1057" y="1"/>
                  </a:moveTo>
                  <a:cubicBezTo>
                    <a:pt x="914" y="1"/>
                    <a:pt x="803" y="118"/>
                    <a:pt x="803" y="267"/>
                  </a:cubicBezTo>
                  <a:lnTo>
                    <a:pt x="803" y="1595"/>
                  </a:lnTo>
                  <a:lnTo>
                    <a:pt x="262" y="1595"/>
                  </a:lnTo>
                  <a:cubicBezTo>
                    <a:pt x="126" y="1595"/>
                    <a:pt x="0" y="1705"/>
                    <a:pt x="0" y="1857"/>
                  </a:cubicBezTo>
                  <a:lnTo>
                    <a:pt x="0" y="6628"/>
                  </a:lnTo>
                  <a:cubicBezTo>
                    <a:pt x="0" y="6767"/>
                    <a:pt x="126" y="6893"/>
                    <a:pt x="262" y="6893"/>
                  </a:cubicBezTo>
                  <a:lnTo>
                    <a:pt x="803" y="6893"/>
                  </a:lnTo>
                  <a:lnTo>
                    <a:pt x="803" y="8204"/>
                  </a:lnTo>
                  <a:cubicBezTo>
                    <a:pt x="803" y="8331"/>
                    <a:pt x="886" y="8453"/>
                    <a:pt x="1022" y="8470"/>
                  </a:cubicBezTo>
                  <a:cubicBezTo>
                    <a:pt x="1037" y="8472"/>
                    <a:pt x="1052" y="8473"/>
                    <a:pt x="1067" y="8473"/>
                  </a:cubicBezTo>
                  <a:cubicBezTo>
                    <a:pt x="1212" y="8473"/>
                    <a:pt x="1328" y="8355"/>
                    <a:pt x="1328" y="8204"/>
                  </a:cubicBezTo>
                  <a:lnTo>
                    <a:pt x="1328" y="6893"/>
                  </a:lnTo>
                  <a:lnTo>
                    <a:pt x="1852" y="6893"/>
                  </a:lnTo>
                  <a:cubicBezTo>
                    <a:pt x="2005" y="6893"/>
                    <a:pt x="2118" y="6767"/>
                    <a:pt x="2118" y="6628"/>
                  </a:cubicBezTo>
                  <a:lnTo>
                    <a:pt x="2118" y="1857"/>
                  </a:lnTo>
                  <a:cubicBezTo>
                    <a:pt x="2118" y="1705"/>
                    <a:pt x="2005" y="1595"/>
                    <a:pt x="1852" y="1595"/>
                  </a:cubicBezTo>
                  <a:lnTo>
                    <a:pt x="1328" y="1595"/>
                  </a:lnTo>
                  <a:lnTo>
                    <a:pt x="1328" y="281"/>
                  </a:lnTo>
                  <a:cubicBezTo>
                    <a:pt x="1328" y="141"/>
                    <a:pt x="1232" y="18"/>
                    <a:pt x="1105" y="5"/>
                  </a:cubicBezTo>
                  <a:cubicBezTo>
                    <a:pt x="1089" y="2"/>
                    <a:pt x="1073"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4279575" y="2148750"/>
              <a:ext cx="52975" cy="172350"/>
            </a:xfrm>
            <a:custGeom>
              <a:avLst/>
              <a:gdLst/>
              <a:ahLst/>
              <a:cxnLst/>
              <a:rect l="l" t="t" r="r" b="b"/>
              <a:pathLst>
                <a:path w="2119" h="6894" extrusionOk="0">
                  <a:moveTo>
                    <a:pt x="1594" y="2122"/>
                  </a:moveTo>
                  <a:lnTo>
                    <a:pt x="1594" y="4777"/>
                  </a:lnTo>
                  <a:lnTo>
                    <a:pt x="528" y="4777"/>
                  </a:lnTo>
                  <a:lnTo>
                    <a:pt x="528" y="2122"/>
                  </a:lnTo>
                  <a:close/>
                  <a:moveTo>
                    <a:pt x="1058" y="0"/>
                  </a:moveTo>
                  <a:cubicBezTo>
                    <a:pt x="919" y="0"/>
                    <a:pt x="790" y="129"/>
                    <a:pt x="790" y="269"/>
                  </a:cubicBezTo>
                  <a:lnTo>
                    <a:pt x="790" y="1597"/>
                  </a:lnTo>
                  <a:lnTo>
                    <a:pt x="266" y="1597"/>
                  </a:lnTo>
                  <a:cubicBezTo>
                    <a:pt x="126" y="1597"/>
                    <a:pt x="0" y="1707"/>
                    <a:pt x="0" y="1859"/>
                  </a:cubicBezTo>
                  <a:lnTo>
                    <a:pt x="0" y="5039"/>
                  </a:lnTo>
                  <a:cubicBezTo>
                    <a:pt x="0" y="5179"/>
                    <a:pt x="126" y="5302"/>
                    <a:pt x="266" y="5302"/>
                  </a:cubicBezTo>
                  <a:lnTo>
                    <a:pt x="790" y="5302"/>
                  </a:lnTo>
                  <a:lnTo>
                    <a:pt x="790" y="6616"/>
                  </a:lnTo>
                  <a:cubicBezTo>
                    <a:pt x="790" y="6756"/>
                    <a:pt x="887" y="6865"/>
                    <a:pt x="1026" y="6892"/>
                  </a:cubicBezTo>
                  <a:cubicBezTo>
                    <a:pt x="1036" y="6893"/>
                    <a:pt x="1046" y="6893"/>
                    <a:pt x="1055" y="6893"/>
                  </a:cubicBezTo>
                  <a:cubicBezTo>
                    <a:pt x="1208" y="6893"/>
                    <a:pt x="1328" y="6773"/>
                    <a:pt x="1328" y="6630"/>
                  </a:cubicBezTo>
                  <a:lnTo>
                    <a:pt x="1328" y="5302"/>
                  </a:lnTo>
                  <a:lnTo>
                    <a:pt x="1856" y="5302"/>
                  </a:lnTo>
                  <a:cubicBezTo>
                    <a:pt x="2009" y="5302"/>
                    <a:pt x="2118" y="5179"/>
                    <a:pt x="2118" y="5039"/>
                  </a:cubicBezTo>
                  <a:lnTo>
                    <a:pt x="2118" y="1859"/>
                  </a:lnTo>
                  <a:cubicBezTo>
                    <a:pt x="2118" y="1707"/>
                    <a:pt x="2009" y="1597"/>
                    <a:pt x="1856" y="1597"/>
                  </a:cubicBezTo>
                  <a:lnTo>
                    <a:pt x="1328" y="1597"/>
                  </a:lnTo>
                  <a:lnTo>
                    <a:pt x="1328" y="282"/>
                  </a:lnTo>
                  <a:cubicBezTo>
                    <a:pt x="1328" y="143"/>
                    <a:pt x="1232" y="34"/>
                    <a:pt x="1096" y="4"/>
                  </a:cubicBezTo>
                  <a:cubicBezTo>
                    <a:pt x="1083" y="1"/>
                    <a:pt x="1070" y="0"/>
                    <a:pt x="1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71"/>
          <p:cNvGrpSpPr/>
          <p:nvPr/>
        </p:nvGrpSpPr>
        <p:grpSpPr>
          <a:xfrm>
            <a:off x="7796675" y="1573475"/>
            <a:ext cx="339525" cy="339275"/>
            <a:chOff x="7802900" y="1573475"/>
            <a:chExt cx="339525" cy="339275"/>
          </a:xfrm>
        </p:grpSpPr>
        <p:sp>
          <p:nvSpPr>
            <p:cNvPr id="2011" name="Google Shape;2011;p71"/>
            <p:cNvSpPr/>
            <p:nvPr/>
          </p:nvSpPr>
          <p:spPr>
            <a:xfrm>
              <a:off x="7802900" y="1573475"/>
              <a:ext cx="339525" cy="339275"/>
            </a:xfrm>
            <a:custGeom>
              <a:avLst/>
              <a:gdLst/>
              <a:ahLst/>
              <a:cxnLst/>
              <a:rect l="l" t="t" r="r" b="b"/>
              <a:pathLst>
                <a:path w="13581" h="13571" extrusionOk="0">
                  <a:moveTo>
                    <a:pt x="9667" y="843"/>
                  </a:moveTo>
                  <a:lnTo>
                    <a:pt x="11021" y="2201"/>
                  </a:lnTo>
                  <a:lnTo>
                    <a:pt x="9667" y="2201"/>
                  </a:lnTo>
                  <a:lnTo>
                    <a:pt x="9667" y="843"/>
                  </a:lnTo>
                  <a:close/>
                  <a:moveTo>
                    <a:pt x="11340" y="2739"/>
                  </a:moveTo>
                  <a:lnTo>
                    <a:pt x="11340" y="4176"/>
                  </a:lnTo>
                  <a:cubicBezTo>
                    <a:pt x="11287" y="4163"/>
                    <a:pt x="11217" y="4163"/>
                    <a:pt x="11161" y="4163"/>
                  </a:cubicBezTo>
                  <a:cubicBezTo>
                    <a:pt x="11091" y="4163"/>
                    <a:pt x="11021" y="4163"/>
                    <a:pt x="10968" y="4176"/>
                  </a:cubicBezTo>
                  <a:cubicBezTo>
                    <a:pt x="10912" y="4123"/>
                    <a:pt x="10855" y="4080"/>
                    <a:pt x="10802" y="4027"/>
                  </a:cubicBezTo>
                  <a:lnTo>
                    <a:pt x="10802" y="2739"/>
                  </a:lnTo>
                  <a:close/>
                  <a:moveTo>
                    <a:pt x="9407" y="4019"/>
                  </a:moveTo>
                  <a:cubicBezTo>
                    <a:pt x="9868" y="4019"/>
                    <a:pt x="10332" y="4207"/>
                    <a:pt x="10663" y="4621"/>
                  </a:cubicBezTo>
                  <a:cubicBezTo>
                    <a:pt x="10714" y="4682"/>
                    <a:pt x="10787" y="4719"/>
                    <a:pt x="10860" y="4719"/>
                  </a:cubicBezTo>
                  <a:cubicBezTo>
                    <a:pt x="10886" y="4719"/>
                    <a:pt x="10913" y="4714"/>
                    <a:pt x="10938" y="4704"/>
                  </a:cubicBezTo>
                  <a:cubicBezTo>
                    <a:pt x="11008" y="4691"/>
                    <a:pt x="11078" y="4674"/>
                    <a:pt x="11161" y="4674"/>
                  </a:cubicBezTo>
                  <a:cubicBezTo>
                    <a:pt x="11549" y="4674"/>
                    <a:pt x="11868" y="4993"/>
                    <a:pt x="11868" y="5381"/>
                  </a:cubicBezTo>
                  <a:cubicBezTo>
                    <a:pt x="11868" y="5534"/>
                    <a:pt x="11977" y="5643"/>
                    <a:pt x="12130" y="5643"/>
                  </a:cubicBezTo>
                  <a:cubicBezTo>
                    <a:pt x="12821" y="5670"/>
                    <a:pt x="12834" y="6682"/>
                    <a:pt x="12130" y="6709"/>
                  </a:cubicBezTo>
                  <a:lnTo>
                    <a:pt x="7605" y="6709"/>
                  </a:lnTo>
                  <a:cubicBezTo>
                    <a:pt x="6955" y="6696"/>
                    <a:pt x="6888" y="5769"/>
                    <a:pt x="7522" y="5657"/>
                  </a:cubicBezTo>
                  <a:cubicBezTo>
                    <a:pt x="7635" y="5630"/>
                    <a:pt x="7732" y="5547"/>
                    <a:pt x="7745" y="5421"/>
                  </a:cubicBezTo>
                  <a:cubicBezTo>
                    <a:pt x="7866" y="4547"/>
                    <a:pt x="8632" y="4019"/>
                    <a:pt x="9407" y="4019"/>
                  </a:cubicBezTo>
                  <a:close/>
                  <a:moveTo>
                    <a:pt x="9142" y="541"/>
                  </a:moveTo>
                  <a:lnTo>
                    <a:pt x="9142" y="1009"/>
                  </a:lnTo>
                  <a:lnTo>
                    <a:pt x="3652" y="1009"/>
                  </a:lnTo>
                  <a:cubicBezTo>
                    <a:pt x="3512" y="1009"/>
                    <a:pt x="3386" y="1135"/>
                    <a:pt x="3386" y="1271"/>
                  </a:cubicBezTo>
                  <a:lnTo>
                    <a:pt x="3386" y="8286"/>
                  </a:lnTo>
                  <a:cubicBezTo>
                    <a:pt x="3207" y="8299"/>
                    <a:pt x="3028" y="8342"/>
                    <a:pt x="2862" y="8395"/>
                  </a:cubicBezTo>
                  <a:lnTo>
                    <a:pt x="2862" y="541"/>
                  </a:lnTo>
                  <a:close/>
                  <a:moveTo>
                    <a:pt x="4980" y="7761"/>
                  </a:moveTo>
                  <a:cubicBezTo>
                    <a:pt x="5932" y="7871"/>
                    <a:pt x="6693" y="8631"/>
                    <a:pt x="6819" y="9600"/>
                  </a:cubicBezTo>
                  <a:lnTo>
                    <a:pt x="4980" y="9600"/>
                  </a:lnTo>
                  <a:lnTo>
                    <a:pt x="4980" y="7761"/>
                  </a:lnTo>
                  <a:close/>
                  <a:moveTo>
                    <a:pt x="9142" y="1537"/>
                  </a:moveTo>
                  <a:lnTo>
                    <a:pt x="9142" y="2450"/>
                  </a:lnTo>
                  <a:cubicBezTo>
                    <a:pt x="9142" y="2586"/>
                    <a:pt x="9252" y="2712"/>
                    <a:pt x="9405" y="2712"/>
                  </a:cubicBezTo>
                  <a:lnTo>
                    <a:pt x="10274" y="2712"/>
                  </a:lnTo>
                  <a:lnTo>
                    <a:pt x="10274" y="3665"/>
                  </a:lnTo>
                  <a:cubicBezTo>
                    <a:pt x="9991" y="3534"/>
                    <a:pt x="9692" y="3473"/>
                    <a:pt x="9396" y="3473"/>
                  </a:cubicBezTo>
                  <a:cubicBezTo>
                    <a:pt x="8409" y="3473"/>
                    <a:pt x="7456" y="4150"/>
                    <a:pt x="7234" y="5172"/>
                  </a:cubicBezTo>
                  <a:cubicBezTo>
                    <a:pt x="6112" y="5587"/>
                    <a:pt x="6390" y="7207"/>
                    <a:pt x="7592" y="7233"/>
                  </a:cubicBezTo>
                  <a:lnTo>
                    <a:pt x="8684" y="7233"/>
                  </a:lnTo>
                  <a:lnTo>
                    <a:pt x="8684" y="8880"/>
                  </a:lnTo>
                  <a:lnTo>
                    <a:pt x="7177" y="8880"/>
                  </a:lnTo>
                  <a:cubicBezTo>
                    <a:pt x="6776" y="7897"/>
                    <a:pt x="5823" y="7207"/>
                    <a:pt x="4714" y="7207"/>
                  </a:cubicBezTo>
                  <a:cubicBezTo>
                    <a:pt x="4565" y="7207"/>
                    <a:pt x="4452" y="7316"/>
                    <a:pt x="4452" y="7469"/>
                  </a:cubicBezTo>
                  <a:lnTo>
                    <a:pt x="4452" y="9862"/>
                  </a:lnTo>
                  <a:cubicBezTo>
                    <a:pt x="4452" y="10002"/>
                    <a:pt x="4565" y="10125"/>
                    <a:pt x="4714" y="10125"/>
                  </a:cubicBezTo>
                  <a:lnTo>
                    <a:pt x="7094" y="10125"/>
                  </a:lnTo>
                  <a:cubicBezTo>
                    <a:pt x="7247" y="10125"/>
                    <a:pt x="7356" y="10002"/>
                    <a:pt x="7356" y="9862"/>
                  </a:cubicBezTo>
                  <a:cubicBezTo>
                    <a:pt x="7356" y="9710"/>
                    <a:pt x="7343" y="9557"/>
                    <a:pt x="7317" y="9404"/>
                  </a:cubicBezTo>
                  <a:lnTo>
                    <a:pt x="8947" y="9404"/>
                  </a:lnTo>
                  <a:cubicBezTo>
                    <a:pt x="9099" y="9404"/>
                    <a:pt x="9212" y="9295"/>
                    <a:pt x="9212" y="9142"/>
                  </a:cubicBezTo>
                  <a:lnTo>
                    <a:pt x="9212" y="7233"/>
                  </a:lnTo>
                  <a:lnTo>
                    <a:pt x="10274" y="7233"/>
                  </a:lnTo>
                  <a:lnTo>
                    <a:pt x="10274" y="10649"/>
                  </a:lnTo>
                  <a:lnTo>
                    <a:pt x="3914" y="10649"/>
                  </a:lnTo>
                  <a:lnTo>
                    <a:pt x="3914" y="1537"/>
                  </a:lnTo>
                  <a:close/>
                  <a:moveTo>
                    <a:pt x="11340" y="7233"/>
                  </a:moveTo>
                  <a:lnTo>
                    <a:pt x="11340" y="11662"/>
                  </a:lnTo>
                  <a:lnTo>
                    <a:pt x="6195" y="11662"/>
                  </a:lnTo>
                  <a:cubicBezTo>
                    <a:pt x="6238" y="11509"/>
                    <a:pt x="6278" y="11343"/>
                    <a:pt x="6291" y="11177"/>
                  </a:cubicBezTo>
                  <a:lnTo>
                    <a:pt x="10540" y="11177"/>
                  </a:lnTo>
                  <a:cubicBezTo>
                    <a:pt x="10689" y="11177"/>
                    <a:pt x="10802" y="11064"/>
                    <a:pt x="10802" y="10915"/>
                  </a:cubicBezTo>
                  <a:lnTo>
                    <a:pt x="10802" y="7233"/>
                  </a:lnTo>
                  <a:close/>
                  <a:moveTo>
                    <a:pt x="3386" y="8810"/>
                  </a:moveTo>
                  <a:lnTo>
                    <a:pt x="3386" y="10762"/>
                  </a:lnTo>
                  <a:lnTo>
                    <a:pt x="1700" y="11745"/>
                  </a:lnTo>
                  <a:cubicBezTo>
                    <a:pt x="1146" y="10483"/>
                    <a:pt x="2032" y="8963"/>
                    <a:pt x="3386" y="8810"/>
                  </a:cubicBezTo>
                  <a:close/>
                  <a:moveTo>
                    <a:pt x="5753" y="11177"/>
                  </a:moveTo>
                  <a:cubicBezTo>
                    <a:pt x="5683" y="11758"/>
                    <a:pt x="5365" y="12269"/>
                    <a:pt x="4923" y="12601"/>
                  </a:cubicBezTo>
                  <a:lnTo>
                    <a:pt x="4107" y="11177"/>
                  </a:lnTo>
                  <a:close/>
                  <a:moveTo>
                    <a:pt x="3552" y="11273"/>
                  </a:moveTo>
                  <a:lnTo>
                    <a:pt x="4465" y="12863"/>
                  </a:lnTo>
                  <a:cubicBezTo>
                    <a:pt x="4215" y="12977"/>
                    <a:pt x="3942" y="13030"/>
                    <a:pt x="3668" y="13030"/>
                  </a:cubicBezTo>
                  <a:cubicBezTo>
                    <a:pt x="3005" y="13030"/>
                    <a:pt x="2336" y="12719"/>
                    <a:pt x="1962" y="12199"/>
                  </a:cubicBezTo>
                  <a:lnTo>
                    <a:pt x="3552" y="11273"/>
                  </a:lnTo>
                  <a:close/>
                  <a:moveTo>
                    <a:pt x="2600" y="0"/>
                  </a:moveTo>
                  <a:cubicBezTo>
                    <a:pt x="2447" y="0"/>
                    <a:pt x="2337" y="126"/>
                    <a:pt x="2337" y="262"/>
                  </a:cubicBezTo>
                  <a:lnTo>
                    <a:pt x="2337" y="8618"/>
                  </a:lnTo>
                  <a:cubicBezTo>
                    <a:pt x="0" y="9985"/>
                    <a:pt x="953" y="13541"/>
                    <a:pt x="3652" y="13570"/>
                  </a:cubicBezTo>
                  <a:cubicBezTo>
                    <a:pt x="3663" y="13571"/>
                    <a:pt x="3674" y="13571"/>
                    <a:pt x="3685" y="13571"/>
                  </a:cubicBezTo>
                  <a:cubicBezTo>
                    <a:pt x="4626" y="13571"/>
                    <a:pt x="5536" y="13019"/>
                    <a:pt x="5976" y="12186"/>
                  </a:cubicBezTo>
                  <a:lnTo>
                    <a:pt x="11602" y="12186"/>
                  </a:lnTo>
                  <a:cubicBezTo>
                    <a:pt x="11742" y="12186"/>
                    <a:pt x="11868" y="12077"/>
                    <a:pt x="11868" y="11924"/>
                  </a:cubicBezTo>
                  <a:lnTo>
                    <a:pt x="11868" y="7233"/>
                  </a:lnTo>
                  <a:lnTo>
                    <a:pt x="12130" y="7233"/>
                  </a:lnTo>
                  <a:cubicBezTo>
                    <a:pt x="13388" y="7207"/>
                    <a:pt x="13581" y="5451"/>
                    <a:pt x="12379" y="5145"/>
                  </a:cubicBezTo>
                  <a:cubicBezTo>
                    <a:pt x="12309" y="4827"/>
                    <a:pt x="12130" y="4551"/>
                    <a:pt x="11868" y="4359"/>
                  </a:cubicBezTo>
                  <a:lnTo>
                    <a:pt x="11868" y="2393"/>
                  </a:lnTo>
                  <a:cubicBezTo>
                    <a:pt x="11868" y="2324"/>
                    <a:pt x="11838" y="2254"/>
                    <a:pt x="11785" y="2201"/>
                  </a:cubicBezTo>
                  <a:lnTo>
                    <a:pt x="9667" y="83"/>
                  </a:lnTo>
                  <a:cubicBezTo>
                    <a:pt x="9627" y="27"/>
                    <a:pt x="9557" y="0"/>
                    <a:pt x="9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1"/>
            <p:cNvSpPr/>
            <p:nvPr/>
          </p:nvSpPr>
          <p:spPr>
            <a:xfrm>
              <a:off x="7911775" y="1628475"/>
              <a:ext cx="86825" cy="13475"/>
            </a:xfrm>
            <a:custGeom>
              <a:avLst/>
              <a:gdLst/>
              <a:ahLst/>
              <a:cxnLst/>
              <a:rect l="l" t="t" r="r" b="b"/>
              <a:pathLst>
                <a:path w="3473" h="539" extrusionOk="0">
                  <a:moveTo>
                    <a:pt x="359" y="1"/>
                  </a:moveTo>
                  <a:cubicBezTo>
                    <a:pt x="1" y="14"/>
                    <a:pt x="1" y="525"/>
                    <a:pt x="359" y="539"/>
                  </a:cubicBezTo>
                  <a:lnTo>
                    <a:pt x="3128" y="539"/>
                  </a:lnTo>
                  <a:cubicBezTo>
                    <a:pt x="3473" y="525"/>
                    <a:pt x="3473" y="14"/>
                    <a:pt x="3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1"/>
            <p:cNvSpPr/>
            <p:nvPr/>
          </p:nvSpPr>
          <p:spPr>
            <a:xfrm>
              <a:off x="7917000" y="1658850"/>
              <a:ext cx="62275" cy="13550"/>
            </a:xfrm>
            <a:custGeom>
              <a:avLst/>
              <a:gdLst/>
              <a:ahLst/>
              <a:cxnLst/>
              <a:rect l="l" t="t" r="r" b="b"/>
              <a:pathLst>
                <a:path w="2491" h="542" extrusionOk="0">
                  <a:moveTo>
                    <a:pt x="290" y="1"/>
                  </a:moveTo>
                  <a:cubicBezTo>
                    <a:pt x="150" y="1"/>
                    <a:pt x="41" y="97"/>
                    <a:pt x="14" y="237"/>
                  </a:cubicBezTo>
                  <a:cubicBezTo>
                    <a:pt x="1" y="403"/>
                    <a:pt x="124" y="542"/>
                    <a:pt x="276" y="542"/>
                  </a:cubicBezTo>
                  <a:lnTo>
                    <a:pt x="2198" y="542"/>
                  </a:lnTo>
                  <a:cubicBezTo>
                    <a:pt x="2364" y="542"/>
                    <a:pt x="2490" y="403"/>
                    <a:pt x="2461" y="237"/>
                  </a:cubicBezTo>
                  <a:cubicBezTo>
                    <a:pt x="2447" y="97"/>
                    <a:pt x="2324" y="1"/>
                    <a:pt x="2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p:cNvSpPr/>
            <p:nvPr/>
          </p:nvSpPr>
          <p:spPr>
            <a:xfrm>
              <a:off x="7915250" y="1689975"/>
              <a:ext cx="47425" cy="13550"/>
            </a:xfrm>
            <a:custGeom>
              <a:avLst/>
              <a:gdLst/>
              <a:ahLst/>
              <a:cxnLst/>
              <a:rect l="l" t="t" r="r" b="b"/>
              <a:pathLst>
                <a:path w="1897" h="542" extrusionOk="0">
                  <a:moveTo>
                    <a:pt x="346" y="1"/>
                  </a:moveTo>
                  <a:cubicBezTo>
                    <a:pt x="1" y="14"/>
                    <a:pt x="1" y="529"/>
                    <a:pt x="346" y="542"/>
                  </a:cubicBezTo>
                  <a:lnTo>
                    <a:pt x="1591" y="542"/>
                  </a:lnTo>
                  <a:cubicBezTo>
                    <a:pt x="1731" y="542"/>
                    <a:pt x="1840" y="446"/>
                    <a:pt x="1867" y="306"/>
                  </a:cubicBezTo>
                  <a:cubicBezTo>
                    <a:pt x="1896" y="153"/>
                    <a:pt x="1757" y="1"/>
                    <a:pt x="1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p:cNvSpPr/>
            <p:nvPr/>
          </p:nvSpPr>
          <p:spPr>
            <a:xfrm>
              <a:off x="7913525" y="1721100"/>
              <a:ext cx="33225" cy="13550"/>
            </a:xfrm>
            <a:custGeom>
              <a:avLst/>
              <a:gdLst/>
              <a:ahLst/>
              <a:cxnLst/>
              <a:rect l="l" t="t" r="r" b="b"/>
              <a:pathLst>
                <a:path w="1329" h="542" extrusionOk="0">
                  <a:moveTo>
                    <a:pt x="289" y="1"/>
                  </a:moveTo>
                  <a:cubicBezTo>
                    <a:pt x="166" y="1"/>
                    <a:pt x="40" y="97"/>
                    <a:pt x="27" y="236"/>
                  </a:cubicBezTo>
                  <a:cubicBezTo>
                    <a:pt x="0" y="402"/>
                    <a:pt x="123" y="542"/>
                    <a:pt x="289" y="542"/>
                  </a:cubicBezTo>
                  <a:lnTo>
                    <a:pt x="983" y="542"/>
                  </a:lnTo>
                  <a:cubicBezTo>
                    <a:pt x="1328" y="528"/>
                    <a:pt x="1328" y="14"/>
                    <a:pt x="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 name="Google Shape;2016;p71"/>
          <p:cNvGrpSpPr/>
          <p:nvPr/>
        </p:nvGrpSpPr>
        <p:grpSpPr>
          <a:xfrm>
            <a:off x="6315800" y="1573475"/>
            <a:ext cx="308825" cy="339275"/>
            <a:chOff x="6318375" y="1573475"/>
            <a:chExt cx="308825" cy="339275"/>
          </a:xfrm>
        </p:grpSpPr>
        <p:sp>
          <p:nvSpPr>
            <p:cNvPr id="2017" name="Google Shape;2017;p71"/>
            <p:cNvSpPr/>
            <p:nvPr/>
          </p:nvSpPr>
          <p:spPr>
            <a:xfrm>
              <a:off x="6318375" y="1573475"/>
              <a:ext cx="308825" cy="339275"/>
            </a:xfrm>
            <a:custGeom>
              <a:avLst/>
              <a:gdLst/>
              <a:ahLst/>
              <a:cxnLst/>
              <a:rect l="l" t="t" r="r" b="b"/>
              <a:pathLst>
                <a:path w="12353" h="13571" extrusionOk="0">
                  <a:moveTo>
                    <a:pt x="2201" y="2546"/>
                  </a:moveTo>
                  <a:cubicBezTo>
                    <a:pt x="2351" y="2546"/>
                    <a:pt x="2477" y="2669"/>
                    <a:pt x="2477" y="2808"/>
                  </a:cubicBezTo>
                  <a:cubicBezTo>
                    <a:pt x="2470" y="2981"/>
                    <a:pt x="2339" y="3067"/>
                    <a:pt x="2208" y="3067"/>
                  </a:cubicBezTo>
                  <a:cubicBezTo>
                    <a:pt x="2076" y="3067"/>
                    <a:pt x="1944" y="2981"/>
                    <a:pt x="1936" y="2808"/>
                  </a:cubicBezTo>
                  <a:cubicBezTo>
                    <a:pt x="1936" y="2669"/>
                    <a:pt x="2062" y="2546"/>
                    <a:pt x="2201" y="2546"/>
                  </a:cubicBezTo>
                  <a:close/>
                  <a:moveTo>
                    <a:pt x="2201" y="5189"/>
                  </a:moveTo>
                  <a:cubicBezTo>
                    <a:pt x="2351" y="5189"/>
                    <a:pt x="2477" y="5311"/>
                    <a:pt x="2477" y="5464"/>
                  </a:cubicBezTo>
                  <a:cubicBezTo>
                    <a:pt x="2470" y="5637"/>
                    <a:pt x="2339" y="5723"/>
                    <a:pt x="2208" y="5723"/>
                  </a:cubicBezTo>
                  <a:cubicBezTo>
                    <a:pt x="2076" y="5723"/>
                    <a:pt x="1944" y="5637"/>
                    <a:pt x="1936" y="5464"/>
                  </a:cubicBezTo>
                  <a:cubicBezTo>
                    <a:pt x="1936" y="5311"/>
                    <a:pt x="2062" y="5189"/>
                    <a:pt x="2201" y="5189"/>
                  </a:cubicBezTo>
                  <a:close/>
                  <a:moveTo>
                    <a:pt x="2201" y="7844"/>
                  </a:moveTo>
                  <a:cubicBezTo>
                    <a:pt x="2351" y="7844"/>
                    <a:pt x="2477" y="7967"/>
                    <a:pt x="2477" y="8106"/>
                  </a:cubicBezTo>
                  <a:cubicBezTo>
                    <a:pt x="2470" y="8279"/>
                    <a:pt x="2339" y="8365"/>
                    <a:pt x="2208" y="8365"/>
                  </a:cubicBezTo>
                  <a:cubicBezTo>
                    <a:pt x="2076" y="8365"/>
                    <a:pt x="1944" y="8279"/>
                    <a:pt x="1936" y="8106"/>
                  </a:cubicBezTo>
                  <a:cubicBezTo>
                    <a:pt x="1936" y="7967"/>
                    <a:pt x="2062" y="7844"/>
                    <a:pt x="2201" y="7844"/>
                  </a:cubicBezTo>
                  <a:close/>
                  <a:moveTo>
                    <a:pt x="6019" y="4455"/>
                  </a:moveTo>
                  <a:lnTo>
                    <a:pt x="6019" y="9321"/>
                  </a:lnTo>
                  <a:lnTo>
                    <a:pt x="4967" y="9321"/>
                  </a:lnTo>
                  <a:lnTo>
                    <a:pt x="4967" y="4455"/>
                  </a:lnTo>
                  <a:close/>
                  <a:moveTo>
                    <a:pt x="8675" y="2546"/>
                  </a:moveTo>
                  <a:lnTo>
                    <a:pt x="8675" y="9321"/>
                  </a:lnTo>
                  <a:lnTo>
                    <a:pt x="7609" y="9321"/>
                  </a:lnTo>
                  <a:lnTo>
                    <a:pt x="7609" y="2546"/>
                  </a:lnTo>
                  <a:close/>
                  <a:moveTo>
                    <a:pt x="11314" y="6364"/>
                  </a:moveTo>
                  <a:lnTo>
                    <a:pt x="11314" y="9321"/>
                  </a:lnTo>
                  <a:lnTo>
                    <a:pt x="10265" y="9321"/>
                  </a:lnTo>
                  <a:lnTo>
                    <a:pt x="10265" y="6364"/>
                  </a:lnTo>
                  <a:close/>
                  <a:moveTo>
                    <a:pt x="2201" y="10483"/>
                  </a:moveTo>
                  <a:cubicBezTo>
                    <a:pt x="2351" y="10483"/>
                    <a:pt x="2477" y="10609"/>
                    <a:pt x="2477" y="10762"/>
                  </a:cubicBezTo>
                  <a:cubicBezTo>
                    <a:pt x="2470" y="10935"/>
                    <a:pt x="2339" y="11021"/>
                    <a:pt x="2208" y="11021"/>
                  </a:cubicBezTo>
                  <a:cubicBezTo>
                    <a:pt x="2076" y="11021"/>
                    <a:pt x="1944" y="10935"/>
                    <a:pt x="1936" y="10762"/>
                  </a:cubicBezTo>
                  <a:cubicBezTo>
                    <a:pt x="1936" y="10609"/>
                    <a:pt x="2062" y="10483"/>
                    <a:pt x="2201" y="10483"/>
                  </a:cubicBezTo>
                  <a:close/>
                  <a:moveTo>
                    <a:pt x="10417" y="541"/>
                  </a:moveTo>
                  <a:cubicBezTo>
                    <a:pt x="10567" y="541"/>
                    <a:pt x="10680" y="651"/>
                    <a:pt x="10680" y="803"/>
                  </a:cubicBezTo>
                  <a:lnTo>
                    <a:pt x="10680" y="5836"/>
                  </a:lnTo>
                  <a:lnTo>
                    <a:pt x="10002" y="5836"/>
                  </a:lnTo>
                  <a:cubicBezTo>
                    <a:pt x="9850" y="5836"/>
                    <a:pt x="9724" y="5949"/>
                    <a:pt x="9724" y="6101"/>
                  </a:cubicBezTo>
                  <a:lnTo>
                    <a:pt x="9724" y="9321"/>
                  </a:lnTo>
                  <a:lnTo>
                    <a:pt x="9199" y="9321"/>
                  </a:lnTo>
                  <a:lnTo>
                    <a:pt x="9199" y="2284"/>
                  </a:lnTo>
                  <a:cubicBezTo>
                    <a:pt x="9199" y="2144"/>
                    <a:pt x="9073" y="2018"/>
                    <a:pt x="8937" y="2018"/>
                  </a:cubicBezTo>
                  <a:lnTo>
                    <a:pt x="7347" y="2018"/>
                  </a:lnTo>
                  <a:cubicBezTo>
                    <a:pt x="7194" y="2018"/>
                    <a:pt x="7081" y="2144"/>
                    <a:pt x="7081" y="2284"/>
                  </a:cubicBezTo>
                  <a:lnTo>
                    <a:pt x="7081" y="9321"/>
                  </a:lnTo>
                  <a:lnTo>
                    <a:pt x="6557" y="9321"/>
                  </a:lnTo>
                  <a:lnTo>
                    <a:pt x="6557" y="4193"/>
                  </a:lnTo>
                  <a:cubicBezTo>
                    <a:pt x="6557" y="4040"/>
                    <a:pt x="6434" y="3927"/>
                    <a:pt x="6281" y="3927"/>
                  </a:cubicBezTo>
                  <a:lnTo>
                    <a:pt x="4704" y="3927"/>
                  </a:lnTo>
                  <a:cubicBezTo>
                    <a:pt x="4552" y="3927"/>
                    <a:pt x="4426" y="4040"/>
                    <a:pt x="4426" y="4193"/>
                  </a:cubicBezTo>
                  <a:lnTo>
                    <a:pt x="4426" y="9321"/>
                  </a:lnTo>
                  <a:lnTo>
                    <a:pt x="4276" y="9321"/>
                  </a:lnTo>
                  <a:cubicBezTo>
                    <a:pt x="4150" y="9321"/>
                    <a:pt x="4027" y="9421"/>
                    <a:pt x="4011" y="9557"/>
                  </a:cubicBezTo>
                  <a:cubicBezTo>
                    <a:pt x="3984" y="9723"/>
                    <a:pt x="4110" y="9862"/>
                    <a:pt x="4276" y="9862"/>
                  </a:cubicBezTo>
                  <a:lnTo>
                    <a:pt x="10680" y="9862"/>
                  </a:lnTo>
                  <a:lnTo>
                    <a:pt x="10680" y="12767"/>
                  </a:lnTo>
                  <a:cubicBezTo>
                    <a:pt x="10680" y="12920"/>
                    <a:pt x="10567" y="13043"/>
                    <a:pt x="10417" y="13043"/>
                  </a:cubicBezTo>
                  <a:lnTo>
                    <a:pt x="1149" y="13043"/>
                  </a:lnTo>
                  <a:lnTo>
                    <a:pt x="1149" y="10941"/>
                  </a:lnTo>
                  <a:lnTo>
                    <a:pt x="1438" y="10941"/>
                  </a:lnTo>
                  <a:cubicBezTo>
                    <a:pt x="1550" y="11347"/>
                    <a:pt x="1874" y="11536"/>
                    <a:pt x="2198" y="11536"/>
                  </a:cubicBezTo>
                  <a:cubicBezTo>
                    <a:pt x="2592" y="11536"/>
                    <a:pt x="2987" y="11257"/>
                    <a:pt x="3001" y="10749"/>
                  </a:cubicBezTo>
                  <a:cubicBezTo>
                    <a:pt x="2994" y="10245"/>
                    <a:pt x="2596" y="9956"/>
                    <a:pt x="2197" y="9956"/>
                  </a:cubicBezTo>
                  <a:cubicBezTo>
                    <a:pt x="1914" y="9956"/>
                    <a:pt x="1630" y="10101"/>
                    <a:pt x="1481" y="10417"/>
                  </a:cubicBezTo>
                  <a:lnTo>
                    <a:pt x="1149" y="10417"/>
                  </a:lnTo>
                  <a:lnTo>
                    <a:pt x="1149" y="8299"/>
                  </a:lnTo>
                  <a:lnTo>
                    <a:pt x="1438" y="8299"/>
                  </a:lnTo>
                  <a:cubicBezTo>
                    <a:pt x="1550" y="8699"/>
                    <a:pt x="1874" y="8887"/>
                    <a:pt x="2198" y="8887"/>
                  </a:cubicBezTo>
                  <a:cubicBezTo>
                    <a:pt x="2592" y="8887"/>
                    <a:pt x="2987" y="8609"/>
                    <a:pt x="3001" y="8093"/>
                  </a:cubicBezTo>
                  <a:cubicBezTo>
                    <a:pt x="2994" y="7592"/>
                    <a:pt x="2600" y="7303"/>
                    <a:pt x="2202" y="7303"/>
                  </a:cubicBezTo>
                  <a:cubicBezTo>
                    <a:pt x="1917" y="7303"/>
                    <a:pt x="1631" y="7451"/>
                    <a:pt x="1481" y="7774"/>
                  </a:cubicBezTo>
                  <a:lnTo>
                    <a:pt x="1149" y="7774"/>
                  </a:lnTo>
                  <a:lnTo>
                    <a:pt x="1149" y="5643"/>
                  </a:lnTo>
                  <a:lnTo>
                    <a:pt x="1438" y="5643"/>
                  </a:lnTo>
                  <a:cubicBezTo>
                    <a:pt x="1550" y="6049"/>
                    <a:pt x="1874" y="6238"/>
                    <a:pt x="2198" y="6238"/>
                  </a:cubicBezTo>
                  <a:cubicBezTo>
                    <a:pt x="2592" y="6238"/>
                    <a:pt x="2987" y="5959"/>
                    <a:pt x="3001" y="5451"/>
                  </a:cubicBezTo>
                  <a:cubicBezTo>
                    <a:pt x="2994" y="4947"/>
                    <a:pt x="2597" y="4659"/>
                    <a:pt x="2197" y="4659"/>
                  </a:cubicBezTo>
                  <a:cubicBezTo>
                    <a:pt x="1914" y="4659"/>
                    <a:pt x="1630" y="4804"/>
                    <a:pt x="1481" y="5119"/>
                  </a:cubicBezTo>
                  <a:lnTo>
                    <a:pt x="1149" y="5119"/>
                  </a:lnTo>
                  <a:lnTo>
                    <a:pt x="1149" y="3001"/>
                  </a:lnTo>
                  <a:lnTo>
                    <a:pt x="1438" y="3001"/>
                  </a:lnTo>
                  <a:cubicBezTo>
                    <a:pt x="1551" y="3409"/>
                    <a:pt x="1877" y="3600"/>
                    <a:pt x="2203" y="3600"/>
                  </a:cubicBezTo>
                  <a:cubicBezTo>
                    <a:pt x="2595" y="3600"/>
                    <a:pt x="2987" y="3322"/>
                    <a:pt x="3001" y="2808"/>
                  </a:cubicBezTo>
                  <a:cubicBezTo>
                    <a:pt x="2996" y="2429"/>
                    <a:pt x="2696" y="2323"/>
                    <a:pt x="2365" y="2323"/>
                  </a:cubicBezTo>
                  <a:cubicBezTo>
                    <a:pt x="1948" y="2323"/>
                    <a:pt x="1481" y="2490"/>
                    <a:pt x="1481" y="2490"/>
                  </a:cubicBezTo>
                  <a:lnTo>
                    <a:pt x="1149" y="2490"/>
                  </a:lnTo>
                  <a:lnTo>
                    <a:pt x="1149" y="541"/>
                  </a:lnTo>
                  <a:close/>
                  <a:moveTo>
                    <a:pt x="887" y="0"/>
                  </a:moveTo>
                  <a:cubicBezTo>
                    <a:pt x="734" y="0"/>
                    <a:pt x="625" y="126"/>
                    <a:pt x="625" y="276"/>
                  </a:cubicBezTo>
                  <a:lnTo>
                    <a:pt x="625" y="2476"/>
                  </a:lnTo>
                  <a:lnTo>
                    <a:pt x="359" y="2476"/>
                  </a:lnTo>
                  <a:cubicBezTo>
                    <a:pt x="223" y="2476"/>
                    <a:pt x="110" y="2559"/>
                    <a:pt x="97" y="2699"/>
                  </a:cubicBezTo>
                  <a:cubicBezTo>
                    <a:pt x="70" y="2865"/>
                    <a:pt x="193" y="3001"/>
                    <a:pt x="346" y="3001"/>
                  </a:cubicBezTo>
                  <a:lnTo>
                    <a:pt x="625" y="3001"/>
                  </a:lnTo>
                  <a:lnTo>
                    <a:pt x="625" y="5119"/>
                  </a:lnTo>
                  <a:lnTo>
                    <a:pt x="359" y="5119"/>
                  </a:lnTo>
                  <a:cubicBezTo>
                    <a:pt x="223" y="5119"/>
                    <a:pt x="110" y="5215"/>
                    <a:pt x="97" y="5338"/>
                  </a:cubicBezTo>
                  <a:cubicBezTo>
                    <a:pt x="70" y="5504"/>
                    <a:pt x="193" y="5643"/>
                    <a:pt x="346" y="5643"/>
                  </a:cubicBezTo>
                  <a:lnTo>
                    <a:pt x="625" y="5643"/>
                  </a:lnTo>
                  <a:lnTo>
                    <a:pt x="625" y="7774"/>
                  </a:lnTo>
                  <a:lnTo>
                    <a:pt x="359" y="7774"/>
                  </a:lnTo>
                  <a:cubicBezTo>
                    <a:pt x="223" y="7774"/>
                    <a:pt x="110" y="7857"/>
                    <a:pt x="97" y="7994"/>
                  </a:cubicBezTo>
                  <a:cubicBezTo>
                    <a:pt x="70" y="8160"/>
                    <a:pt x="193" y="8299"/>
                    <a:pt x="346" y="8299"/>
                  </a:cubicBezTo>
                  <a:lnTo>
                    <a:pt x="625" y="8299"/>
                  </a:lnTo>
                  <a:lnTo>
                    <a:pt x="625" y="10417"/>
                  </a:lnTo>
                  <a:lnTo>
                    <a:pt x="332" y="10417"/>
                  </a:lnTo>
                  <a:cubicBezTo>
                    <a:pt x="223" y="10417"/>
                    <a:pt x="127" y="10483"/>
                    <a:pt x="83" y="10583"/>
                  </a:cubicBezTo>
                  <a:cubicBezTo>
                    <a:pt x="1" y="10789"/>
                    <a:pt x="153" y="10968"/>
                    <a:pt x="332" y="10968"/>
                  </a:cubicBezTo>
                  <a:lnTo>
                    <a:pt x="625" y="10968"/>
                  </a:lnTo>
                  <a:lnTo>
                    <a:pt x="625" y="13305"/>
                  </a:lnTo>
                  <a:cubicBezTo>
                    <a:pt x="625" y="13444"/>
                    <a:pt x="734" y="13570"/>
                    <a:pt x="887" y="13570"/>
                  </a:cubicBezTo>
                  <a:lnTo>
                    <a:pt x="10417" y="13570"/>
                  </a:lnTo>
                  <a:cubicBezTo>
                    <a:pt x="10859" y="13570"/>
                    <a:pt x="11217" y="13209"/>
                    <a:pt x="11217" y="12767"/>
                  </a:cubicBezTo>
                  <a:lnTo>
                    <a:pt x="11217" y="9862"/>
                  </a:lnTo>
                  <a:lnTo>
                    <a:pt x="12007" y="9862"/>
                  </a:lnTo>
                  <a:cubicBezTo>
                    <a:pt x="12353" y="9849"/>
                    <a:pt x="12353" y="9338"/>
                    <a:pt x="12007" y="9321"/>
                  </a:cubicBezTo>
                  <a:lnTo>
                    <a:pt x="11855" y="9321"/>
                  </a:lnTo>
                  <a:lnTo>
                    <a:pt x="11855" y="6101"/>
                  </a:lnTo>
                  <a:cubicBezTo>
                    <a:pt x="11855" y="5949"/>
                    <a:pt x="11729" y="5836"/>
                    <a:pt x="11579" y="5836"/>
                  </a:cubicBezTo>
                  <a:lnTo>
                    <a:pt x="11217" y="5836"/>
                  </a:lnTo>
                  <a:lnTo>
                    <a:pt x="11217" y="803"/>
                  </a:lnTo>
                  <a:cubicBezTo>
                    <a:pt x="11217" y="359"/>
                    <a:pt x="10859" y="0"/>
                    <a:pt x="10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1"/>
            <p:cNvSpPr/>
            <p:nvPr/>
          </p:nvSpPr>
          <p:spPr>
            <a:xfrm>
              <a:off x="6418625" y="1849075"/>
              <a:ext cx="95875" cy="13125"/>
            </a:xfrm>
            <a:custGeom>
              <a:avLst/>
              <a:gdLst/>
              <a:ahLst/>
              <a:cxnLst/>
              <a:rect l="l" t="t" r="r" b="b"/>
              <a:pathLst>
                <a:path w="3835" h="525" extrusionOk="0">
                  <a:moveTo>
                    <a:pt x="266" y="0"/>
                  </a:moveTo>
                  <a:cubicBezTo>
                    <a:pt x="113" y="0"/>
                    <a:pt x="1" y="123"/>
                    <a:pt x="1" y="263"/>
                  </a:cubicBezTo>
                  <a:cubicBezTo>
                    <a:pt x="1" y="415"/>
                    <a:pt x="113" y="525"/>
                    <a:pt x="266" y="525"/>
                  </a:cubicBezTo>
                  <a:lnTo>
                    <a:pt x="3543" y="525"/>
                  </a:lnTo>
                  <a:cubicBezTo>
                    <a:pt x="3669" y="525"/>
                    <a:pt x="3792" y="442"/>
                    <a:pt x="3805" y="306"/>
                  </a:cubicBezTo>
                  <a:cubicBezTo>
                    <a:pt x="3835" y="140"/>
                    <a:pt x="3709" y="0"/>
                    <a:pt x="3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71"/>
          <p:cNvGrpSpPr/>
          <p:nvPr/>
        </p:nvGrpSpPr>
        <p:grpSpPr>
          <a:xfrm>
            <a:off x="7099888" y="1573650"/>
            <a:ext cx="264850" cy="339100"/>
            <a:chOff x="7050100" y="1573650"/>
            <a:chExt cx="264850" cy="339100"/>
          </a:xfrm>
        </p:grpSpPr>
        <p:sp>
          <p:nvSpPr>
            <p:cNvPr id="2020" name="Google Shape;2020;p71"/>
            <p:cNvSpPr/>
            <p:nvPr/>
          </p:nvSpPr>
          <p:spPr>
            <a:xfrm>
              <a:off x="7050100" y="1573650"/>
              <a:ext cx="264850" cy="339100"/>
            </a:xfrm>
            <a:custGeom>
              <a:avLst/>
              <a:gdLst/>
              <a:ahLst/>
              <a:cxnLst/>
              <a:rect l="l" t="t" r="r" b="b"/>
              <a:pathLst>
                <a:path w="10594" h="13564" extrusionOk="0">
                  <a:moveTo>
                    <a:pt x="5298" y="517"/>
                  </a:moveTo>
                  <a:cubicBezTo>
                    <a:pt x="5740" y="517"/>
                    <a:pt x="6098" y="879"/>
                    <a:pt x="6098" y="1321"/>
                  </a:cubicBezTo>
                  <a:cubicBezTo>
                    <a:pt x="6098" y="1460"/>
                    <a:pt x="6211" y="1583"/>
                    <a:pt x="6361" y="1583"/>
                  </a:cubicBezTo>
                  <a:lnTo>
                    <a:pt x="8216" y="1583"/>
                  </a:lnTo>
                  <a:lnTo>
                    <a:pt x="8216" y="2649"/>
                  </a:lnTo>
                  <a:lnTo>
                    <a:pt x="2394" y="2649"/>
                  </a:lnTo>
                  <a:lnTo>
                    <a:pt x="2394" y="1583"/>
                  </a:lnTo>
                  <a:lnTo>
                    <a:pt x="4246" y="1583"/>
                  </a:lnTo>
                  <a:cubicBezTo>
                    <a:pt x="4385" y="1583"/>
                    <a:pt x="4508" y="1460"/>
                    <a:pt x="4508" y="1321"/>
                  </a:cubicBezTo>
                  <a:cubicBezTo>
                    <a:pt x="4508" y="879"/>
                    <a:pt x="4867" y="517"/>
                    <a:pt x="5298" y="517"/>
                  </a:cubicBezTo>
                  <a:close/>
                  <a:moveTo>
                    <a:pt x="9016" y="2911"/>
                  </a:moveTo>
                  <a:lnTo>
                    <a:pt x="9016" y="11970"/>
                  </a:lnTo>
                  <a:lnTo>
                    <a:pt x="1590" y="11970"/>
                  </a:lnTo>
                  <a:lnTo>
                    <a:pt x="1590" y="2911"/>
                  </a:lnTo>
                  <a:lnTo>
                    <a:pt x="1936" y="2911"/>
                  </a:lnTo>
                  <a:cubicBezTo>
                    <a:pt x="2019" y="3064"/>
                    <a:pt x="2198" y="3173"/>
                    <a:pt x="2394" y="3173"/>
                  </a:cubicBezTo>
                  <a:lnTo>
                    <a:pt x="8216" y="3173"/>
                  </a:lnTo>
                  <a:cubicBezTo>
                    <a:pt x="8409" y="3173"/>
                    <a:pt x="8588" y="3064"/>
                    <a:pt x="8671" y="2911"/>
                  </a:cubicBezTo>
                  <a:close/>
                  <a:moveTo>
                    <a:pt x="9806" y="1845"/>
                  </a:moveTo>
                  <a:cubicBezTo>
                    <a:pt x="9959" y="1845"/>
                    <a:pt x="10069" y="1971"/>
                    <a:pt x="10069" y="2111"/>
                  </a:cubicBezTo>
                  <a:lnTo>
                    <a:pt x="10069" y="12760"/>
                  </a:lnTo>
                  <a:cubicBezTo>
                    <a:pt x="10069" y="12913"/>
                    <a:pt x="9959" y="13022"/>
                    <a:pt x="9806" y="13022"/>
                  </a:cubicBezTo>
                  <a:lnTo>
                    <a:pt x="800" y="13022"/>
                  </a:lnTo>
                  <a:cubicBezTo>
                    <a:pt x="651" y="13022"/>
                    <a:pt x="538" y="12913"/>
                    <a:pt x="538" y="12760"/>
                  </a:cubicBezTo>
                  <a:lnTo>
                    <a:pt x="538" y="2111"/>
                  </a:lnTo>
                  <a:cubicBezTo>
                    <a:pt x="538" y="1971"/>
                    <a:pt x="651" y="1845"/>
                    <a:pt x="800" y="1845"/>
                  </a:cubicBezTo>
                  <a:lnTo>
                    <a:pt x="1853" y="1845"/>
                  </a:lnTo>
                  <a:lnTo>
                    <a:pt x="1853" y="2386"/>
                  </a:lnTo>
                  <a:lnTo>
                    <a:pt x="1328" y="2386"/>
                  </a:lnTo>
                  <a:cubicBezTo>
                    <a:pt x="1189" y="2386"/>
                    <a:pt x="1066" y="2496"/>
                    <a:pt x="1066" y="2649"/>
                  </a:cubicBezTo>
                  <a:lnTo>
                    <a:pt x="1066" y="12236"/>
                  </a:lnTo>
                  <a:cubicBezTo>
                    <a:pt x="1066" y="12372"/>
                    <a:pt x="1189" y="12498"/>
                    <a:pt x="1328" y="12498"/>
                  </a:cubicBezTo>
                  <a:lnTo>
                    <a:pt x="9282" y="12498"/>
                  </a:lnTo>
                  <a:cubicBezTo>
                    <a:pt x="9418" y="12498"/>
                    <a:pt x="9544" y="12372"/>
                    <a:pt x="9544" y="12236"/>
                  </a:cubicBezTo>
                  <a:lnTo>
                    <a:pt x="9544" y="2649"/>
                  </a:lnTo>
                  <a:cubicBezTo>
                    <a:pt x="9544" y="2496"/>
                    <a:pt x="9418" y="2386"/>
                    <a:pt x="9282" y="2386"/>
                  </a:cubicBezTo>
                  <a:lnTo>
                    <a:pt x="8741" y="2386"/>
                  </a:lnTo>
                  <a:lnTo>
                    <a:pt x="8741" y="1845"/>
                  </a:lnTo>
                  <a:close/>
                  <a:moveTo>
                    <a:pt x="5298" y="0"/>
                  </a:moveTo>
                  <a:cubicBezTo>
                    <a:pt x="4724" y="0"/>
                    <a:pt x="4150" y="353"/>
                    <a:pt x="3997" y="1059"/>
                  </a:cubicBezTo>
                  <a:lnTo>
                    <a:pt x="2377" y="1059"/>
                  </a:lnTo>
                  <a:cubicBezTo>
                    <a:pt x="2185" y="1059"/>
                    <a:pt x="2019" y="1155"/>
                    <a:pt x="1922" y="1321"/>
                  </a:cubicBezTo>
                  <a:lnTo>
                    <a:pt x="800" y="1321"/>
                  </a:lnTo>
                  <a:cubicBezTo>
                    <a:pt x="359" y="1321"/>
                    <a:pt x="0" y="1679"/>
                    <a:pt x="0" y="2111"/>
                  </a:cubicBezTo>
                  <a:lnTo>
                    <a:pt x="0" y="12760"/>
                  </a:lnTo>
                  <a:cubicBezTo>
                    <a:pt x="0" y="13202"/>
                    <a:pt x="359" y="13563"/>
                    <a:pt x="800" y="13563"/>
                  </a:cubicBezTo>
                  <a:lnTo>
                    <a:pt x="9806" y="13563"/>
                  </a:lnTo>
                  <a:cubicBezTo>
                    <a:pt x="10248" y="13563"/>
                    <a:pt x="10593" y="13202"/>
                    <a:pt x="10593" y="12760"/>
                  </a:cubicBezTo>
                  <a:lnTo>
                    <a:pt x="10593" y="2111"/>
                  </a:lnTo>
                  <a:cubicBezTo>
                    <a:pt x="10593" y="1679"/>
                    <a:pt x="10248" y="1321"/>
                    <a:pt x="9806" y="1321"/>
                  </a:cubicBezTo>
                  <a:lnTo>
                    <a:pt x="8671" y="1321"/>
                  </a:lnTo>
                  <a:cubicBezTo>
                    <a:pt x="8575" y="1155"/>
                    <a:pt x="8409" y="1059"/>
                    <a:pt x="8216" y="1059"/>
                  </a:cubicBezTo>
                  <a:lnTo>
                    <a:pt x="6596" y="1059"/>
                  </a:lnTo>
                  <a:cubicBezTo>
                    <a:pt x="6445" y="353"/>
                    <a:pt x="5872" y="0"/>
                    <a:pt x="5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1"/>
            <p:cNvSpPr/>
            <p:nvPr/>
          </p:nvSpPr>
          <p:spPr>
            <a:xfrm>
              <a:off x="7175900" y="1599850"/>
              <a:ext cx="13225" cy="13400"/>
            </a:xfrm>
            <a:custGeom>
              <a:avLst/>
              <a:gdLst/>
              <a:ahLst/>
              <a:cxnLst/>
              <a:rect l="l" t="t" r="r" b="b"/>
              <a:pathLst>
                <a:path w="529" h="536" extrusionOk="0">
                  <a:moveTo>
                    <a:pt x="266" y="1"/>
                  </a:moveTo>
                  <a:cubicBezTo>
                    <a:pt x="138" y="1"/>
                    <a:pt x="9" y="87"/>
                    <a:pt x="1" y="260"/>
                  </a:cubicBezTo>
                  <a:cubicBezTo>
                    <a:pt x="1" y="412"/>
                    <a:pt x="127" y="535"/>
                    <a:pt x="266" y="535"/>
                  </a:cubicBezTo>
                  <a:cubicBezTo>
                    <a:pt x="416" y="535"/>
                    <a:pt x="529" y="412"/>
                    <a:pt x="529" y="260"/>
                  </a:cubicBezTo>
                  <a:cubicBezTo>
                    <a:pt x="522" y="87"/>
                    <a:pt x="394"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1"/>
            <p:cNvSpPr/>
            <p:nvPr/>
          </p:nvSpPr>
          <p:spPr>
            <a:xfrm>
              <a:off x="7189425" y="1669575"/>
              <a:ext cx="72650" cy="72625"/>
            </a:xfrm>
            <a:custGeom>
              <a:avLst/>
              <a:gdLst/>
              <a:ahLst/>
              <a:cxnLst/>
              <a:rect l="l" t="t" r="r" b="b"/>
              <a:pathLst>
                <a:path w="2906" h="2905" extrusionOk="0">
                  <a:moveTo>
                    <a:pt x="525" y="541"/>
                  </a:moveTo>
                  <a:cubicBezTo>
                    <a:pt x="1481" y="664"/>
                    <a:pt x="2242" y="1427"/>
                    <a:pt x="2364" y="2380"/>
                  </a:cubicBezTo>
                  <a:lnTo>
                    <a:pt x="525" y="2380"/>
                  </a:lnTo>
                  <a:lnTo>
                    <a:pt x="525" y="541"/>
                  </a:lnTo>
                  <a:close/>
                  <a:moveTo>
                    <a:pt x="263" y="0"/>
                  </a:moveTo>
                  <a:cubicBezTo>
                    <a:pt x="110" y="0"/>
                    <a:pt x="1" y="113"/>
                    <a:pt x="1" y="266"/>
                  </a:cubicBezTo>
                  <a:lnTo>
                    <a:pt x="1" y="2642"/>
                  </a:lnTo>
                  <a:cubicBezTo>
                    <a:pt x="1" y="2795"/>
                    <a:pt x="110" y="2905"/>
                    <a:pt x="263" y="2905"/>
                  </a:cubicBezTo>
                  <a:lnTo>
                    <a:pt x="2643" y="2905"/>
                  </a:lnTo>
                  <a:cubicBezTo>
                    <a:pt x="2796" y="2905"/>
                    <a:pt x="2906" y="2795"/>
                    <a:pt x="2906" y="2656"/>
                  </a:cubicBezTo>
                  <a:cubicBezTo>
                    <a:pt x="2906" y="1192"/>
                    <a:pt x="171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7081550" y="1695875"/>
              <a:ext cx="154225" cy="132800"/>
            </a:xfrm>
            <a:custGeom>
              <a:avLst/>
              <a:gdLst/>
              <a:ahLst/>
              <a:cxnLst/>
              <a:rect l="l" t="t" r="r" b="b"/>
              <a:pathLst>
                <a:path w="6169" h="5312" extrusionOk="0">
                  <a:moveTo>
                    <a:pt x="3250" y="555"/>
                  </a:moveTo>
                  <a:lnTo>
                    <a:pt x="3250" y="2503"/>
                  </a:lnTo>
                  <a:lnTo>
                    <a:pt x="1564" y="3473"/>
                  </a:lnTo>
                  <a:cubicBezTo>
                    <a:pt x="996" y="2215"/>
                    <a:pt x="1896" y="691"/>
                    <a:pt x="3250" y="555"/>
                  </a:cubicBezTo>
                  <a:close/>
                  <a:moveTo>
                    <a:pt x="5617" y="2918"/>
                  </a:moveTo>
                  <a:cubicBezTo>
                    <a:pt x="5547" y="3499"/>
                    <a:pt x="5229" y="4010"/>
                    <a:pt x="4787" y="4342"/>
                  </a:cubicBezTo>
                  <a:lnTo>
                    <a:pt x="3971" y="2918"/>
                  </a:lnTo>
                  <a:close/>
                  <a:moveTo>
                    <a:pt x="3416" y="3015"/>
                  </a:moveTo>
                  <a:lnTo>
                    <a:pt x="4329" y="4608"/>
                  </a:lnTo>
                  <a:cubicBezTo>
                    <a:pt x="4081" y="4720"/>
                    <a:pt x="3810" y="4772"/>
                    <a:pt x="3538" y="4772"/>
                  </a:cubicBezTo>
                  <a:cubicBezTo>
                    <a:pt x="2872" y="4772"/>
                    <a:pt x="2199" y="4458"/>
                    <a:pt x="1826" y="3927"/>
                  </a:cubicBezTo>
                  <a:lnTo>
                    <a:pt x="3416" y="3015"/>
                  </a:lnTo>
                  <a:close/>
                  <a:moveTo>
                    <a:pt x="3513" y="0"/>
                  </a:moveTo>
                  <a:cubicBezTo>
                    <a:pt x="0" y="140"/>
                    <a:pt x="0" y="5172"/>
                    <a:pt x="3513" y="5312"/>
                  </a:cubicBezTo>
                  <a:cubicBezTo>
                    <a:pt x="4980" y="5312"/>
                    <a:pt x="6168" y="4123"/>
                    <a:pt x="6168" y="2656"/>
                  </a:cubicBezTo>
                  <a:cubicBezTo>
                    <a:pt x="6168" y="2517"/>
                    <a:pt x="6045" y="2394"/>
                    <a:pt x="5906" y="2394"/>
                  </a:cubicBezTo>
                  <a:lnTo>
                    <a:pt x="3775" y="2394"/>
                  </a:lnTo>
                  <a:lnTo>
                    <a:pt x="3775" y="276"/>
                  </a:lnTo>
                  <a:cubicBezTo>
                    <a:pt x="3775" y="127"/>
                    <a:pt x="3665"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7100875" y="1843175"/>
              <a:ext cx="75475" cy="13150"/>
            </a:xfrm>
            <a:custGeom>
              <a:avLst/>
              <a:gdLst/>
              <a:ahLst/>
              <a:cxnLst/>
              <a:rect l="l" t="t" r="r" b="b"/>
              <a:pathLst>
                <a:path w="3019" h="526" extrusionOk="0">
                  <a:moveTo>
                    <a:pt x="346" y="1"/>
                  </a:moveTo>
                  <a:cubicBezTo>
                    <a:pt x="1" y="1"/>
                    <a:pt x="1" y="512"/>
                    <a:pt x="346" y="525"/>
                  </a:cubicBezTo>
                  <a:lnTo>
                    <a:pt x="2740" y="525"/>
                  </a:lnTo>
                  <a:cubicBezTo>
                    <a:pt x="2892" y="525"/>
                    <a:pt x="3018" y="389"/>
                    <a:pt x="3002" y="223"/>
                  </a:cubicBezTo>
                  <a:cubicBezTo>
                    <a:pt x="2975" y="84"/>
                    <a:pt x="2866" y="1"/>
                    <a:pt x="2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7187025" y="1843175"/>
              <a:ext cx="75725" cy="13150"/>
            </a:xfrm>
            <a:custGeom>
              <a:avLst/>
              <a:gdLst/>
              <a:ahLst/>
              <a:cxnLst/>
              <a:rect l="l" t="t" r="r" b="b"/>
              <a:pathLst>
                <a:path w="3029" h="526" extrusionOk="0">
                  <a:moveTo>
                    <a:pt x="359" y="1"/>
                  </a:moveTo>
                  <a:cubicBezTo>
                    <a:pt x="1" y="1"/>
                    <a:pt x="1" y="512"/>
                    <a:pt x="359" y="525"/>
                  </a:cubicBezTo>
                  <a:lnTo>
                    <a:pt x="2739" y="525"/>
                  </a:lnTo>
                  <a:cubicBezTo>
                    <a:pt x="2892" y="525"/>
                    <a:pt x="3028" y="389"/>
                    <a:pt x="3002" y="223"/>
                  </a:cubicBezTo>
                  <a:cubicBezTo>
                    <a:pt x="2975" y="84"/>
                    <a:pt x="2862" y="1"/>
                    <a:pt x="2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71"/>
          <p:cNvGrpSpPr/>
          <p:nvPr/>
        </p:nvGrpSpPr>
        <p:grpSpPr>
          <a:xfrm>
            <a:off x="4818013" y="1573475"/>
            <a:ext cx="344750" cy="339275"/>
            <a:chOff x="4775850" y="1573475"/>
            <a:chExt cx="344750" cy="339275"/>
          </a:xfrm>
        </p:grpSpPr>
        <p:sp>
          <p:nvSpPr>
            <p:cNvPr id="2027" name="Google Shape;2027;p71"/>
            <p:cNvSpPr/>
            <p:nvPr/>
          </p:nvSpPr>
          <p:spPr>
            <a:xfrm>
              <a:off x="4775850" y="1573475"/>
              <a:ext cx="344750" cy="339275"/>
            </a:xfrm>
            <a:custGeom>
              <a:avLst/>
              <a:gdLst/>
              <a:ahLst/>
              <a:cxnLst/>
              <a:rect l="l" t="t" r="r" b="b"/>
              <a:pathLst>
                <a:path w="13790" h="13571" extrusionOk="0">
                  <a:moveTo>
                    <a:pt x="8714" y="843"/>
                  </a:moveTo>
                  <a:lnTo>
                    <a:pt x="10069" y="2201"/>
                  </a:lnTo>
                  <a:lnTo>
                    <a:pt x="8714" y="2201"/>
                  </a:lnTo>
                  <a:lnTo>
                    <a:pt x="8714" y="843"/>
                  </a:lnTo>
                  <a:close/>
                  <a:moveTo>
                    <a:pt x="11174" y="5587"/>
                  </a:moveTo>
                  <a:lnTo>
                    <a:pt x="11174" y="6971"/>
                  </a:lnTo>
                  <a:cubicBezTo>
                    <a:pt x="11174" y="7028"/>
                    <a:pt x="11187" y="7067"/>
                    <a:pt x="11217" y="7111"/>
                  </a:cubicBezTo>
                  <a:lnTo>
                    <a:pt x="11383" y="7373"/>
                  </a:lnTo>
                  <a:lnTo>
                    <a:pt x="9903" y="7373"/>
                  </a:lnTo>
                  <a:lnTo>
                    <a:pt x="10069" y="7111"/>
                  </a:lnTo>
                  <a:cubicBezTo>
                    <a:pt x="10095" y="7067"/>
                    <a:pt x="10108" y="7028"/>
                    <a:pt x="10108" y="6971"/>
                  </a:cubicBezTo>
                  <a:lnTo>
                    <a:pt x="10108" y="5587"/>
                  </a:lnTo>
                  <a:close/>
                  <a:moveTo>
                    <a:pt x="11715" y="7897"/>
                  </a:moveTo>
                  <a:cubicBezTo>
                    <a:pt x="11715" y="7911"/>
                    <a:pt x="12960" y="9862"/>
                    <a:pt x="12960" y="9862"/>
                  </a:cubicBezTo>
                  <a:cubicBezTo>
                    <a:pt x="13056" y="10002"/>
                    <a:pt x="13013" y="10125"/>
                    <a:pt x="12987" y="10181"/>
                  </a:cubicBezTo>
                  <a:cubicBezTo>
                    <a:pt x="12930" y="10277"/>
                    <a:pt x="12834" y="10334"/>
                    <a:pt x="12724" y="10334"/>
                  </a:cubicBezTo>
                  <a:lnTo>
                    <a:pt x="8562" y="10334"/>
                  </a:lnTo>
                  <a:cubicBezTo>
                    <a:pt x="8396" y="10334"/>
                    <a:pt x="8326" y="10221"/>
                    <a:pt x="8299" y="10168"/>
                  </a:cubicBezTo>
                  <a:cubicBezTo>
                    <a:pt x="8243" y="10055"/>
                    <a:pt x="8256" y="9945"/>
                    <a:pt x="8326" y="9849"/>
                  </a:cubicBezTo>
                  <a:cubicBezTo>
                    <a:pt x="8352" y="9806"/>
                    <a:pt x="9557" y="7940"/>
                    <a:pt x="9571" y="7897"/>
                  </a:cubicBezTo>
                  <a:close/>
                  <a:moveTo>
                    <a:pt x="8173" y="541"/>
                  </a:moveTo>
                  <a:lnTo>
                    <a:pt x="8173" y="2476"/>
                  </a:lnTo>
                  <a:cubicBezTo>
                    <a:pt x="8173" y="2616"/>
                    <a:pt x="8299" y="2739"/>
                    <a:pt x="8449" y="2739"/>
                  </a:cubicBezTo>
                  <a:lnTo>
                    <a:pt x="10374" y="2739"/>
                  </a:lnTo>
                  <a:lnTo>
                    <a:pt x="10374" y="5062"/>
                  </a:lnTo>
                  <a:lnTo>
                    <a:pt x="9584" y="5062"/>
                  </a:lnTo>
                  <a:cubicBezTo>
                    <a:pt x="9239" y="5076"/>
                    <a:pt x="9239" y="5574"/>
                    <a:pt x="9584" y="5587"/>
                  </a:cubicBezTo>
                  <a:lnTo>
                    <a:pt x="9584" y="6888"/>
                  </a:lnTo>
                  <a:lnTo>
                    <a:pt x="7898" y="9531"/>
                  </a:lnTo>
                  <a:cubicBezTo>
                    <a:pt x="7483" y="10055"/>
                    <a:pt x="7884" y="10872"/>
                    <a:pt x="8562" y="10872"/>
                  </a:cubicBezTo>
                  <a:lnTo>
                    <a:pt x="10374" y="10872"/>
                  </a:lnTo>
                  <a:lnTo>
                    <a:pt x="10374" y="11662"/>
                  </a:lnTo>
                  <a:lnTo>
                    <a:pt x="1909" y="11662"/>
                  </a:lnTo>
                  <a:lnTo>
                    <a:pt x="1909" y="541"/>
                  </a:lnTo>
                  <a:close/>
                  <a:moveTo>
                    <a:pt x="1368" y="1909"/>
                  </a:moveTo>
                  <a:lnTo>
                    <a:pt x="1368" y="11924"/>
                  </a:lnTo>
                  <a:cubicBezTo>
                    <a:pt x="1368" y="12077"/>
                    <a:pt x="1494" y="12186"/>
                    <a:pt x="1630" y="12186"/>
                  </a:cubicBezTo>
                  <a:lnTo>
                    <a:pt x="9003" y="12186"/>
                  </a:lnTo>
                  <a:lnTo>
                    <a:pt x="9003" y="13043"/>
                  </a:lnTo>
                  <a:lnTo>
                    <a:pt x="525" y="13043"/>
                  </a:lnTo>
                  <a:lnTo>
                    <a:pt x="525" y="1909"/>
                  </a:lnTo>
                  <a:close/>
                  <a:moveTo>
                    <a:pt x="1630" y="0"/>
                  </a:moveTo>
                  <a:cubicBezTo>
                    <a:pt x="1494" y="0"/>
                    <a:pt x="1368" y="126"/>
                    <a:pt x="1368" y="276"/>
                  </a:cubicBezTo>
                  <a:lnTo>
                    <a:pt x="1368" y="1384"/>
                  </a:lnTo>
                  <a:lnTo>
                    <a:pt x="263" y="1384"/>
                  </a:lnTo>
                  <a:cubicBezTo>
                    <a:pt x="110" y="1384"/>
                    <a:pt x="0" y="1507"/>
                    <a:pt x="0" y="1647"/>
                  </a:cubicBezTo>
                  <a:lnTo>
                    <a:pt x="0" y="13305"/>
                  </a:lnTo>
                  <a:cubicBezTo>
                    <a:pt x="0" y="13444"/>
                    <a:pt x="110" y="13570"/>
                    <a:pt x="263" y="13570"/>
                  </a:cubicBezTo>
                  <a:lnTo>
                    <a:pt x="9265" y="13570"/>
                  </a:lnTo>
                  <a:cubicBezTo>
                    <a:pt x="9405" y="13570"/>
                    <a:pt x="9528" y="13444"/>
                    <a:pt x="9528" y="13305"/>
                  </a:cubicBezTo>
                  <a:lnTo>
                    <a:pt x="9528" y="12186"/>
                  </a:lnTo>
                  <a:lnTo>
                    <a:pt x="10650" y="12186"/>
                  </a:lnTo>
                  <a:cubicBezTo>
                    <a:pt x="10789" y="12186"/>
                    <a:pt x="10912" y="12077"/>
                    <a:pt x="10912" y="11924"/>
                  </a:cubicBezTo>
                  <a:lnTo>
                    <a:pt x="10912" y="10872"/>
                  </a:lnTo>
                  <a:lnTo>
                    <a:pt x="12724" y="10872"/>
                  </a:lnTo>
                  <a:cubicBezTo>
                    <a:pt x="13388" y="10872"/>
                    <a:pt x="13790" y="10098"/>
                    <a:pt x="13402" y="9570"/>
                  </a:cubicBezTo>
                  <a:lnTo>
                    <a:pt x="11702" y="6888"/>
                  </a:lnTo>
                  <a:lnTo>
                    <a:pt x="11702" y="5603"/>
                  </a:lnTo>
                  <a:cubicBezTo>
                    <a:pt x="12047" y="5587"/>
                    <a:pt x="12047" y="5076"/>
                    <a:pt x="11702" y="5062"/>
                  </a:cubicBezTo>
                  <a:lnTo>
                    <a:pt x="10912" y="5062"/>
                  </a:lnTo>
                  <a:lnTo>
                    <a:pt x="10912" y="2393"/>
                  </a:lnTo>
                  <a:cubicBezTo>
                    <a:pt x="10912" y="2324"/>
                    <a:pt x="10885" y="2254"/>
                    <a:pt x="10829" y="2201"/>
                  </a:cubicBezTo>
                  <a:lnTo>
                    <a:pt x="8714" y="83"/>
                  </a:lnTo>
                  <a:cubicBezTo>
                    <a:pt x="8658" y="27"/>
                    <a:pt x="8588" y="0"/>
                    <a:pt x="8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1"/>
            <p:cNvSpPr/>
            <p:nvPr/>
          </p:nvSpPr>
          <p:spPr>
            <a:xfrm>
              <a:off x="4844325" y="1667950"/>
              <a:ext cx="136525" cy="177500"/>
            </a:xfrm>
            <a:custGeom>
              <a:avLst/>
              <a:gdLst/>
              <a:ahLst/>
              <a:cxnLst/>
              <a:rect l="l" t="t" r="r" b="b"/>
              <a:pathLst>
                <a:path w="5461" h="7100" extrusionOk="0">
                  <a:moveTo>
                    <a:pt x="4652" y="524"/>
                  </a:moveTo>
                  <a:cubicBezTo>
                    <a:pt x="4795" y="524"/>
                    <a:pt x="4936" y="638"/>
                    <a:pt x="4936" y="799"/>
                  </a:cubicBezTo>
                  <a:cubicBezTo>
                    <a:pt x="4936" y="951"/>
                    <a:pt x="4813" y="1078"/>
                    <a:pt x="4661" y="1078"/>
                  </a:cubicBezTo>
                  <a:cubicBezTo>
                    <a:pt x="4425" y="1078"/>
                    <a:pt x="4286" y="772"/>
                    <a:pt x="4465" y="606"/>
                  </a:cubicBezTo>
                  <a:cubicBezTo>
                    <a:pt x="4518" y="549"/>
                    <a:pt x="4585" y="524"/>
                    <a:pt x="4652" y="524"/>
                  </a:cubicBezTo>
                  <a:close/>
                  <a:moveTo>
                    <a:pt x="977" y="2969"/>
                  </a:moveTo>
                  <a:cubicBezTo>
                    <a:pt x="983" y="2969"/>
                    <a:pt x="990" y="2969"/>
                    <a:pt x="996" y="2970"/>
                  </a:cubicBezTo>
                  <a:cubicBezTo>
                    <a:pt x="1001" y="2969"/>
                    <a:pt x="1006" y="2969"/>
                    <a:pt x="1012" y="2969"/>
                  </a:cubicBezTo>
                  <a:cubicBezTo>
                    <a:pt x="1250" y="2969"/>
                    <a:pt x="1364" y="3265"/>
                    <a:pt x="1188" y="3428"/>
                  </a:cubicBezTo>
                  <a:cubicBezTo>
                    <a:pt x="1134" y="3487"/>
                    <a:pt x="1065" y="3513"/>
                    <a:pt x="996" y="3513"/>
                  </a:cubicBezTo>
                  <a:cubicBezTo>
                    <a:pt x="856" y="3513"/>
                    <a:pt x="721" y="3403"/>
                    <a:pt x="730" y="3235"/>
                  </a:cubicBezTo>
                  <a:cubicBezTo>
                    <a:pt x="718" y="3102"/>
                    <a:pt x="844" y="2969"/>
                    <a:pt x="977" y="2969"/>
                  </a:cubicBezTo>
                  <a:close/>
                  <a:moveTo>
                    <a:pt x="4030" y="2969"/>
                  </a:moveTo>
                  <a:cubicBezTo>
                    <a:pt x="4037" y="2969"/>
                    <a:pt x="4043" y="2969"/>
                    <a:pt x="4050" y="2970"/>
                  </a:cubicBezTo>
                  <a:cubicBezTo>
                    <a:pt x="4055" y="2969"/>
                    <a:pt x="4060" y="2969"/>
                    <a:pt x="4065" y="2969"/>
                  </a:cubicBezTo>
                  <a:cubicBezTo>
                    <a:pt x="4291" y="2969"/>
                    <a:pt x="4408" y="3265"/>
                    <a:pt x="4246" y="3428"/>
                  </a:cubicBezTo>
                  <a:cubicBezTo>
                    <a:pt x="4191" y="3487"/>
                    <a:pt x="4122" y="3513"/>
                    <a:pt x="4053" y="3513"/>
                  </a:cubicBezTo>
                  <a:cubicBezTo>
                    <a:pt x="3912" y="3513"/>
                    <a:pt x="3774" y="3403"/>
                    <a:pt x="3774" y="3235"/>
                  </a:cubicBezTo>
                  <a:cubicBezTo>
                    <a:pt x="3774" y="3102"/>
                    <a:pt x="3890" y="2969"/>
                    <a:pt x="4030" y="2969"/>
                  </a:cubicBezTo>
                  <a:close/>
                  <a:moveTo>
                    <a:pt x="996" y="6014"/>
                  </a:moveTo>
                  <a:cubicBezTo>
                    <a:pt x="1245" y="6014"/>
                    <a:pt x="1368" y="6319"/>
                    <a:pt x="1188" y="6485"/>
                  </a:cubicBezTo>
                  <a:cubicBezTo>
                    <a:pt x="1140" y="6540"/>
                    <a:pt x="1071" y="6567"/>
                    <a:pt x="1000" y="6567"/>
                  </a:cubicBezTo>
                  <a:cubicBezTo>
                    <a:pt x="929" y="6567"/>
                    <a:pt x="856" y="6540"/>
                    <a:pt x="800" y="6485"/>
                  </a:cubicBezTo>
                  <a:cubicBezTo>
                    <a:pt x="634" y="6319"/>
                    <a:pt x="760" y="6014"/>
                    <a:pt x="996" y="6014"/>
                  </a:cubicBezTo>
                  <a:close/>
                  <a:moveTo>
                    <a:pt x="4641" y="0"/>
                  </a:moveTo>
                  <a:cubicBezTo>
                    <a:pt x="4444" y="0"/>
                    <a:pt x="4244" y="71"/>
                    <a:pt x="4080" y="231"/>
                  </a:cubicBezTo>
                  <a:cubicBezTo>
                    <a:pt x="3718" y="580"/>
                    <a:pt x="3788" y="1214"/>
                    <a:pt x="4203" y="1476"/>
                  </a:cubicBezTo>
                  <a:lnTo>
                    <a:pt x="3967" y="2445"/>
                  </a:lnTo>
                  <a:cubicBezTo>
                    <a:pt x="3665" y="2472"/>
                    <a:pt x="3373" y="2694"/>
                    <a:pt x="3276" y="2986"/>
                  </a:cubicBezTo>
                  <a:lnTo>
                    <a:pt x="1756" y="2986"/>
                  </a:lnTo>
                  <a:cubicBezTo>
                    <a:pt x="1635" y="2643"/>
                    <a:pt x="1308" y="2443"/>
                    <a:pt x="981" y="2443"/>
                  </a:cubicBezTo>
                  <a:cubicBezTo>
                    <a:pt x="781" y="2443"/>
                    <a:pt x="581" y="2518"/>
                    <a:pt x="428" y="2681"/>
                  </a:cubicBezTo>
                  <a:cubicBezTo>
                    <a:pt x="0" y="3083"/>
                    <a:pt x="166" y="3816"/>
                    <a:pt x="730" y="4009"/>
                  </a:cubicBezTo>
                  <a:lnTo>
                    <a:pt x="730" y="5542"/>
                  </a:lnTo>
                  <a:cubicBezTo>
                    <a:pt x="166" y="5725"/>
                    <a:pt x="0" y="6455"/>
                    <a:pt x="428" y="6870"/>
                  </a:cubicBezTo>
                  <a:cubicBezTo>
                    <a:pt x="579" y="7023"/>
                    <a:pt x="783" y="7099"/>
                    <a:pt x="989" y="7099"/>
                  </a:cubicBezTo>
                  <a:cubicBezTo>
                    <a:pt x="1195" y="7099"/>
                    <a:pt x="1403" y="7023"/>
                    <a:pt x="1560" y="6870"/>
                  </a:cubicBezTo>
                  <a:cubicBezTo>
                    <a:pt x="1975" y="6455"/>
                    <a:pt x="1809" y="5725"/>
                    <a:pt x="1258" y="5542"/>
                  </a:cubicBezTo>
                  <a:lnTo>
                    <a:pt x="1258" y="4009"/>
                  </a:lnTo>
                  <a:cubicBezTo>
                    <a:pt x="1477" y="3926"/>
                    <a:pt x="1673" y="3733"/>
                    <a:pt x="1756" y="3511"/>
                  </a:cubicBezTo>
                  <a:lnTo>
                    <a:pt x="3276" y="3511"/>
                  </a:lnTo>
                  <a:cubicBezTo>
                    <a:pt x="3396" y="3854"/>
                    <a:pt x="3722" y="4048"/>
                    <a:pt x="4049" y="4048"/>
                  </a:cubicBezTo>
                  <a:cubicBezTo>
                    <a:pt x="4250" y="4048"/>
                    <a:pt x="4451" y="3974"/>
                    <a:pt x="4604" y="3816"/>
                  </a:cubicBezTo>
                  <a:cubicBezTo>
                    <a:pt x="4963" y="3468"/>
                    <a:pt x="4910" y="2847"/>
                    <a:pt x="4481" y="2571"/>
                  </a:cubicBezTo>
                  <a:lnTo>
                    <a:pt x="4730" y="1602"/>
                  </a:lnTo>
                  <a:cubicBezTo>
                    <a:pt x="5129" y="1575"/>
                    <a:pt x="5461" y="1214"/>
                    <a:pt x="5447" y="799"/>
                  </a:cubicBezTo>
                  <a:cubicBezTo>
                    <a:pt x="5456" y="321"/>
                    <a:pt x="5058" y="0"/>
                    <a:pt x="4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1"/>
            <p:cNvSpPr/>
            <p:nvPr/>
          </p:nvSpPr>
          <p:spPr>
            <a:xfrm>
              <a:off x="4847050" y="1608075"/>
              <a:ext cx="107575" cy="13125"/>
            </a:xfrm>
            <a:custGeom>
              <a:avLst/>
              <a:gdLst/>
              <a:ahLst/>
              <a:cxnLst/>
              <a:rect l="l" t="t" r="r" b="b"/>
              <a:pathLst>
                <a:path w="4303" h="525" extrusionOk="0">
                  <a:moveTo>
                    <a:pt x="346" y="0"/>
                  </a:moveTo>
                  <a:cubicBezTo>
                    <a:pt x="1" y="14"/>
                    <a:pt x="1" y="511"/>
                    <a:pt x="346" y="525"/>
                  </a:cubicBezTo>
                  <a:lnTo>
                    <a:pt x="3997" y="525"/>
                  </a:lnTo>
                  <a:cubicBezTo>
                    <a:pt x="4137" y="525"/>
                    <a:pt x="4260" y="428"/>
                    <a:pt x="4273" y="302"/>
                  </a:cubicBezTo>
                  <a:cubicBezTo>
                    <a:pt x="4303" y="136"/>
                    <a:pt x="4177" y="0"/>
                    <a:pt x="4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4847050" y="1638450"/>
              <a:ext cx="107575" cy="13225"/>
            </a:xfrm>
            <a:custGeom>
              <a:avLst/>
              <a:gdLst/>
              <a:ahLst/>
              <a:cxnLst/>
              <a:rect l="l" t="t" r="r" b="b"/>
              <a:pathLst>
                <a:path w="4303" h="529" extrusionOk="0">
                  <a:moveTo>
                    <a:pt x="346" y="0"/>
                  </a:moveTo>
                  <a:cubicBezTo>
                    <a:pt x="1" y="17"/>
                    <a:pt x="1" y="515"/>
                    <a:pt x="346" y="528"/>
                  </a:cubicBezTo>
                  <a:lnTo>
                    <a:pt x="3997" y="528"/>
                  </a:lnTo>
                  <a:cubicBezTo>
                    <a:pt x="4137" y="528"/>
                    <a:pt x="4260" y="445"/>
                    <a:pt x="4273" y="306"/>
                  </a:cubicBezTo>
                  <a:cubicBezTo>
                    <a:pt x="4303" y="140"/>
                    <a:pt x="4177" y="0"/>
                    <a:pt x="4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4848800" y="1669575"/>
              <a:ext cx="61525" cy="13200"/>
            </a:xfrm>
            <a:custGeom>
              <a:avLst/>
              <a:gdLst/>
              <a:ahLst/>
              <a:cxnLst/>
              <a:rect l="l" t="t" r="r" b="b"/>
              <a:pathLst>
                <a:path w="2461" h="528" extrusionOk="0">
                  <a:moveTo>
                    <a:pt x="276" y="0"/>
                  </a:moveTo>
                  <a:cubicBezTo>
                    <a:pt x="123" y="0"/>
                    <a:pt x="0" y="139"/>
                    <a:pt x="14" y="305"/>
                  </a:cubicBezTo>
                  <a:cubicBezTo>
                    <a:pt x="40" y="445"/>
                    <a:pt x="153" y="528"/>
                    <a:pt x="289" y="528"/>
                  </a:cubicBezTo>
                  <a:lnTo>
                    <a:pt x="2115" y="528"/>
                  </a:lnTo>
                  <a:cubicBezTo>
                    <a:pt x="2460" y="515"/>
                    <a:pt x="2460" y="17"/>
                    <a:pt x="2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4848800" y="1700025"/>
              <a:ext cx="61525" cy="13125"/>
            </a:xfrm>
            <a:custGeom>
              <a:avLst/>
              <a:gdLst/>
              <a:ahLst/>
              <a:cxnLst/>
              <a:rect l="l" t="t" r="r" b="b"/>
              <a:pathLst>
                <a:path w="2461" h="525" extrusionOk="0">
                  <a:moveTo>
                    <a:pt x="276" y="0"/>
                  </a:moveTo>
                  <a:cubicBezTo>
                    <a:pt x="123" y="0"/>
                    <a:pt x="0" y="140"/>
                    <a:pt x="14" y="306"/>
                  </a:cubicBezTo>
                  <a:cubicBezTo>
                    <a:pt x="40" y="442"/>
                    <a:pt x="153" y="525"/>
                    <a:pt x="289" y="525"/>
                  </a:cubicBezTo>
                  <a:lnTo>
                    <a:pt x="2115" y="525"/>
                  </a:lnTo>
                  <a:cubicBezTo>
                    <a:pt x="2460" y="525"/>
                    <a:pt x="2460" y="14"/>
                    <a:pt x="2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3" name="Google Shape;2033;p71"/>
          <p:cNvSpPr/>
          <p:nvPr/>
        </p:nvSpPr>
        <p:spPr>
          <a:xfrm>
            <a:off x="4032350" y="1573475"/>
            <a:ext cx="339275" cy="339275"/>
          </a:xfrm>
          <a:custGeom>
            <a:avLst/>
            <a:gdLst/>
            <a:ahLst/>
            <a:cxnLst/>
            <a:rect l="l" t="t" r="r" b="b"/>
            <a:pathLst>
              <a:path w="13571" h="13571" extrusionOk="0">
                <a:moveTo>
                  <a:pt x="6770" y="2530"/>
                </a:moveTo>
                <a:cubicBezTo>
                  <a:pt x="7574" y="2530"/>
                  <a:pt x="8381" y="2661"/>
                  <a:pt x="8631" y="2918"/>
                </a:cubicBezTo>
                <a:cubicBezTo>
                  <a:pt x="8535" y="3044"/>
                  <a:pt x="7914" y="3320"/>
                  <a:pt x="6779" y="3320"/>
                </a:cubicBezTo>
                <a:cubicBezTo>
                  <a:pt x="5660" y="3320"/>
                  <a:pt x="5036" y="3044"/>
                  <a:pt x="4940" y="2918"/>
                </a:cubicBezTo>
                <a:cubicBezTo>
                  <a:pt x="5187" y="2657"/>
                  <a:pt x="5977" y="2530"/>
                  <a:pt x="6770" y="2530"/>
                </a:cubicBezTo>
                <a:close/>
                <a:moveTo>
                  <a:pt x="8648" y="3542"/>
                </a:moveTo>
                <a:lnTo>
                  <a:pt x="8648" y="3970"/>
                </a:lnTo>
                <a:cubicBezTo>
                  <a:pt x="8407" y="4237"/>
                  <a:pt x="7603" y="4369"/>
                  <a:pt x="6798" y="4369"/>
                </a:cubicBezTo>
                <a:cubicBezTo>
                  <a:pt x="5983" y="4369"/>
                  <a:pt x="5169" y="4234"/>
                  <a:pt x="4940" y="3970"/>
                </a:cubicBezTo>
                <a:lnTo>
                  <a:pt x="4940" y="3542"/>
                </a:lnTo>
                <a:cubicBezTo>
                  <a:pt x="5451" y="3778"/>
                  <a:pt x="6241" y="3844"/>
                  <a:pt x="6792" y="3844"/>
                </a:cubicBezTo>
                <a:cubicBezTo>
                  <a:pt x="7333" y="3844"/>
                  <a:pt x="8120" y="3778"/>
                  <a:pt x="8648" y="3542"/>
                </a:cubicBezTo>
                <a:close/>
                <a:moveTo>
                  <a:pt x="8648" y="4591"/>
                </a:moveTo>
                <a:lnTo>
                  <a:pt x="8648" y="5023"/>
                </a:lnTo>
                <a:cubicBezTo>
                  <a:pt x="8406" y="5291"/>
                  <a:pt x="7592" y="5426"/>
                  <a:pt x="6783" y="5426"/>
                </a:cubicBezTo>
                <a:cubicBezTo>
                  <a:pt x="5973" y="5426"/>
                  <a:pt x="5167" y="5291"/>
                  <a:pt x="4940" y="5023"/>
                </a:cubicBezTo>
                <a:lnTo>
                  <a:pt x="4940" y="4591"/>
                </a:lnTo>
                <a:cubicBezTo>
                  <a:pt x="5466" y="4807"/>
                  <a:pt x="6127" y="4915"/>
                  <a:pt x="6789" y="4915"/>
                </a:cubicBezTo>
                <a:cubicBezTo>
                  <a:pt x="7451" y="4915"/>
                  <a:pt x="8115" y="4807"/>
                  <a:pt x="8648" y="4591"/>
                </a:cubicBezTo>
                <a:close/>
                <a:moveTo>
                  <a:pt x="8648" y="5657"/>
                </a:moveTo>
                <a:lnTo>
                  <a:pt x="8648" y="6085"/>
                </a:lnTo>
                <a:cubicBezTo>
                  <a:pt x="8407" y="6354"/>
                  <a:pt x="7602" y="6486"/>
                  <a:pt x="6798" y="6486"/>
                </a:cubicBezTo>
                <a:cubicBezTo>
                  <a:pt x="5983" y="6486"/>
                  <a:pt x="5169" y="6350"/>
                  <a:pt x="4940" y="6085"/>
                </a:cubicBezTo>
                <a:lnTo>
                  <a:pt x="4940" y="5657"/>
                </a:lnTo>
                <a:cubicBezTo>
                  <a:pt x="5466" y="5864"/>
                  <a:pt x="6127" y="5968"/>
                  <a:pt x="6789" y="5968"/>
                </a:cubicBezTo>
                <a:cubicBezTo>
                  <a:pt x="7451" y="5968"/>
                  <a:pt x="8115" y="5864"/>
                  <a:pt x="8648" y="5657"/>
                </a:cubicBezTo>
                <a:close/>
                <a:moveTo>
                  <a:pt x="7416" y="541"/>
                </a:moveTo>
                <a:lnTo>
                  <a:pt x="7443" y="1105"/>
                </a:lnTo>
                <a:cubicBezTo>
                  <a:pt x="7443" y="1232"/>
                  <a:pt x="7526" y="1328"/>
                  <a:pt x="7636" y="1354"/>
                </a:cubicBezTo>
                <a:cubicBezTo>
                  <a:pt x="7914" y="1424"/>
                  <a:pt x="8177" y="1537"/>
                  <a:pt x="8426" y="1673"/>
                </a:cubicBezTo>
                <a:cubicBezTo>
                  <a:pt x="8466" y="1697"/>
                  <a:pt x="8512" y="1708"/>
                  <a:pt x="8558" y="1708"/>
                </a:cubicBezTo>
                <a:cubicBezTo>
                  <a:pt x="8621" y="1708"/>
                  <a:pt x="8683" y="1687"/>
                  <a:pt x="8731" y="1647"/>
                </a:cubicBezTo>
                <a:lnTo>
                  <a:pt x="9159" y="1258"/>
                </a:lnTo>
                <a:lnTo>
                  <a:pt x="10042" y="2144"/>
                </a:lnTo>
                <a:lnTo>
                  <a:pt x="9657" y="2573"/>
                </a:lnTo>
                <a:cubicBezTo>
                  <a:pt x="9574" y="2656"/>
                  <a:pt x="9561" y="2782"/>
                  <a:pt x="9614" y="2878"/>
                </a:cubicBezTo>
                <a:cubicBezTo>
                  <a:pt x="9767" y="3127"/>
                  <a:pt x="9876" y="3389"/>
                  <a:pt x="9946" y="3665"/>
                </a:cubicBezTo>
                <a:cubicBezTo>
                  <a:pt x="9976" y="3778"/>
                  <a:pt x="10072" y="3844"/>
                  <a:pt x="10182" y="3861"/>
                </a:cubicBezTo>
                <a:lnTo>
                  <a:pt x="10763" y="3887"/>
                </a:lnTo>
                <a:lnTo>
                  <a:pt x="10763" y="5132"/>
                </a:lnTo>
                <a:lnTo>
                  <a:pt x="10195" y="5159"/>
                </a:lnTo>
                <a:cubicBezTo>
                  <a:pt x="10072" y="5172"/>
                  <a:pt x="9976" y="5242"/>
                  <a:pt x="9946" y="5354"/>
                </a:cubicBezTo>
                <a:cubicBezTo>
                  <a:pt x="9876" y="5630"/>
                  <a:pt x="9767" y="5892"/>
                  <a:pt x="9614" y="6141"/>
                </a:cubicBezTo>
                <a:cubicBezTo>
                  <a:pt x="9561" y="6237"/>
                  <a:pt x="9574" y="6364"/>
                  <a:pt x="9657" y="6447"/>
                </a:cubicBezTo>
                <a:lnTo>
                  <a:pt x="10042" y="6875"/>
                </a:lnTo>
                <a:lnTo>
                  <a:pt x="9159" y="7761"/>
                </a:lnTo>
                <a:lnTo>
                  <a:pt x="8731" y="7373"/>
                </a:lnTo>
                <a:cubicBezTo>
                  <a:pt x="8684" y="7326"/>
                  <a:pt x="8623" y="7301"/>
                  <a:pt x="8562" y="7301"/>
                </a:cubicBezTo>
                <a:cubicBezTo>
                  <a:pt x="8515" y="7301"/>
                  <a:pt x="8467" y="7316"/>
                  <a:pt x="8426" y="7346"/>
                </a:cubicBezTo>
                <a:cubicBezTo>
                  <a:pt x="8177" y="7482"/>
                  <a:pt x="7914" y="7595"/>
                  <a:pt x="7636" y="7662"/>
                </a:cubicBezTo>
                <a:cubicBezTo>
                  <a:pt x="7526" y="7691"/>
                  <a:pt x="7443" y="7788"/>
                  <a:pt x="7443" y="7911"/>
                </a:cubicBezTo>
                <a:lnTo>
                  <a:pt x="7416" y="8478"/>
                </a:lnTo>
                <a:lnTo>
                  <a:pt x="7055" y="8478"/>
                </a:lnTo>
                <a:lnTo>
                  <a:pt x="7055" y="7014"/>
                </a:lnTo>
                <a:cubicBezTo>
                  <a:pt x="7941" y="6984"/>
                  <a:pt x="9173" y="6765"/>
                  <a:pt x="9173" y="6101"/>
                </a:cubicBezTo>
                <a:lnTo>
                  <a:pt x="9173" y="2918"/>
                </a:lnTo>
                <a:cubicBezTo>
                  <a:pt x="9173" y="2184"/>
                  <a:pt x="7679" y="1992"/>
                  <a:pt x="6792" y="1992"/>
                </a:cubicBezTo>
                <a:cubicBezTo>
                  <a:pt x="5909" y="1992"/>
                  <a:pt x="4399" y="2184"/>
                  <a:pt x="4399" y="2918"/>
                </a:cubicBezTo>
                <a:lnTo>
                  <a:pt x="4399" y="6101"/>
                </a:lnTo>
                <a:cubicBezTo>
                  <a:pt x="4399" y="6765"/>
                  <a:pt x="5631" y="6984"/>
                  <a:pt x="6530" y="7014"/>
                </a:cubicBezTo>
                <a:lnTo>
                  <a:pt x="6530" y="8478"/>
                </a:lnTo>
                <a:lnTo>
                  <a:pt x="6158" y="8478"/>
                </a:lnTo>
                <a:lnTo>
                  <a:pt x="6128" y="7911"/>
                </a:lnTo>
                <a:cubicBezTo>
                  <a:pt x="6128" y="7788"/>
                  <a:pt x="6045" y="7691"/>
                  <a:pt x="5936" y="7662"/>
                </a:cubicBezTo>
                <a:cubicBezTo>
                  <a:pt x="5674" y="7595"/>
                  <a:pt x="5411" y="7482"/>
                  <a:pt x="5162" y="7346"/>
                </a:cubicBezTo>
                <a:cubicBezTo>
                  <a:pt x="5119" y="7316"/>
                  <a:pt x="5069" y="7301"/>
                  <a:pt x="5019" y="7301"/>
                </a:cubicBezTo>
                <a:cubicBezTo>
                  <a:pt x="4954" y="7301"/>
                  <a:pt x="4891" y="7326"/>
                  <a:pt x="4844" y="7373"/>
                </a:cubicBezTo>
                <a:lnTo>
                  <a:pt x="4429" y="7761"/>
                </a:lnTo>
                <a:lnTo>
                  <a:pt x="3529" y="6875"/>
                </a:lnTo>
                <a:lnTo>
                  <a:pt x="3931" y="6447"/>
                </a:lnTo>
                <a:cubicBezTo>
                  <a:pt x="4001" y="6364"/>
                  <a:pt x="4014" y="6237"/>
                  <a:pt x="3957" y="6141"/>
                </a:cubicBezTo>
                <a:cubicBezTo>
                  <a:pt x="3818" y="5892"/>
                  <a:pt x="3708" y="5630"/>
                  <a:pt x="3639" y="5354"/>
                </a:cubicBezTo>
                <a:cubicBezTo>
                  <a:pt x="3599" y="5242"/>
                  <a:pt x="3503" y="5172"/>
                  <a:pt x="3390" y="5159"/>
                </a:cubicBezTo>
                <a:lnTo>
                  <a:pt x="2809" y="5132"/>
                </a:lnTo>
                <a:lnTo>
                  <a:pt x="2809" y="3887"/>
                </a:lnTo>
                <a:lnTo>
                  <a:pt x="3390" y="3861"/>
                </a:lnTo>
                <a:cubicBezTo>
                  <a:pt x="3503" y="3844"/>
                  <a:pt x="3599" y="3778"/>
                  <a:pt x="3639" y="3665"/>
                </a:cubicBezTo>
                <a:cubicBezTo>
                  <a:pt x="3708" y="3389"/>
                  <a:pt x="3818" y="3127"/>
                  <a:pt x="3957" y="2878"/>
                </a:cubicBezTo>
                <a:cubicBezTo>
                  <a:pt x="4014" y="2782"/>
                  <a:pt x="4001" y="2656"/>
                  <a:pt x="3931" y="2573"/>
                </a:cubicBezTo>
                <a:lnTo>
                  <a:pt x="3529" y="2144"/>
                </a:lnTo>
                <a:lnTo>
                  <a:pt x="4429" y="1258"/>
                </a:lnTo>
                <a:lnTo>
                  <a:pt x="4844" y="1647"/>
                </a:lnTo>
                <a:cubicBezTo>
                  <a:pt x="4892" y="1687"/>
                  <a:pt x="4958" y="1708"/>
                  <a:pt x="5024" y="1708"/>
                </a:cubicBezTo>
                <a:cubicBezTo>
                  <a:pt x="5072" y="1708"/>
                  <a:pt x="5120" y="1697"/>
                  <a:pt x="5162" y="1673"/>
                </a:cubicBezTo>
                <a:cubicBezTo>
                  <a:pt x="5411" y="1537"/>
                  <a:pt x="5674" y="1424"/>
                  <a:pt x="5936" y="1354"/>
                </a:cubicBezTo>
                <a:cubicBezTo>
                  <a:pt x="6045" y="1328"/>
                  <a:pt x="6128" y="1232"/>
                  <a:pt x="6128" y="1105"/>
                </a:cubicBezTo>
                <a:lnTo>
                  <a:pt x="6158" y="541"/>
                </a:lnTo>
                <a:close/>
                <a:moveTo>
                  <a:pt x="2035" y="9862"/>
                </a:moveTo>
                <a:cubicBezTo>
                  <a:pt x="2049" y="9862"/>
                  <a:pt x="2075" y="9862"/>
                  <a:pt x="2118" y="9945"/>
                </a:cubicBezTo>
                <a:lnTo>
                  <a:pt x="2241" y="10347"/>
                </a:lnTo>
                <a:cubicBezTo>
                  <a:pt x="2284" y="10457"/>
                  <a:pt x="2381" y="10526"/>
                  <a:pt x="2490" y="10526"/>
                </a:cubicBezTo>
                <a:cubicBezTo>
                  <a:pt x="2498" y="10533"/>
                  <a:pt x="3097" y="10533"/>
                  <a:pt x="3693" y="10533"/>
                </a:cubicBezTo>
                <a:cubicBezTo>
                  <a:pt x="4289" y="10533"/>
                  <a:pt x="4884" y="10533"/>
                  <a:pt x="4884" y="10540"/>
                </a:cubicBezTo>
                <a:lnTo>
                  <a:pt x="4884" y="13029"/>
                </a:lnTo>
                <a:cubicBezTo>
                  <a:pt x="4884" y="13036"/>
                  <a:pt x="3798" y="13036"/>
                  <a:pt x="2713" y="13036"/>
                </a:cubicBezTo>
                <a:cubicBezTo>
                  <a:pt x="1627" y="13036"/>
                  <a:pt x="542" y="13036"/>
                  <a:pt x="542" y="13043"/>
                </a:cubicBezTo>
                <a:cubicBezTo>
                  <a:pt x="528" y="13029"/>
                  <a:pt x="528" y="9862"/>
                  <a:pt x="542" y="9862"/>
                </a:cubicBezTo>
                <a:close/>
                <a:moveTo>
                  <a:pt x="10195" y="9862"/>
                </a:moveTo>
                <a:cubicBezTo>
                  <a:pt x="10208" y="9862"/>
                  <a:pt x="10238" y="9862"/>
                  <a:pt x="10265" y="9945"/>
                </a:cubicBezTo>
                <a:lnTo>
                  <a:pt x="10404" y="10347"/>
                </a:lnTo>
                <a:cubicBezTo>
                  <a:pt x="10444" y="10457"/>
                  <a:pt x="10540" y="10526"/>
                  <a:pt x="10653" y="10526"/>
                </a:cubicBezTo>
                <a:cubicBezTo>
                  <a:pt x="10660" y="10533"/>
                  <a:pt x="11258" y="10533"/>
                  <a:pt x="11855" y="10533"/>
                </a:cubicBezTo>
                <a:cubicBezTo>
                  <a:pt x="12451" y="10533"/>
                  <a:pt x="13046" y="10533"/>
                  <a:pt x="13046" y="10540"/>
                </a:cubicBezTo>
                <a:lnTo>
                  <a:pt x="13046" y="13029"/>
                </a:lnTo>
                <a:cubicBezTo>
                  <a:pt x="13046" y="13036"/>
                  <a:pt x="11960" y="13036"/>
                  <a:pt x="10874" y="13036"/>
                </a:cubicBezTo>
                <a:cubicBezTo>
                  <a:pt x="9787" y="13036"/>
                  <a:pt x="8701" y="13036"/>
                  <a:pt x="8701" y="13043"/>
                </a:cubicBezTo>
                <a:cubicBezTo>
                  <a:pt x="8688" y="13029"/>
                  <a:pt x="8688" y="9862"/>
                  <a:pt x="8701" y="9862"/>
                </a:cubicBezTo>
                <a:close/>
                <a:moveTo>
                  <a:pt x="5909" y="0"/>
                </a:moveTo>
                <a:cubicBezTo>
                  <a:pt x="5770" y="0"/>
                  <a:pt x="5644" y="126"/>
                  <a:pt x="5644" y="262"/>
                </a:cubicBezTo>
                <a:lnTo>
                  <a:pt x="5617" y="900"/>
                </a:lnTo>
                <a:cubicBezTo>
                  <a:pt x="5425" y="956"/>
                  <a:pt x="5245" y="1039"/>
                  <a:pt x="5063" y="1122"/>
                </a:cubicBezTo>
                <a:lnTo>
                  <a:pt x="4595" y="690"/>
                </a:lnTo>
                <a:cubicBezTo>
                  <a:pt x="4549" y="644"/>
                  <a:pt x="4486" y="620"/>
                  <a:pt x="4423" y="620"/>
                </a:cubicBezTo>
                <a:cubicBezTo>
                  <a:pt x="4354" y="620"/>
                  <a:pt x="4285" y="648"/>
                  <a:pt x="4233" y="707"/>
                </a:cubicBezTo>
                <a:lnTo>
                  <a:pt x="2975" y="1952"/>
                </a:lnTo>
                <a:cubicBezTo>
                  <a:pt x="2879" y="2048"/>
                  <a:pt x="2879" y="2214"/>
                  <a:pt x="2975" y="2310"/>
                </a:cubicBezTo>
                <a:lnTo>
                  <a:pt x="3403" y="2782"/>
                </a:lnTo>
                <a:cubicBezTo>
                  <a:pt x="3320" y="2961"/>
                  <a:pt x="3237" y="3140"/>
                  <a:pt x="3184" y="3333"/>
                </a:cubicBezTo>
                <a:lnTo>
                  <a:pt x="2533" y="3363"/>
                </a:lnTo>
                <a:cubicBezTo>
                  <a:pt x="2394" y="3363"/>
                  <a:pt x="2284" y="3486"/>
                  <a:pt x="2284" y="3625"/>
                </a:cubicBezTo>
                <a:lnTo>
                  <a:pt x="2284" y="5394"/>
                </a:lnTo>
                <a:cubicBezTo>
                  <a:pt x="2284" y="5534"/>
                  <a:pt x="2394" y="5657"/>
                  <a:pt x="2533" y="5657"/>
                </a:cubicBezTo>
                <a:lnTo>
                  <a:pt x="3184" y="5686"/>
                </a:lnTo>
                <a:cubicBezTo>
                  <a:pt x="3237" y="5866"/>
                  <a:pt x="3320" y="6058"/>
                  <a:pt x="3403" y="6237"/>
                </a:cubicBezTo>
                <a:lnTo>
                  <a:pt x="2975" y="6709"/>
                </a:lnTo>
                <a:cubicBezTo>
                  <a:pt x="2879" y="6805"/>
                  <a:pt x="2879" y="6971"/>
                  <a:pt x="2975" y="7067"/>
                </a:cubicBezTo>
                <a:lnTo>
                  <a:pt x="4233" y="8312"/>
                </a:lnTo>
                <a:cubicBezTo>
                  <a:pt x="4284" y="8370"/>
                  <a:pt x="4353" y="8399"/>
                  <a:pt x="4421" y="8399"/>
                </a:cubicBezTo>
                <a:cubicBezTo>
                  <a:pt x="4485" y="8399"/>
                  <a:pt x="4548" y="8374"/>
                  <a:pt x="4595" y="8326"/>
                </a:cubicBezTo>
                <a:lnTo>
                  <a:pt x="5063" y="7897"/>
                </a:lnTo>
                <a:cubicBezTo>
                  <a:pt x="5245" y="7980"/>
                  <a:pt x="5425" y="8063"/>
                  <a:pt x="5617" y="8120"/>
                </a:cubicBezTo>
                <a:lnTo>
                  <a:pt x="5644" y="8757"/>
                </a:lnTo>
                <a:cubicBezTo>
                  <a:pt x="5644" y="8893"/>
                  <a:pt x="5770" y="9019"/>
                  <a:pt x="5909" y="9019"/>
                </a:cubicBezTo>
                <a:lnTo>
                  <a:pt x="6530" y="9019"/>
                </a:lnTo>
                <a:lnTo>
                  <a:pt x="6530" y="11190"/>
                </a:lnTo>
                <a:lnTo>
                  <a:pt x="5411" y="11190"/>
                </a:lnTo>
                <a:lnTo>
                  <a:pt x="5411" y="10526"/>
                </a:lnTo>
                <a:cubicBezTo>
                  <a:pt x="5411" y="10234"/>
                  <a:pt x="5176" y="9985"/>
                  <a:pt x="4884" y="9985"/>
                </a:cubicBezTo>
                <a:lnTo>
                  <a:pt x="2686" y="9985"/>
                </a:lnTo>
                <a:lnTo>
                  <a:pt x="2616" y="9779"/>
                </a:lnTo>
                <a:cubicBezTo>
                  <a:pt x="2520" y="9487"/>
                  <a:pt x="2311" y="9321"/>
                  <a:pt x="2035" y="9321"/>
                </a:cubicBezTo>
                <a:lnTo>
                  <a:pt x="542" y="9321"/>
                </a:lnTo>
                <a:cubicBezTo>
                  <a:pt x="249" y="9321"/>
                  <a:pt x="0" y="9570"/>
                  <a:pt x="0" y="9862"/>
                </a:cubicBezTo>
                <a:lnTo>
                  <a:pt x="0" y="13029"/>
                </a:lnTo>
                <a:cubicBezTo>
                  <a:pt x="0" y="13335"/>
                  <a:pt x="249" y="13570"/>
                  <a:pt x="542" y="13570"/>
                </a:cubicBezTo>
                <a:lnTo>
                  <a:pt x="4884" y="13570"/>
                </a:lnTo>
                <a:cubicBezTo>
                  <a:pt x="5176" y="13570"/>
                  <a:pt x="5411" y="13335"/>
                  <a:pt x="5411" y="13029"/>
                </a:cubicBezTo>
                <a:lnTo>
                  <a:pt x="5411" y="11715"/>
                </a:lnTo>
                <a:lnTo>
                  <a:pt x="8163" y="11715"/>
                </a:lnTo>
                <a:lnTo>
                  <a:pt x="8163" y="13029"/>
                </a:lnTo>
                <a:cubicBezTo>
                  <a:pt x="8163" y="13335"/>
                  <a:pt x="8412" y="13570"/>
                  <a:pt x="8701" y="13570"/>
                </a:cubicBezTo>
                <a:lnTo>
                  <a:pt x="13030" y="13570"/>
                </a:lnTo>
                <a:cubicBezTo>
                  <a:pt x="13335" y="13570"/>
                  <a:pt x="13571" y="13335"/>
                  <a:pt x="13571" y="13029"/>
                </a:cubicBezTo>
                <a:lnTo>
                  <a:pt x="13571" y="10513"/>
                </a:lnTo>
                <a:cubicBezTo>
                  <a:pt x="13571" y="10221"/>
                  <a:pt x="13335" y="9985"/>
                  <a:pt x="13046" y="9985"/>
                </a:cubicBezTo>
                <a:lnTo>
                  <a:pt x="10889" y="9985"/>
                </a:lnTo>
                <a:lnTo>
                  <a:pt x="10819" y="9779"/>
                </a:lnTo>
                <a:cubicBezTo>
                  <a:pt x="10723" y="9487"/>
                  <a:pt x="10514" y="9321"/>
                  <a:pt x="10238" y="9321"/>
                </a:cubicBezTo>
                <a:lnTo>
                  <a:pt x="8701" y="9321"/>
                </a:lnTo>
                <a:cubicBezTo>
                  <a:pt x="8412" y="9321"/>
                  <a:pt x="8163" y="9570"/>
                  <a:pt x="8163" y="9862"/>
                </a:cubicBezTo>
                <a:lnTo>
                  <a:pt x="8163" y="11190"/>
                </a:lnTo>
                <a:lnTo>
                  <a:pt x="7055" y="11190"/>
                </a:lnTo>
                <a:lnTo>
                  <a:pt x="7055" y="9019"/>
                </a:lnTo>
                <a:lnTo>
                  <a:pt x="7679" y="9019"/>
                </a:lnTo>
                <a:cubicBezTo>
                  <a:pt x="7818" y="9019"/>
                  <a:pt x="7928" y="8893"/>
                  <a:pt x="7941" y="8757"/>
                </a:cubicBezTo>
                <a:lnTo>
                  <a:pt x="7967" y="8120"/>
                </a:lnTo>
                <a:cubicBezTo>
                  <a:pt x="8150" y="8063"/>
                  <a:pt x="8329" y="7980"/>
                  <a:pt x="8509" y="7897"/>
                </a:cubicBezTo>
                <a:lnTo>
                  <a:pt x="8980" y="8326"/>
                </a:lnTo>
                <a:cubicBezTo>
                  <a:pt x="9033" y="8374"/>
                  <a:pt x="9096" y="8399"/>
                  <a:pt x="9160" y="8399"/>
                </a:cubicBezTo>
                <a:cubicBezTo>
                  <a:pt x="9227" y="8399"/>
                  <a:pt x="9295" y="8370"/>
                  <a:pt x="9352" y="8312"/>
                </a:cubicBezTo>
                <a:lnTo>
                  <a:pt x="10597" y="7067"/>
                </a:lnTo>
                <a:cubicBezTo>
                  <a:pt x="10693" y="6971"/>
                  <a:pt x="10706" y="6805"/>
                  <a:pt x="10610" y="6709"/>
                </a:cubicBezTo>
                <a:lnTo>
                  <a:pt x="10168" y="6237"/>
                </a:lnTo>
                <a:cubicBezTo>
                  <a:pt x="10265" y="6058"/>
                  <a:pt x="10334" y="5866"/>
                  <a:pt x="10404" y="5686"/>
                </a:cubicBezTo>
                <a:lnTo>
                  <a:pt x="11038" y="5657"/>
                </a:lnTo>
                <a:cubicBezTo>
                  <a:pt x="11178" y="5657"/>
                  <a:pt x="11287" y="5534"/>
                  <a:pt x="11287" y="5394"/>
                </a:cubicBezTo>
                <a:lnTo>
                  <a:pt x="11287" y="3625"/>
                </a:lnTo>
                <a:cubicBezTo>
                  <a:pt x="11287" y="3486"/>
                  <a:pt x="11178" y="3363"/>
                  <a:pt x="11038" y="3363"/>
                </a:cubicBezTo>
                <a:lnTo>
                  <a:pt x="10404" y="3333"/>
                </a:lnTo>
                <a:cubicBezTo>
                  <a:pt x="10334" y="3140"/>
                  <a:pt x="10265" y="2961"/>
                  <a:pt x="10168" y="2782"/>
                </a:cubicBezTo>
                <a:lnTo>
                  <a:pt x="10610" y="2310"/>
                </a:lnTo>
                <a:cubicBezTo>
                  <a:pt x="10706" y="2214"/>
                  <a:pt x="10693" y="2048"/>
                  <a:pt x="10597" y="1952"/>
                </a:cubicBezTo>
                <a:lnTo>
                  <a:pt x="9352" y="707"/>
                </a:lnTo>
                <a:cubicBezTo>
                  <a:pt x="9295" y="648"/>
                  <a:pt x="9226" y="620"/>
                  <a:pt x="9158" y="620"/>
                </a:cubicBezTo>
                <a:cubicBezTo>
                  <a:pt x="9095" y="620"/>
                  <a:pt x="9033" y="644"/>
                  <a:pt x="8980" y="690"/>
                </a:cubicBezTo>
                <a:lnTo>
                  <a:pt x="8509" y="1122"/>
                </a:lnTo>
                <a:cubicBezTo>
                  <a:pt x="8329" y="1039"/>
                  <a:pt x="8150" y="956"/>
                  <a:pt x="7967" y="900"/>
                </a:cubicBezTo>
                <a:lnTo>
                  <a:pt x="7941" y="262"/>
                </a:lnTo>
                <a:cubicBezTo>
                  <a:pt x="7928" y="126"/>
                  <a:pt x="7818" y="0"/>
                  <a:pt x="7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4" name="Google Shape;2034;p71"/>
          <p:cNvGrpSpPr/>
          <p:nvPr/>
        </p:nvGrpSpPr>
        <p:grpSpPr>
          <a:xfrm>
            <a:off x="3271775" y="1590725"/>
            <a:ext cx="343450" cy="304675"/>
            <a:chOff x="3256050" y="1590725"/>
            <a:chExt cx="343450" cy="304675"/>
          </a:xfrm>
        </p:grpSpPr>
        <p:sp>
          <p:nvSpPr>
            <p:cNvPr id="2035" name="Google Shape;2035;p71"/>
            <p:cNvSpPr/>
            <p:nvPr/>
          </p:nvSpPr>
          <p:spPr>
            <a:xfrm>
              <a:off x="3256050" y="1590725"/>
              <a:ext cx="343450" cy="304675"/>
            </a:xfrm>
            <a:custGeom>
              <a:avLst/>
              <a:gdLst/>
              <a:ahLst/>
              <a:cxnLst/>
              <a:rect l="l" t="t" r="r" b="b"/>
              <a:pathLst>
                <a:path w="13738" h="12187" extrusionOk="0">
                  <a:moveTo>
                    <a:pt x="6862" y="528"/>
                  </a:moveTo>
                  <a:cubicBezTo>
                    <a:pt x="7081" y="528"/>
                    <a:pt x="7264" y="708"/>
                    <a:pt x="7264" y="930"/>
                  </a:cubicBezTo>
                  <a:cubicBezTo>
                    <a:pt x="7249" y="1192"/>
                    <a:pt x="7055" y="1323"/>
                    <a:pt x="6861" y="1323"/>
                  </a:cubicBezTo>
                  <a:cubicBezTo>
                    <a:pt x="6667" y="1323"/>
                    <a:pt x="6474" y="1192"/>
                    <a:pt x="6461" y="930"/>
                  </a:cubicBezTo>
                  <a:cubicBezTo>
                    <a:pt x="6461" y="708"/>
                    <a:pt x="6640" y="528"/>
                    <a:pt x="6862" y="528"/>
                  </a:cubicBezTo>
                  <a:close/>
                  <a:moveTo>
                    <a:pt x="7496" y="1607"/>
                  </a:moveTo>
                  <a:lnTo>
                    <a:pt x="10235" y="3184"/>
                  </a:lnTo>
                  <a:lnTo>
                    <a:pt x="3500" y="3184"/>
                  </a:lnTo>
                  <a:lnTo>
                    <a:pt x="6225" y="1607"/>
                  </a:lnTo>
                  <a:cubicBezTo>
                    <a:pt x="6398" y="1773"/>
                    <a:pt x="6632" y="1856"/>
                    <a:pt x="6866" y="1856"/>
                  </a:cubicBezTo>
                  <a:cubicBezTo>
                    <a:pt x="7099" y="1856"/>
                    <a:pt x="7330" y="1773"/>
                    <a:pt x="7496" y="1607"/>
                  </a:cubicBezTo>
                  <a:close/>
                  <a:moveTo>
                    <a:pt x="12589" y="3708"/>
                  </a:moveTo>
                  <a:lnTo>
                    <a:pt x="12589" y="11662"/>
                  </a:lnTo>
                  <a:lnTo>
                    <a:pt x="1149" y="11662"/>
                  </a:lnTo>
                  <a:lnTo>
                    <a:pt x="1149" y="3708"/>
                  </a:lnTo>
                  <a:close/>
                  <a:moveTo>
                    <a:pt x="6862" y="0"/>
                  </a:moveTo>
                  <a:cubicBezTo>
                    <a:pt x="6281" y="0"/>
                    <a:pt x="5823" y="581"/>
                    <a:pt x="5963" y="1149"/>
                  </a:cubicBezTo>
                  <a:lnTo>
                    <a:pt x="2434" y="3184"/>
                  </a:lnTo>
                  <a:lnTo>
                    <a:pt x="346" y="3184"/>
                  </a:lnTo>
                  <a:cubicBezTo>
                    <a:pt x="1" y="3197"/>
                    <a:pt x="1" y="3695"/>
                    <a:pt x="346" y="3708"/>
                  </a:cubicBezTo>
                  <a:lnTo>
                    <a:pt x="608" y="3708"/>
                  </a:lnTo>
                  <a:lnTo>
                    <a:pt x="608" y="11662"/>
                  </a:lnTo>
                  <a:lnTo>
                    <a:pt x="359" y="11662"/>
                  </a:lnTo>
                  <a:cubicBezTo>
                    <a:pt x="223" y="11662"/>
                    <a:pt x="110" y="11758"/>
                    <a:pt x="84" y="11885"/>
                  </a:cubicBezTo>
                  <a:cubicBezTo>
                    <a:pt x="57" y="12051"/>
                    <a:pt x="193" y="12187"/>
                    <a:pt x="346" y="12187"/>
                  </a:cubicBezTo>
                  <a:lnTo>
                    <a:pt x="13375" y="12187"/>
                  </a:lnTo>
                  <a:cubicBezTo>
                    <a:pt x="13721" y="12173"/>
                    <a:pt x="13737" y="11675"/>
                    <a:pt x="13375" y="11662"/>
                  </a:cubicBezTo>
                  <a:lnTo>
                    <a:pt x="13113" y="11662"/>
                  </a:lnTo>
                  <a:lnTo>
                    <a:pt x="13113" y="3708"/>
                  </a:lnTo>
                  <a:lnTo>
                    <a:pt x="13375" y="3708"/>
                  </a:lnTo>
                  <a:cubicBezTo>
                    <a:pt x="13502" y="3708"/>
                    <a:pt x="13624" y="3625"/>
                    <a:pt x="13638" y="3486"/>
                  </a:cubicBezTo>
                  <a:cubicBezTo>
                    <a:pt x="13668" y="3320"/>
                    <a:pt x="13541" y="3184"/>
                    <a:pt x="13375" y="3184"/>
                  </a:cubicBezTo>
                  <a:lnTo>
                    <a:pt x="11287" y="3184"/>
                  </a:lnTo>
                  <a:lnTo>
                    <a:pt x="7762" y="1149"/>
                  </a:lnTo>
                  <a:cubicBezTo>
                    <a:pt x="7911" y="581"/>
                    <a:pt x="7457" y="0"/>
                    <a:pt x="6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3297875" y="1696950"/>
              <a:ext cx="259700" cy="172225"/>
            </a:xfrm>
            <a:custGeom>
              <a:avLst/>
              <a:gdLst/>
              <a:ahLst/>
              <a:cxnLst/>
              <a:rect l="l" t="t" r="r" b="b"/>
              <a:pathLst>
                <a:path w="10388" h="6889" extrusionOk="0">
                  <a:moveTo>
                    <a:pt x="9850" y="525"/>
                  </a:moveTo>
                  <a:lnTo>
                    <a:pt x="9850" y="6348"/>
                  </a:lnTo>
                  <a:lnTo>
                    <a:pt x="529" y="6348"/>
                  </a:lnTo>
                  <a:lnTo>
                    <a:pt x="529" y="525"/>
                  </a:lnTo>
                  <a:close/>
                  <a:moveTo>
                    <a:pt x="263" y="1"/>
                  </a:moveTo>
                  <a:cubicBezTo>
                    <a:pt x="114" y="1"/>
                    <a:pt x="1" y="110"/>
                    <a:pt x="1" y="263"/>
                  </a:cubicBezTo>
                  <a:lnTo>
                    <a:pt x="1" y="6610"/>
                  </a:lnTo>
                  <a:cubicBezTo>
                    <a:pt x="1" y="6763"/>
                    <a:pt x="114" y="6889"/>
                    <a:pt x="263" y="6889"/>
                  </a:cubicBezTo>
                  <a:lnTo>
                    <a:pt x="10112" y="6889"/>
                  </a:lnTo>
                  <a:cubicBezTo>
                    <a:pt x="10265" y="6889"/>
                    <a:pt x="10388" y="6763"/>
                    <a:pt x="10388" y="6610"/>
                  </a:cubicBezTo>
                  <a:lnTo>
                    <a:pt x="10388" y="263"/>
                  </a:lnTo>
                  <a:cubicBezTo>
                    <a:pt x="10388" y="110"/>
                    <a:pt x="10265" y="1"/>
                    <a:pt x="10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3327500" y="1724150"/>
              <a:ext cx="200325" cy="116800"/>
            </a:xfrm>
            <a:custGeom>
              <a:avLst/>
              <a:gdLst/>
              <a:ahLst/>
              <a:cxnLst/>
              <a:rect l="l" t="t" r="r" b="b"/>
              <a:pathLst>
                <a:path w="8013" h="4672" extrusionOk="0">
                  <a:moveTo>
                    <a:pt x="7063" y="533"/>
                  </a:moveTo>
                  <a:cubicBezTo>
                    <a:pt x="7193" y="533"/>
                    <a:pt x="7317" y="622"/>
                    <a:pt x="7350" y="752"/>
                  </a:cubicBezTo>
                  <a:cubicBezTo>
                    <a:pt x="7405" y="948"/>
                    <a:pt x="7246" y="1125"/>
                    <a:pt x="7067" y="1125"/>
                  </a:cubicBezTo>
                  <a:cubicBezTo>
                    <a:pt x="7019" y="1125"/>
                    <a:pt x="6969" y="1112"/>
                    <a:pt x="6922" y="1084"/>
                  </a:cubicBezTo>
                  <a:cubicBezTo>
                    <a:pt x="6687" y="957"/>
                    <a:pt x="6743" y="612"/>
                    <a:pt x="6992" y="542"/>
                  </a:cubicBezTo>
                  <a:cubicBezTo>
                    <a:pt x="7015" y="536"/>
                    <a:pt x="7039" y="533"/>
                    <a:pt x="7063" y="533"/>
                  </a:cubicBezTo>
                  <a:close/>
                  <a:moveTo>
                    <a:pt x="2752" y="1695"/>
                  </a:moveTo>
                  <a:cubicBezTo>
                    <a:pt x="2887" y="1695"/>
                    <a:pt x="3001" y="1784"/>
                    <a:pt x="3035" y="1913"/>
                  </a:cubicBezTo>
                  <a:cubicBezTo>
                    <a:pt x="3090" y="2111"/>
                    <a:pt x="2928" y="2282"/>
                    <a:pt x="2747" y="2282"/>
                  </a:cubicBezTo>
                  <a:cubicBezTo>
                    <a:pt x="2700" y="2282"/>
                    <a:pt x="2652" y="2271"/>
                    <a:pt x="2607" y="2245"/>
                  </a:cubicBezTo>
                  <a:cubicBezTo>
                    <a:pt x="2384" y="2119"/>
                    <a:pt x="2428" y="1761"/>
                    <a:pt x="2677" y="1704"/>
                  </a:cubicBezTo>
                  <a:cubicBezTo>
                    <a:pt x="2702" y="1698"/>
                    <a:pt x="2727" y="1695"/>
                    <a:pt x="2752" y="1695"/>
                  </a:cubicBezTo>
                  <a:close/>
                  <a:moveTo>
                    <a:pt x="5493" y="3270"/>
                  </a:moveTo>
                  <a:cubicBezTo>
                    <a:pt x="5704" y="3270"/>
                    <a:pt x="5857" y="3514"/>
                    <a:pt x="5747" y="3709"/>
                  </a:cubicBezTo>
                  <a:cubicBezTo>
                    <a:pt x="5691" y="3808"/>
                    <a:pt x="5589" y="3855"/>
                    <a:pt x="5488" y="3855"/>
                  </a:cubicBezTo>
                  <a:cubicBezTo>
                    <a:pt x="5362" y="3855"/>
                    <a:pt x="5237" y="3781"/>
                    <a:pt x="5206" y="3643"/>
                  </a:cubicBezTo>
                  <a:cubicBezTo>
                    <a:pt x="5166" y="3490"/>
                    <a:pt x="5262" y="3324"/>
                    <a:pt x="5415" y="3281"/>
                  </a:cubicBezTo>
                  <a:cubicBezTo>
                    <a:pt x="5442" y="3274"/>
                    <a:pt x="5468" y="3270"/>
                    <a:pt x="5493" y="3270"/>
                  </a:cubicBezTo>
                  <a:close/>
                  <a:moveTo>
                    <a:pt x="954" y="3565"/>
                  </a:moveTo>
                  <a:cubicBezTo>
                    <a:pt x="1070" y="3565"/>
                    <a:pt x="1187" y="3630"/>
                    <a:pt x="1236" y="3779"/>
                  </a:cubicBezTo>
                  <a:cubicBezTo>
                    <a:pt x="1279" y="3932"/>
                    <a:pt x="1183" y="4098"/>
                    <a:pt x="1030" y="4141"/>
                  </a:cubicBezTo>
                  <a:cubicBezTo>
                    <a:pt x="1007" y="4147"/>
                    <a:pt x="983" y="4150"/>
                    <a:pt x="959" y="4150"/>
                  </a:cubicBezTo>
                  <a:cubicBezTo>
                    <a:pt x="826" y="4150"/>
                    <a:pt x="694" y="4061"/>
                    <a:pt x="671" y="3932"/>
                  </a:cubicBezTo>
                  <a:cubicBezTo>
                    <a:pt x="612" y="3709"/>
                    <a:pt x="782" y="3565"/>
                    <a:pt x="954" y="3565"/>
                  </a:cubicBezTo>
                  <a:close/>
                  <a:moveTo>
                    <a:pt x="7072" y="1"/>
                  </a:moveTo>
                  <a:cubicBezTo>
                    <a:pt x="7000" y="1"/>
                    <a:pt x="6926" y="11"/>
                    <a:pt x="6853" y="31"/>
                  </a:cubicBezTo>
                  <a:cubicBezTo>
                    <a:pt x="6272" y="171"/>
                    <a:pt x="6049" y="931"/>
                    <a:pt x="6451" y="1359"/>
                  </a:cubicBezTo>
                  <a:lnTo>
                    <a:pt x="5651" y="2743"/>
                  </a:lnTo>
                  <a:cubicBezTo>
                    <a:pt x="5599" y="2738"/>
                    <a:pt x="5547" y="2735"/>
                    <a:pt x="5495" y="2735"/>
                  </a:cubicBezTo>
                  <a:cubicBezTo>
                    <a:pt x="5422" y="2735"/>
                    <a:pt x="5350" y="2741"/>
                    <a:pt x="5276" y="2757"/>
                  </a:cubicBezTo>
                  <a:cubicBezTo>
                    <a:pt x="5153" y="2796"/>
                    <a:pt x="5040" y="2853"/>
                    <a:pt x="4944" y="2936"/>
                  </a:cubicBezTo>
                  <a:lnTo>
                    <a:pt x="3560" y="2133"/>
                  </a:lnTo>
                  <a:cubicBezTo>
                    <a:pt x="3670" y="1624"/>
                    <a:pt x="3249" y="1149"/>
                    <a:pt x="2753" y="1149"/>
                  </a:cubicBezTo>
                  <a:cubicBezTo>
                    <a:pt x="2682" y="1149"/>
                    <a:pt x="2610" y="1159"/>
                    <a:pt x="2537" y="1180"/>
                  </a:cubicBezTo>
                  <a:cubicBezTo>
                    <a:pt x="2109" y="1303"/>
                    <a:pt x="1847" y="1747"/>
                    <a:pt x="1956" y="2189"/>
                  </a:cubicBezTo>
                  <a:cubicBezTo>
                    <a:pt x="1969" y="2245"/>
                    <a:pt x="1999" y="2299"/>
                    <a:pt x="2026" y="2355"/>
                  </a:cubicBezTo>
                  <a:lnTo>
                    <a:pt x="1292" y="3102"/>
                  </a:lnTo>
                  <a:cubicBezTo>
                    <a:pt x="1177" y="3045"/>
                    <a:pt x="1060" y="3020"/>
                    <a:pt x="945" y="3020"/>
                  </a:cubicBezTo>
                  <a:cubicBezTo>
                    <a:pt x="441" y="3020"/>
                    <a:pt x="0" y="3517"/>
                    <a:pt x="157" y="4058"/>
                  </a:cubicBezTo>
                  <a:cubicBezTo>
                    <a:pt x="213" y="4277"/>
                    <a:pt x="353" y="4443"/>
                    <a:pt x="532" y="4556"/>
                  </a:cubicBezTo>
                  <a:cubicBezTo>
                    <a:pt x="672" y="4636"/>
                    <a:pt x="814" y="4672"/>
                    <a:pt x="951" y="4672"/>
                  </a:cubicBezTo>
                  <a:cubicBezTo>
                    <a:pt x="1519" y="4672"/>
                    <a:pt x="1980" y="4055"/>
                    <a:pt x="1681" y="3477"/>
                  </a:cubicBezTo>
                  <a:lnTo>
                    <a:pt x="2398" y="2713"/>
                  </a:lnTo>
                  <a:cubicBezTo>
                    <a:pt x="2510" y="2772"/>
                    <a:pt x="2634" y="2800"/>
                    <a:pt x="2757" y="2800"/>
                  </a:cubicBezTo>
                  <a:cubicBezTo>
                    <a:pt x="2955" y="2800"/>
                    <a:pt x="3152" y="2728"/>
                    <a:pt x="3297" y="2591"/>
                  </a:cubicBezTo>
                  <a:lnTo>
                    <a:pt x="4682" y="3394"/>
                  </a:lnTo>
                  <a:cubicBezTo>
                    <a:pt x="4571" y="3912"/>
                    <a:pt x="4990" y="4378"/>
                    <a:pt x="5484" y="4378"/>
                  </a:cubicBezTo>
                  <a:cubicBezTo>
                    <a:pt x="5556" y="4378"/>
                    <a:pt x="5630" y="4368"/>
                    <a:pt x="5704" y="4347"/>
                  </a:cubicBezTo>
                  <a:cubicBezTo>
                    <a:pt x="6285" y="4194"/>
                    <a:pt x="6507" y="3460"/>
                    <a:pt x="6106" y="3019"/>
                  </a:cubicBezTo>
                  <a:lnTo>
                    <a:pt x="6909" y="1635"/>
                  </a:lnTo>
                  <a:cubicBezTo>
                    <a:pt x="6963" y="1646"/>
                    <a:pt x="7017" y="1652"/>
                    <a:pt x="7071" y="1652"/>
                  </a:cubicBezTo>
                  <a:cubicBezTo>
                    <a:pt x="7584" y="1652"/>
                    <a:pt x="8012" y="1127"/>
                    <a:pt x="7862" y="612"/>
                  </a:cubicBezTo>
                  <a:cubicBezTo>
                    <a:pt x="7759" y="244"/>
                    <a:pt x="7434" y="1"/>
                    <a:pt x="7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3330075" y="1724575"/>
              <a:ext cx="61200" cy="13150"/>
            </a:xfrm>
            <a:custGeom>
              <a:avLst/>
              <a:gdLst/>
              <a:ahLst/>
              <a:cxnLst/>
              <a:rect l="l" t="t" r="r" b="b"/>
              <a:pathLst>
                <a:path w="2448" h="526" extrusionOk="0">
                  <a:moveTo>
                    <a:pt x="290" y="1"/>
                  </a:moveTo>
                  <a:cubicBezTo>
                    <a:pt x="124" y="1"/>
                    <a:pt x="1" y="140"/>
                    <a:pt x="27" y="306"/>
                  </a:cubicBezTo>
                  <a:cubicBezTo>
                    <a:pt x="41" y="442"/>
                    <a:pt x="167" y="525"/>
                    <a:pt x="290" y="525"/>
                  </a:cubicBezTo>
                  <a:lnTo>
                    <a:pt x="2102" y="525"/>
                  </a:lnTo>
                  <a:cubicBezTo>
                    <a:pt x="2447" y="512"/>
                    <a:pt x="2447" y="14"/>
                    <a:pt x="2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3328350" y="1751225"/>
              <a:ext cx="40425" cy="13150"/>
            </a:xfrm>
            <a:custGeom>
              <a:avLst/>
              <a:gdLst/>
              <a:ahLst/>
              <a:cxnLst/>
              <a:rect l="l" t="t" r="r" b="b"/>
              <a:pathLst>
                <a:path w="1617" h="526" extrusionOk="0">
                  <a:moveTo>
                    <a:pt x="359" y="1"/>
                  </a:moveTo>
                  <a:cubicBezTo>
                    <a:pt x="0" y="14"/>
                    <a:pt x="0" y="512"/>
                    <a:pt x="359" y="525"/>
                  </a:cubicBezTo>
                  <a:lnTo>
                    <a:pt x="1258" y="525"/>
                  </a:lnTo>
                  <a:cubicBezTo>
                    <a:pt x="1617" y="512"/>
                    <a:pt x="1617" y="14"/>
                    <a:pt x="1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 name="Google Shape;2040;p71"/>
          <p:cNvGrpSpPr/>
          <p:nvPr/>
        </p:nvGrpSpPr>
        <p:grpSpPr>
          <a:xfrm>
            <a:off x="5559050" y="1573475"/>
            <a:ext cx="339550" cy="339275"/>
            <a:chOff x="5543825" y="1573475"/>
            <a:chExt cx="339550" cy="339275"/>
          </a:xfrm>
        </p:grpSpPr>
        <p:sp>
          <p:nvSpPr>
            <p:cNvPr id="2041" name="Google Shape;2041;p71"/>
            <p:cNvSpPr/>
            <p:nvPr/>
          </p:nvSpPr>
          <p:spPr>
            <a:xfrm>
              <a:off x="5543825" y="1573475"/>
              <a:ext cx="339550" cy="339275"/>
            </a:xfrm>
            <a:custGeom>
              <a:avLst/>
              <a:gdLst/>
              <a:ahLst/>
              <a:cxnLst/>
              <a:rect l="l" t="t" r="r" b="b"/>
              <a:pathLst>
                <a:path w="13582" h="13571" extrusionOk="0">
                  <a:moveTo>
                    <a:pt x="12781" y="541"/>
                  </a:moveTo>
                  <a:cubicBezTo>
                    <a:pt x="12934" y="541"/>
                    <a:pt x="13057" y="651"/>
                    <a:pt x="13057" y="803"/>
                  </a:cubicBezTo>
                  <a:lnTo>
                    <a:pt x="13057" y="1882"/>
                  </a:lnTo>
                  <a:cubicBezTo>
                    <a:pt x="13057" y="2035"/>
                    <a:pt x="12934" y="2144"/>
                    <a:pt x="12781" y="2144"/>
                  </a:cubicBezTo>
                  <a:lnTo>
                    <a:pt x="7413" y="2144"/>
                  </a:lnTo>
                  <a:cubicBezTo>
                    <a:pt x="7261" y="2144"/>
                    <a:pt x="7138" y="2035"/>
                    <a:pt x="7138" y="1882"/>
                  </a:cubicBezTo>
                  <a:lnTo>
                    <a:pt x="7138" y="803"/>
                  </a:lnTo>
                  <a:cubicBezTo>
                    <a:pt x="7138" y="651"/>
                    <a:pt x="7261" y="541"/>
                    <a:pt x="7413" y="541"/>
                  </a:cubicBezTo>
                  <a:close/>
                  <a:moveTo>
                    <a:pt x="12781" y="2682"/>
                  </a:moveTo>
                  <a:cubicBezTo>
                    <a:pt x="12934" y="2682"/>
                    <a:pt x="13057" y="2795"/>
                    <a:pt x="13057" y="2948"/>
                  </a:cubicBezTo>
                  <a:lnTo>
                    <a:pt x="13057" y="4027"/>
                  </a:lnTo>
                  <a:cubicBezTo>
                    <a:pt x="13057" y="4176"/>
                    <a:pt x="12934" y="4289"/>
                    <a:pt x="12781" y="4289"/>
                  </a:cubicBezTo>
                  <a:lnTo>
                    <a:pt x="7413" y="4289"/>
                  </a:lnTo>
                  <a:cubicBezTo>
                    <a:pt x="7261" y="4289"/>
                    <a:pt x="7138" y="4176"/>
                    <a:pt x="7138" y="4027"/>
                  </a:cubicBezTo>
                  <a:lnTo>
                    <a:pt x="7138" y="2948"/>
                  </a:lnTo>
                  <a:cubicBezTo>
                    <a:pt x="7138" y="2795"/>
                    <a:pt x="7261" y="2682"/>
                    <a:pt x="7413" y="2682"/>
                  </a:cubicBezTo>
                  <a:close/>
                  <a:moveTo>
                    <a:pt x="12781" y="4827"/>
                  </a:moveTo>
                  <a:cubicBezTo>
                    <a:pt x="12934" y="4827"/>
                    <a:pt x="13057" y="4953"/>
                    <a:pt x="13057" y="5089"/>
                  </a:cubicBezTo>
                  <a:lnTo>
                    <a:pt x="13057" y="6168"/>
                  </a:lnTo>
                  <a:cubicBezTo>
                    <a:pt x="13057" y="6320"/>
                    <a:pt x="12934" y="6447"/>
                    <a:pt x="12781" y="6447"/>
                  </a:cubicBezTo>
                  <a:lnTo>
                    <a:pt x="7413" y="6447"/>
                  </a:lnTo>
                  <a:cubicBezTo>
                    <a:pt x="7261" y="6447"/>
                    <a:pt x="7138" y="6320"/>
                    <a:pt x="7138" y="6168"/>
                  </a:cubicBezTo>
                  <a:lnTo>
                    <a:pt x="7138" y="5089"/>
                  </a:lnTo>
                  <a:cubicBezTo>
                    <a:pt x="7138" y="4953"/>
                    <a:pt x="7261" y="4827"/>
                    <a:pt x="7413" y="4827"/>
                  </a:cubicBezTo>
                  <a:close/>
                  <a:moveTo>
                    <a:pt x="6667" y="4302"/>
                  </a:moveTo>
                  <a:cubicBezTo>
                    <a:pt x="6693" y="4398"/>
                    <a:pt x="6750" y="4481"/>
                    <a:pt x="6819" y="4564"/>
                  </a:cubicBezTo>
                  <a:cubicBezTo>
                    <a:pt x="6693" y="4704"/>
                    <a:pt x="6610" y="4896"/>
                    <a:pt x="6610" y="5089"/>
                  </a:cubicBezTo>
                  <a:lnTo>
                    <a:pt x="6610" y="6168"/>
                  </a:lnTo>
                  <a:cubicBezTo>
                    <a:pt x="6610" y="6613"/>
                    <a:pt x="6972" y="6971"/>
                    <a:pt x="7413" y="6971"/>
                  </a:cubicBezTo>
                  <a:lnTo>
                    <a:pt x="9282" y="6971"/>
                  </a:lnTo>
                  <a:cubicBezTo>
                    <a:pt x="9075" y="8407"/>
                    <a:pt x="7974" y="9105"/>
                    <a:pt x="6878" y="9105"/>
                  </a:cubicBezTo>
                  <a:cubicBezTo>
                    <a:pt x="5692" y="9105"/>
                    <a:pt x="4512" y="8290"/>
                    <a:pt x="4469" y="6709"/>
                  </a:cubicBezTo>
                  <a:cubicBezTo>
                    <a:pt x="4469" y="5451"/>
                    <a:pt x="5435" y="4412"/>
                    <a:pt x="6667" y="4302"/>
                  </a:cubicBezTo>
                  <a:close/>
                  <a:moveTo>
                    <a:pt x="3832" y="9321"/>
                  </a:moveTo>
                  <a:cubicBezTo>
                    <a:pt x="3971" y="9474"/>
                    <a:pt x="4107" y="9613"/>
                    <a:pt x="4260" y="9736"/>
                  </a:cubicBezTo>
                  <a:lnTo>
                    <a:pt x="3888" y="10138"/>
                  </a:lnTo>
                  <a:lnTo>
                    <a:pt x="3430" y="9696"/>
                  </a:lnTo>
                  <a:lnTo>
                    <a:pt x="3832" y="9321"/>
                  </a:lnTo>
                  <a:close/>
                  <a:moveTo>
                    <a:pt x="6610" y="3223"/>
                  </a:moveTo>
                  <a:lnTo>
                    <a:pt x="6610" y="3778"/>
                  </a:lnTo>
                  <a:cubicBezTo>
                    <a:pt x="5133" y="3874"/>
                    <a:pt x="3901" y="5215"/>
                    <a:pt x="3928" y="6709"/>
                  </a:cubicBezTo>
                  <a:cubicBezTo>
                    <a:pt x="3928" y="8326"/>
                    <a:pt x="5256" y="9653"/>
                    <a:pt x="6876" y="9653"/>
                  </a:cubicBezTo>
                  <a:cubicBezTo>
                    <a:pt x="6893" y="9654"/>
                    <a:pt x="6911" y="9654"/>
                    <a:pt x="6929" y="9654"/>
                  </a:cubicBezTo>
                  <a:cubicBezTo>
                    <a:pt x="8401" y="9654"/>
                    <a:pt x="9712" y="8434"/>
                    <a:pt x="9807" y="6971"/>
                  </a:cubicBezTo>
                  <a:lnTo>
                    <a:pt x="10361" y="6971"/>
                  </a:lnTo>
                  <a:cubicBezTo>
                    <a:pt x="10222" y="8770"/>
                    <a:pt x="8701" y="10194"/>
                    <a:pt x="6876" y="10194"/>
                  </a:cubicBezTo>
                  <a:cubicBezTo>
                    <a:pt x="2408" y="10042"/>
                    <a:pt x="2198" y="3721"/>
                    <a:pt x="6610" y="3223"/>
                  </a:cubicBezTo>
                  <a:close/>
                  <a:moveTo>
                    <a:pt x="3058" y="10055"/>
                  </a:moveTo>
                  <a:lnTo>
                    <a:pt x="3526" y="10526"/>
                  </a:lnTo>
                  <a:lnTo>
                    <a:pt x="1285" y="12907"/>
                  </a:lnTo>
                  <a:cubicBezTo>
                    <a:pt x="1211" y="12987"/>
                    <a:pt x="1101" y="13025"/>
                    <a:pt x="991" y="13025"/>
                  </a:cubicBezTo>
                  <a:cubicBezTo>
                    <a:pt x="874" y="13025"/>
                    <a:pt x="756" y="12983"/>
                    <a:pt x="678" y="12907"/>
                  </a:cubicBezTo>
                  <a:cubicBezTo>
                    <a:pt x="512" y="12741"/>
                    <a:pt x="499" y="12448"/>
                    <a:pt x="678" y="12282"/>
                  </a:cubicBezTo>
                  <a:lnTo>
                    <a:pt x="3058" y="10055"/>
                  </a:lnTo>
                  <a:close/>
                  <a:moveTo>
                    <a:pt x="7413" y="0"/>
                  </a:moveTo>
                  <a:cubicBezTo>
                    <a:pt x="6972" y="0"/>
                    <a:pt x="6610" y="359"/>
                    <a:pt x="6610" y="803"/>
                  </a:cubicBezTo>
                  <a:lnTo>
                    <a:pt x="6610" y="1882"/>
                  </a:lnTo>
                  <a:cubicBezTo>
                    <a:pt x="6610" y="2088"/>
                    <a:pt x="6693" y="2267"/>
                    <a:pt x="6819" y="2407"/>
                  </a:cubicBezTo>
                  <a:cubicBezTo>
                    <a:pt x="6750" y="2490"/>
                    <a:pt x="6693" y="2586"/>
                    <a:pt x="6653" y="2699"/>
                  </a:cubicBezTo>
                  <a:cubicBezTo>
                    <a:pt x="3583" y="2835"/>
                    <a:pt x="1827" y="6364"/>
                    <a:pt x="3513" y="8906"/>
                  </a:cubicBezTo>
                  <a:lnTo>
                    <a:pt x="303" y="11911"/>
                  </a:lnTo>
                  <a:cubicBezTo>
                    <a:pt x="124" y="12090"/>
                    <a:pt x="14" y="12326"/>
                    <a:pt x="14" y="12575"/>
                  </a:cubicBezTo>
                  <a:cubicBezTo>
                    <a:pt x="1" y="13105"/>
                    <a:pt x="456" y="13571"/>
                    <a:pt x="988" y="13571"/>
                  </a:cubicBezTo>
                  <a:cubicBezTo>
                    <a:pt x="995" y="13571"/>
                    <a:pt x="1003" y="13571"/>
                    <a:pt x="1010" y="13570"/>
                  </a:cubicBezTo>
                  <a:cubicBezTo>
                    <a:pt x="1259" y="13570"/>
                    <a:pt x="1495" y="13458"/>
                    <a:pt x="1674" y="13278"/>
                  </a:cubicBezTo>
                  <a:lnTo>
                    <a:pt x="4688" y="10068"/>
                  </a:lnTo>
                  <a:cubicBezTo>
                    <a:pt x="5365" y="10522"/>
                    <a:pt x="6113" y="10728"/>
                    <a:pt x="6848" y="10728"/>
                  </a:cubicBezTo>
                  <a:cubicBezTo>
                    <a:pt x="8852" y="10728"/>
                    <a:pt x="10764" y="9198"/>
                    <a:pt x="10886" y="6971"/>
                  </a:cubicBezTo>
                  <a:lnTo>
                    <a:pt x="12781" y="6971"/>
                  </a:lnTo>
                  <a:cubicBezTo>
                    <a:pt x="13223" y="6971"/>
                    <a:pt x="13581" y="6613"/>
                    <a:pt x="13581" y="6168"/>
                  </a:cubicBezTo>
                  <a:lnTo>
                    <a:pt x="13581" y="5089"/>
                  </a:lnTo>
                  <a:cubicBezTo>
                    <a:pt x="13581" y="4883"/>
                    <a:pt x="13498" y="4704"/>
                    <a:pt x="13375" y="4564"/>
                  </a:cubicBezTo>
                  <a:cubicBezTo>
                    <a:pt x="13498" y="4412"/>
                    <a:pt x="13581" y="4232"/>
                    <a:pt x="13581" y="4027"/>
                  </a:cubicBezTo>
                  <a:lnTo>
                    <a:pt x="13581" y="2948"/>
                  </a:lnTo>
                  <a:cubicBezTo>
                    <a:pt x="13581" y="2739"/>
                    <a:pt x="13498" y="2559"/>
                    <a:pt x="13375" y="2407"/>
                  </a:cubicBezTo>
                  <a:cubicBezTo>
                    <a:pt x="13498" y="2267"/>
                    <a:pt x="13581" y="2088"/>
                    <a:pt x="13581" y="1882"/>
                  </a:cubicBezTo>
                  <a:lnTo>
                    <a:pt x="13581" y="803"/>
                  </a:lnTo>
                  <a:cubicBezTo>
                    <a:pt x="13581" y="359"/>
                    <a:pt x="13223" y="0"/>
                    <a:pt x="12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5768900" y="1600100"/>
              <a:ext cx="52975" cy="13150"/>
            </a:xfrm>
            <a:custGeom>
              <a:avLst/>
              <a:gdLst/>
              <a:ahLst/>
              <a:cxnLst/>
              <a:rect l="l" t="t" r="r" b="b"/>
              <a:pathLst>
                <a:path w="2119" h="526" extrusionOk="0">
                  <a:moveTo>
                    <a:pt x="362" y="1"/>
                  </a:moveTo>
                  <a:cubicBezTo>
                    <a:pt x="1" y="14"/>
                    <a:pt x="1" y="512"/>
                    <a:pt x="362" y="525"/>
                  </a:cubicBezTo>
                  <a:lnTo>
                    <a:pt x="1826" y="525"/>
                  </a:lnTo>
                  <a:cubicBezTo>
                    <a:pt x="1992" y="525"/>
                    <a:pt x="2118" y="389"/>
                    <a:pt x="2089" y="223"/>
                  </a:cubicBezTo>
                  <a:cubicBezTo>
                    <a:pt x="2075" y="97"/>
                    <a:pt x="1952" y="1"/>
                    <a:pt x="1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5739525" y="1600100"/>
              <a:ext cx="13125" cy="13300"/>
            </a:xfrm>
            <a:custGeom>
              <a:avLst/>
              <a:gdLst/>
              <a:ahLst/>
              <a:cxnLst/>
              <a:rect l="l" t="t" r="r" b="b"/>
              <a:pathLst>
                <a:path w="525" h="532" extrusionOk="0">
                  <a:moveTo>
                    <a:pt x="263" y="1"/>
                  </a:moveTo>
                  <a:cubicBezTo>
                    <a:pt x="110" y="1"/>
                    <a:pt x="0" y="123"/>
                    <a:pt x="0" y="263"/>
                  </a:cubicBezTo>
                  <a:cubicBezTo>
                    <a:pt x="0" y="442"/>
                    <a:pt x="128" y="532"/>
                    <a:pt x="258" y="532"/>
                  </a:cubicBezTo>
                  <a:cubicBezTo>
                    <a:pt x="387" y="532"/>
                    <a:pt x="518" y="442"/>
                    <a:pt x="525" y="263"/>
                  </a:cubicBezTo>
                  <a:cubicBezTo>
                    <a:pt x="525" y="123"/>
                    <a:pt x="40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5768900" y="1707325"/>
              <a:ext cx="52975" cy="13125"/>
            </a:xfrm>
            <a:custGeom>
              <a:avLst/>
              <a:gdLst/>
              <a:ahLst/>
              <a:cxnLst/>
              <a:rect l="l" t="t" r="r" b="b"/>
              <a:pathLst>
                <a:path w="2119" h="525" extrusionOk="0">
                  <a:moveTo>
                    <a:pt x="362" y="0"/>
                  </a:moveTo>
                  <a:cubicBezTo>
                    <a:pt x="1" y="14"/>
                    <a:pt x="1" y="512"/>
                    <a:pt x="362" y="525"/>
                  </a:cubicBezTo>
                  <a:lnTo>
                    <a:pt x="1826" y="525"/>
                  </a:lnTo>
                  <a:cubicBezTo>
                    <a:pt x="1992" y="525"/>
                    <a:pt x="2118" y="386"/>
                    <a:pt x="2089" y="220"/>
                  </a:cubicBezTo>
                  <a:cubicBezTo>
                    <a:pt x="2075" y="97"/>
                    <a:pt x="1952" y="0"/>
                    <a:pt x="1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5739525" y="1707325"/>
              <a:ext cx="13125" cy="13375"/>
            </a:xfrm>
            <a:custGeom>
              <a:avLst/>
              <a:gdLst/>
              <a:ahLst/>
              <a:cxnLst/>
              <a:rect l="l" t="t" r="r" b="b"/>
              <a:pathLst>
                <a:path w="525" h="535" extrusionOk="0">
                  <a:moveTo>
                    <a:pt x="263" y="0"/>
                  </a:moveTo>
                  <a:cubicBezTo>
                    <a:pt x="110" y="0"/>
                    <a:pt x="0" y="123"/>
                    <a:pt x="0" y="276"/>
                  </a:cubicBezTo>
                  <a:cubicBezTo>
                    <a:pt x="0" y="449"/>
                    <a:pt x="128" y="535"/>
                    <a:pt x="258" y="535"/>
                  </a:cubicBezTo>
                  <a:cubicBezTo>
                    <a:pt x="387" y="535"/>
                    <a:pt x="518" y="449"/>
                    <a:pt x="525" y="276"/>
                  </a:cubicBezTo>
                  <a:cubicBezTo>
                    <a:pt x="525" y="123"/>
                    <a:pt x="402"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5768900" y="1653725"/>
              <a:ext cx="52975" cy="13125"/>
            </a:xfrm>
            <a:custGeom>
              <a:avLst/>
              <a:gdLst/>
              <a:ahLst/>
              <a:cxnLst/>
              <a:rect l="l" t="t" r="r" b="b"/>
              <a:pathLst>
                <a:path w="2119" h="525" extrusionOk="0">
                  <a:moveTo>
                    <a:pt x="362" y="0"/>
                  </a:moveTo>
                  <a:cubicBezTo>
                    <a:pt x="1" y="13"/>
                    <a:pt x="1" y="511"/>
                    <a:pt x="362" y="525"/>
                  </a:cubicBezTo>
                  <a:lnTo>
                    <a:pt x="1826" y="525"/>
                  </a:lnTo>
                  <a:cubicBezTo>
                    <a:pt x="1992" y="525"/>
                    <a:pt x="2118" y="385"/>
                    <a:pt x="2089" y="219"/>
                  </a:cubicBezTo>
                  <a:cubicBezTo>
                    <a:pt x="2075" y="96"/>
                    <a:pt x="1952" y="0"/>
                    <a:pt x="1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5739525" y="1653725"/>
              <a:ext cx="13125" cy="13375"/>
            </a:xfrm>
            <a:custGeom>
              <a:avLst/>
              <a:gdLst/>
              <a:ahLst/>
              <a:cxnLst/>
              <a:rect l="l" t="t" r="r" b="b"/>
              <a:pathLst>
                <a:path w="525" h="535" extrusionOk="0">
                  <a:moveTo>
                    <a:pt x="263" y="0"/>
                  </a:moveTo>
                  <a:cubicBezTo>
                    <a:pt x="110" y="0"/>
                    <a:pt x="0" y="123"/>
                    <a:pt x="0" y="276"/>
                  </a:cubicBezTo>
                  <a:cubicBezTo>
                    <a:pt x="0" y="448"/>
                    <a:pt x="128" y="534"/>
                    <a:pt x="258" y="534"/>
                  </a:cubicBezTo>
                  <a:cubicBezTo>
                    <a:pt x="387" y="534"/>
                    <a:pt x="518" y="448"/>
                    <a:pt x="525" y="276"/>
                  </a:cubicBezTo>
                  <a:cubicBezTo>
                    <a:pt x="525" y="123"/>
                    <a:pt x="402"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8" name="Google Shape;2048;p71"/>
          <p:cNvSpPr/>
          <p:nvPr/>
        </p:nvSpPr>
        <p:spPr>
          <a:xfrm>
            <a:off x="2504013" y="1573475"/>
            <a:ext cx="339200" cy="339275"/>
          </a:xfrm>
          <a:custGeom>
            <a:avLst/>
            <a:gdLst/>
            <a:ahLst/>
            <a:cxnLst/>
            <a:rect l="l" t="t" r="r" b="b"/>
            <a:pathLst>
              <a:path w="13568" h="13571" extrusionOk="0">
                <a:moveTo>
                  <a:pt x="12034" y="1066"/>
                </a:moveTo>
                <a:cubicBezTo>
                  <a:pt x="12283" y="1066"/>
                  <a:pt x="12489" y="1271"/>
                  <a:pt x="12489" y="1520"/>
                </a:cubicBezTo>
                <a:cubicBezTo>
                  <a:pt x="12482" y="1826"/>
                  <a:pt x="12261" y="1978"/>
                  <a:pt x="12038" y="1978"/>
                </a:cubicBezTo>
                <a:cubicBezTo>
                  <a:pt x="11816" y="1978"/>
                  <a:pt x="11591" y="1826"/>
                  <a:pt x="11576" y="1520"/>
                </a:cubicBezTo>
                <a:cubicBezTo>
                  <a:pt x="11576" y="1271"/>
                  <a:pt x="11785" y="1066"/>
                  <a:pt x="12034" y="1066"/>
                </a:cubicBezTo>
                <a:close/>
                <a:moveTo>
                  <a:pt x="8522" y="4661"/>
                </a:moveTo>
                <a:cubicBezTo>
                  <a:pt x="9129" y="4691"/>
                  <a:pt x="9129" y="5560"/>
                  <a:pt x="8522" y="5574"/>
                </a:cubicBezTo>
                <a:cubicBezTo>
                  <a:pt x="8273" y="5574"/>
                  <a:pt x="8064" y="5381"/>
                  <a:pt x="8064" y="5119"/>
                </a:cubicBezTo>
                <a:cubicBezTo>
                  <a:pt x="8064" y="4870"/>
                  <a:pt x="8273" y="4661"/>
                  <a:pt x="8522" y="4661"/>
                </a:cubicBezTo>
                <a:close/>
                <a:moveTo>
                  <a:pt x="4434" y="6072"/>
                </a:moveTo>
                <a:cubicBezTo>
                  <a:pt x="4659" y="6072"/>
                  <a:pt x="4883" y="6224"/>
                  <a:pt x="4897" y="6530"/>
                </a:cubicBezTo>
                <a:cubicBezTo>
                  <a:pt x="4897" y="6779"/>
                  <a:pt x="4688" y="6984"/>
                  <a:pt x="4439" y="6984"/>
                </a:cubicBezTo>
                <a:cubicBezTo>
                  <a:pt x="4176" y="6984"/>
                  <a:pt x="3971" y="6779"/>
                  <a:pt x="3971" y="6530"/>
                </a:cubicBezTo>
                <a:cubicBezTo>
                  <a:pt x="3984" y="6224"/>
                  <a:pt x="4209" y="6072"/>
                  <a:pt x="4434" y="6072"/>
                </a:cubicBezTo>
                <a:close/>
                <a:moveTo>
                  <a:pt x="7124" y="8561"/>
                </a:moveTo>
                <a:cubicBezTo>
                  <a:pt x="7386" y="8561"/>
                  <a:pt x="7592" y="8770"/>
                  <a:pt x="7592" y="9019"/>
                </a:cubicBezTo>
                <a:cubicBezTo>
                  <a:pt x="7579" y="9323"/>
                  <a:pt x="7355" y="9475"/>
                  <a:pt x="7130" y="9475"/>
                </a:cubicBezTo>
                <a:cubicBezTo>
                  <a:pt x="6906" y="9475"/>
                  <a:pt x="6681" y="9323"/>
                  <a:pt x="6666" y="9019"/>
                </a:cubicBezTo>
                <a:cubicBezTo>
                  <a:pt x="6666" y="8770"/>
                  <a:pt x="6875" y="8561"/>
                  <a:pt x="7124" y="8561"/>
                </a:cubicBezTo>
                <a:close/>
                <a:moveTo>
                  <a:pt x="7054" y="2559"/>
                </a:moveTo>
                <a:cubicBezTo>
                  <a:pt x="8037" y="2616"/>
                  <a:pt x="8920" y="3014"/>
                  <a:pt x="9614" y="3638"/>
                </a:cubicBezTo>
                <a:lnTo>
                  <a:pt x="9003" y="4259"/>
                </a:lnTo>
                <a:cubicBezTo>
                  <a:pt x="8834" y="4173"/>
                  <a:pt x="8669" y="4134"/>
                  <a:pt x="8514" y="4134"/>
                </a:cubicBezTo>
                <a:cubicBezTo>
                  <a:pt x="7659" y="4134"/>
                  <a:pt x="7124" y="5303"/>
                  <a:pt x="7967" y="5935"/>
                </a:cubicBezTo>
                <a:lnTo>
                  <a:pt x="7207" y="8037"/>
                </a:lnTo>
                <a:cubicBezTo>
                  <a:pt x="7186" y="8035"/>
                  <a:pt x="7165" y="8035"/>
                  <a:pt x="7144" y="8035"/>
                </a:cubicBezTo>
                <a:cubicBezTo>
                  <a:pt x="6957" y="8035"/>
                  <a:pt x="6776" y="8088"/>
                  <a:pt x="6626" y="8189"/>
                </a:cubicBezTo>
                <a:lnTo>
                  <a:pt x="5325" y="6971"/>
                </a:lnTo>
                <a:cubicBezTo>
                  <a:pt x="5667" y="6339"/>
                  <a:pt x="5180" y="5534"/>
                  <a:pt x="4456" y="5534"/>
                </a:cubicBezTo>
                <a:cubicBezTo>
                  <a:pt x="4450" y="5534"/>
                  <a:pt x="4445" y="5534"/>
                  <a:pt x="4439" y="5534"/>
                </a:cubicBezTo>
                <a:cubicBezTo>
                  <a:pt x="3901" y="5534"/>
                  <a:pt x="3459" y="5975"/>
                  <a:pt x="3459" y="6530"/>
                </a:cubicBezTo>
                <a:cubicBezTo>
                  <a:pt x="3447" y="7098"/>
                  <a:pt x="3931" y="7512"/>
                  <a:pt x="4448" y="7512"/>
                </a:cubicBezTo>
                <a:cubicBezTo>
                  <a:pt x="4623" y="7512"/>
                  <a:pt x="4802" y="7464"/>
                  <a:pt x="4966" y="7360"/>
                </a:cubicBezTo>
                <a:lnTo>
                  <a:pt x="6264" y="8574"/>
                </a:lnTo>
                <a:cubicBezTo>
                  <a:pt x="5922" y="9207"/>
                  <a:pt x="6409" y="10015"/>
                  <a:pt x="7120" y="10015"/>
                </a:cubicBezTo>
                <a:cubicBezTo>
                  <a:pt x="7126" y="10015"/>
                  <a:pt x="7132" y="10015"/>
                  <a:pt x="7137" y="10015"/>
                </a:cubicBezTo>
                <a:cubicBezTo>
                  <a:pt x="8107" y="10015"/>
                  <a:pt x="8492" y="8770"/>
                  <a:pt x="7718" y="8216"/>
                </a:cubicBezTo>
                <a:lnTo>
                  <a:pt x="8465" y="6115"/>
                </a:lnTo>
                <a:cubicBezTo>
                  <a:pt x="8488" y="6116"/>
                  <a:pt x="8510" y="6117"/>
                  <a:pt x="8533" y="6117"/>
                </a:cubicBezTo>
                <a:cubicBezTo>
                  <a:pt x="9270" y="6117"/>
                  <a:pt x="9768" y="5279"/>
                  <a:pt x="9391" y="4634"/>
                </a:cubicBezTo>
                <a:lnTo>
                  <a:pt x="9986" y="4010"/>
                </a:lnTo>
                <a:cubicBezTo>
                  <a:pt x="10580" y="4691"/>
                  <a:pt x="10955" y="5560"/>
                  <a:pt x="11011" y="6530"/>
                </a:cubicBezTo>
                <a:lnTo>
                  <a:pt x="10885" y="6530"/>
                </a:lnTo>
                <a:cubicBezTo>
                  <a:pt x="10540" y="6530"/>
                  <a:pt x="10540" y="7041"/>
                  <a:pt x="10885" y="7054"/>
                </a:cubicBezTo>
                <a:lnTo>
                  <a:pt x="11011" y="7054"/>
                </a:lnTo>
                <a:cubicBezTo>
                  <a:pt x="10885" y="9185"/>
                  <a:pt x="9169" y="10885"/>
                  <a:pt x="7054" y="11011"/>
                </a:cubicBezTo>
                <a:lnTo>
                  <a:pt x="7054" y="10898"/>
                </a:lnTo>
                <a:cubicBezTo>
                  <a:pt x="7054" y="10762"/>
                  <a:pt x="6958" y="10649"/>
                  <a:pt x="6819" y="10636"/>
                </a:cubicBezTo>
                <a:cubicBezTo>
                  <a:pt x="6805" y="10633"/>
                  <a:pt x="6791" y="10632"/>
                  <a:pt x="6777" y="10632"/>
                </a:cubicBezTo>
                <a:cubicBezTo>
                  <a:pt x="6639" y="10632"/>
                  <a:pt x="6513" y="10746"/>
                  <a:pt x="6513" y="10885"/>
                </a:cubicBezTo>
                <a:lnTo>
                  <a:pt x="6513" y="11011"/>
                </a:lnTo>
                <a:cubicBezTo>
                  <a:pt x="4399" y="10885"/>
                  <a:pt x="2683" y="9185"/>
                  <a:pt x="2560" y="7054"/>
                </a:cubicBezTo>
                <a:lnTo>
                  <a:pt x="2669" y="7054"/>
                </a:lnTo>
                <a:cubicBezTo>
                  <a:pt x="2809" y="7054"/>
                  <a:pt x="2918" y="6958"/>
                  <a:pt x="2945" y="6832"/>
                </a:cubicBezTo>
                <a:cubicBezTo>
                  <a:pt x="2961" y="6666"/>
                  <a:pt x="2835" y="6530"/>
                  <a:pt x="2683" y="6530"/>
                </a:cubicBezTo>
                <a:lnTo>
                  <a:pt x="2560" y="6530"/>
                </a:lnTo>
                <a:cubicBezTo>
                  <a:pt x="2683" y="4398"/>
                  <a:pt x="4399" y="2682"/>
                  <a:pt x="6513" y="2559"/>
                </a:cubicBezTo>
                <a:lnTo>
                  <a:pt x="6513" y="2669"/>
                </a:lnTo>
                <a:cubicBezTo>
                  <a:pt x="6513" y="2808"/>
                  <a:pt x="6613" y="2918"/>
                  <a:pt x="6749" y="2948"/>
                </a:cubicBezTo>
                <a:cubicBezTo>
                  <a:pt x="6757" y="2948"/>
                  <a:pt x="6765" y="2949"/>
                  <a:pt x="6773" y="2949"/>
                </a:cubicBezTo>
                <a:cubicBezTo>
                  <a:pt x="6928" y="2949"/>
                  <a:pt x="7054" y="2828"/>
                  <a:pt x="7054" y="2682"/>
                </a:cubicBezTo>
                <a:lnTo>
                  <a:pt x="7054" y="2559"/>
                </a:lnTo>
                <a:close/>
                <a:moveTo>
                  <a:pt x="7177" y="541"/>
                </a:moveTo>
                <a:lnTo>
                  <a:pt x="7177" y="996"/>
                </a:lnTo>
                <a:cubicBezTo>
                  <a:pt x="7177" y="1135"/>
                  <a:pt x="7290" y="1245"/>
                  <a:pt x="7413" y="1258"/>
                </a:cubicBezTo>
                <a:cubicBezTo>
                  <a:pt x="8605" y="1398"/>
                  <a:pt x="9684" y="1922"/>
                  <a:pt x="10540" y="2699"/>
                </a:cubicBezTo>
                <a:lnTo>
                  <a:pt x="9986" y="3250"/>
                </a:lnTo>
                <a:cubicBezTo>
                  <a:pt x="9199" y="2546"/>
                  <a:pt x="8173" y="2088"/>
                  <a:pt x="7054" y="2018"/>
                </a:cubicBezTo>
                <a:lnTo>
                  <a:pt x="7054" y="1839"/>
                </a:lnTo>
                <a:cubicBezTo>
                  <a:pt x="7054" y="1786"/>
                  <a:pt x="7028" y="1730"/>
                  <a:pt x="6971" y="1686"/>
                </a:cubicBezTo>
                <a:cubicBezTo>
                  <a:pt x="6910" y="1642"/>
                  <a:pt x="6845" y="1623"/>
                  <a:pt x="6784" y="1623"/>
                </a:cubicBezTo>
                <a:cubicBezTo>
                  <a:pt x="6638" y="1623"/>
                  <a:pt x="6513" y="1734"/>
                  <a:pt x="6513" y="1882"/>
                </a:cubicBezTo>
                <a:lnTo>
                  <a:pt x="6513" y="2018"/>
                </a:lnTo>
                <a:cubicBezTo>
                  <a:pt x="4107" y="2158"/>
                  <a:pt x="2158" y="4110"/>
                  <a:pt x="2019" y="6530"/>
                </a:cubicBezTo>
                <a:lnTo>
                  <a:pt x="1839" y="6530"/>
                </a:lnTo>
                <a:cubicBezTo>
                  <a:pt x="1783" y="6530"/>
                  <a:pt x="1730" y="6543"/>
                  <a:pt x="1687" y="6599"/>
                </a:cubicBezTo>
                <a:cubicBezTo>
                  <a:pt x="1521" y="6818"/>
                  <a:pt x="1673" y="7054"/>
                  <a:pt x="1883" y="7054"/>
                </a:cubicBezTo>
                <a:lnTo>
                  <a:pt x="2019" y="7054"/>
                </a:lnTo>
                <a:cubicBezTo>
                  <a:pt x="2158" y="9474"/>
                  <a:pt x="4107" y="11413"/>
                  <a:pt x="6513" y="11549"/>
                </a:cubicBezTo>
                <a:lnTo>
                  <a:pt x="6513" y="11728"/>
                </a:lnTo>
                <a:cubicBezTo>
                  <a:pt x="6513" y="11785"/>
                  <a:pt x="6543" y="11854"/>
                  <a:pt x="6596" y="11881"/>
                </a:cubicBezTo>
                <a:cubicBezTo>
                  <a:pt x="6662" y="11930"/>
                  <a:pt x="6730" y="11951"/>
                  <a:pt x="6792" y="11951"/>
                </a:cubicBezTo>
                <a:cubicBezTo>
                  <a:pt x="6938" y="11951"/>
                  <a:pt x="7054" y="11833"/>
                  <a:pt x="7054" y="11688"/>
                </a:cubicBezTo>
                <a:lnTo>
                  <a:pt x="7054" y="11549"/>
                </a:lnTo>
                <a:cubicBezTo>
                  <a:pt x="9474" y="11413"/>
                  <a:pt x="11410" y="9474"/>
                  <a:pt x="11549" y="7054"/>
                </a:cubicBezTo>
                <a:lnTo>
                  <a:pt x="11728" y="7054"/>
                </a:lnTo>
                <a:cubicBezTo>
                  <a:pt x="11785" y="7054"/>
                  <a:pt x="11855" y="7028"/>
                  <a:pt x="11881" y="6971"/>
                </a:cubicBezTo>
                <a:cubicBezTo>
                  <a:pt x="12047" y="6765"/>
                  <a:pt x="11894" y="6530"/>
                  <a:pt x="11689" y="6530"/>
                </a:cubicBezTo>
                <a:lnTo>
                  <a:pt x="11549" y="6530"/>
                </a:lnTo>
                <a:cubicBezTo>
                  <a:pt x="11479" y="5421"/>
                  <a:pt x="11051" y="4412"/>
                  <a:pt x="10361" y="3638"/>
                </a:cubicBezTo>
                <a:lnTo>
                  <a:pt x="10912" y="3084"/>
                </a:lnTo>
                <a:cubicBezTo>
                  <a:pt x="11659" y="3914"/>
                  <a:pt x="12173" y="4979"/>
                  <a:pt x="12296" y="6155"/>
                </a:cubicBezTo>
                <a:cubicBezTo>
                  <a:pt x="12309" y="6294"/>
                  <a:pt x="12436" y="6390"/>
                  <a:pt x="12558" y="6390"/>
                </a:cubicBezTo>
                <a:lnTo>
                  <a:pt x="13043" y="6390"/>
                </a:lnTo>
                <a:lnTo>
                  <a:pt x="13043" y="7180"/>
                </a:lnTo>
                <a:lnTo>
                  <a:pt x="12558" y="7180"/>
                </a:lnTo>
                <a:cubicBezTo>
                  <a:pt x="12436" y="7180"/>
                  <a:pt x="12309" y="7290"/>
                  <a:pt x="12296" y="7413"/>
                </a:cubicBezTo>
                <a:cubicBezTo>
                  <a:pt x="12021" y="9959"/>
                  <a:pt x="9959" y="12020"/>
                  <a:pt x="7413" y="12309"/>
                </a:cubicBezTo>
                <a:cubicBezTo>
                  <a:pt x="7290" y="12326"/>
                  <a:pt x="7177" y="12435"/>
                  <a:pt x="7177" y="12575"/>
                </a:cubicBezTo>
                <a:lnTo>
                  <a:pt x="7177" y="13043"/>
                </a:lnTo>
                <a:lnTo>
                  <a:pt x="6391" y="13043"/>
                </a:lnTo>
                <a:lnTo>
                  <a:pt x="6391" y="12575"/>
                </a:lnTo>
                <a:cubicBezTo>
                  <a:pt x="6391" y="12448"/>
                  <a:pt x="6294" y="12326"/>
                  <a:pt x="6155" y="12309"/>
                </a:cubicBezTo>
                <a:cubicBezTo>
                  <a:pt x="3595" y="12033"/>
                  <a:pt x="1534" y="9972"/>
                  <a:pt x="1245" y="7413"/>
                </a:cubicBezTo>
                <a:cubicBezTo>
                  <a:pt x="1232" y="7290"/>
                  <a:pt x="1119" y="7180"/>
                  <a:pt x="983" y="7180"/>
                </a:cubicBezTo>
                <a:lnTo>
                  <a:pt x="538" y="7180"/>
                </a:lnTo>
                <a:lnTo>
                  <a:pt x="538" y="6390"/>
                </a:lnTo>
                <a:lnTo>
                  <a:pt x="983" y="6390"/>
                </a:lnTo>
                <a:cubicBezTo>
                  <a:pt x="1119" y="6390"/>
                  <a:pt x="1232" y="6294"/>
                  <a:pt x="1245" y="6155"/>
                </a:cubicBezTo>
                <a:cubicBezTo>
                  <a:pt x="1534" y="3595"/>
                  <a:pt x="3595" y="1550"/>
                  <a:pt x="6155" y="1258"/>
                </a:cubicBezTo>
                <a:cubicBezTo>
                  <a:pt x="6294" y="1245"/>
                  <a:pt x="6391" y="1135"/>
                  <a:pt x="6391" y="996"/>
                </a:cubicBezTo>
                <a:lnTo>
                  <a:pt x="6391" y="541"/>
                </a:lnTo>
                <a:close/>
                <a:moveTo>
                  <a:pt x="6128" y="0"/>
                </a:moveTo>
                <a:cubicBezTo>
                  <a:pt x="5976" y="0"/>
                  <a:pt x="5866" y="126"/>
                  <a:pt x="5866" y="276"/>
                </a:cubicBezTo>
                <a:lnTo>
                  <a:pt x="5866" y="760"/>
                </a:lnTo>
                <a:cubicBezTo>
                  <a:pt x="3293" y="1122"/>
                  <a:pt x="1106" y="3293"/>
                  <a:pt x="747" y="5866"/>
                </a:cubicBezTo>
                <a:lnTo>
                  <a:pt x="263" y="5866"/>
                </a:lnTo>
                <a:cubicBezTo>
                  <a:pt x="123" y="5866"/>
                  <a:pt x="0" y="5975"/>
                  <a:pt x="0" y="6128"/>
                </a:cubicBezTo>
                <a:lnTo>
                  <a:pt x="0" y="7456"/>
                </a:lnTo>
                <a:cubicBezTo>
                  <a:pt x="0" y="7595"/>
                  <a:pt x="123" y="7718"/>
                  <a:pt x="263" y="7718"/>
                </a:cubicBezTo>
                <a:lnTo>
                  <a:pt x="747" y="7718"/>
                </a:lnTo>
                <a:cubicBezTo>
                  <a:pt x="1106" y="10291"/>
                  <a:pt x="3293" y="12448"/>
                  <a:pt x="5866" y="12807"/>
                </a:cubicBezTo>
                <a:lnTo>
                  <a:pt x="5866" y="13305"/>
                </a:lnTo>
                <a:cubicBezTo>
                  <a:pt x="5866" y="13444"/>
                  <a:pt x="5976" y="13570"/>
                  <a:pt x="6128" y="13570"/>
                </a:cubicBezTo>
                <a:lnTo>
                  <a:pt x="7443" y="13570"/>
                </a:lnTo>
                <a:cubicBezTo>
                  <a:pt x="7592" y="13570"/>
                  <a:pt x="7718" y="13444"/>
                  <a:pt x="7718" y="13305"/>
                </a:cubicBezTo>
                <a:lnTo>
                  <a:pt x="7718" y="12807"/>
                </a:lnTo>
                <a:cubicBezTo>
                  <a:pt x="10278" y="12435"/>
                  <a:pt x="12436" y="10277"/>
                  <a:pt x="12794" y="7718"/>
                </a:cubicBezTo>
                <a:lnTo>
                  <a:pt x="13305" y="7718"/>
                </a:lnTo>
                <a:cubicBezTo>
                  <a:pt x="13445" y="7718"/>
                  <a:pt x="13568" y="7595"/>
                  <a:pt x="13568" y="7456"/>
                </a:cubicBezTo>
                <a:lnTo>
                  <a:pt x="13568" y="6128"/>
                </a:lnTo>
                <a:cubicBezTo>
                  <a:pt x="13568" y="5975"/>
                  <a:pt x="13445" y="5866"/>
                  <a:pt x="13305" y="5866"/>
                </a:cubicBezTo>
                <a:lnTo>
                  <a:pt x="12794" y="5866"/>
                </a:lnTo>
                <a:cubicBezTo>
                  <a:pt x="12615" y="4691"/>
                  <a:pt x="12090" y="3582"/>
                  <a:pt x="11287" y="2699"/>
                </a:cubicBezTo>
                <a:lnTo>
                  <a:pt x="11576" y="2393"/>
                </a:lnTo>
                <a:cubicBezTo>
                  <a:pt x="11723" y="2476"/>
                  <a:pt x="11880" y="2514"/>
                  <a:pt x="12036" y="2514"/>
                </a:cubicBezTo>
                <a:cubicBezTo>
                  <a:pt x="12552" y="2514"/>
                  <a:pt x="13043" y="2095"/>
                  <a:pt x="13043" y="1520"/>
                </a:cubicBezTo>
                <a:cubicBezTo>
                  <a:pt x="13043" y="983"/>
                  <a:pt x="12588" y="541"/>
                  <a:pt x="12047" y="541"/>
                </a:cubicBezTo>
                <a:cubicBezTo>
                  <a:pt x="12040" y="541"/>
                  <a:pt x="12033" y="541"/>
                  <a:pt x="12026" y="541"/>
                </a:cubicBezTo>
                <a:cubicBezTo>
                  <a:pt x="11291" y="541"/>
                  <a:pt x="10806" y="1390"/>
                  <a:pt x="11191" y="2018"/>
                </a:cubicBezTo>
                <a:lnTo>
                  <a:pt x="10912" y="2310"/>
                </a:lnTo>
                <a:cubicBezTo>
                  <a:pt x="10029" y="1494"/>
                  <a:pt x="8907" y="956"/>
                  <a:pt x="7718" y="760"/>
                </a:cubicBezTo>
                <a:lnTo>
                  <a:pt x="7718" y="276"/>
                </a:lnTo>
                <a:cubicBezTo>
                  <a:pt x="7718" y="126"/>
                  <a:pt x="7592" y="0"/>
                  <a:pt x="7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71"/>
          <p:cNvGrpSpPr/>
          <p:nvPr/>
        </p:nvGrpSpPr>
        <p:grpSpPr>
          <a:xfrm>
            <a:off x="1800638" y="1574650"/>
            <a:ext cx="339275" cy="339100"/>
            <a:chOff x="1731125" y="1574650"/>
            <a:chExt cx="339275" cy="339100"/>
          </a:xfrm>
        </p:grpSpPr>
        <p:sp>
          <p:nvSpPr>
            <p:cNvPr id="2050" name="Google Shape;2050;p71"/>
            <p:cNvSpPr/>
            <p:nvPr/>
          </p:nvSpPr>
          <p:spPr>
            <a:xfrm>
              <a:off x="1861175" y="1704825"/>
              <a:ext cx="69475" cy="59875"/>
            </a:xfrm>
            <a:custGeom>
              <a:avLst/>
              <a:gdLst/>
              <a:ahLst/>
              <a:cxnLst/>
              <a:rect l="l" t="t" r="r" b="b"/>
              <a:pathLst>
                <a:path w="2779" h="2395" extrusionOk="0">
                  <a:moveTo>
                    <a:pt x="1582" y="541"/>
                  </a:moveTo>
                  <a:cubicBezTo>
                    <a:pt x="1904" y="541"/>
                    <a:pt x="2226" y="763"/>
                    <a:pt x="2241" y="1206"/>
                  </a:cubicBezTo>
                  <a:cubicBezTo>
                    <a:pt x="2241" y="1564"/>
                    <a:pt x="1949" y="1857"/>
                    <a:pt x="1590" y="1857"/>
                  </a:cubicBezTo>
                  <a:cubicBezTo>
                    <a:pt x="1215" y="1857"/>
                    <a:pt x="926" y="1564"/>
                    <a:pt x="926" y="1206"/>
                  </a:cubicBezTo>
                  <a:cubicBezTo>
                    <a:pt x="940" y="763"/>
                    <a:pt x="1261" y="541"/>
                    <a:pt x="1582" y="541"/>
                  </a:cubicBezTo>
                  <a:close/>
                  <a:moveTo>
                    <a:pt x="1590" y="1"/>
                  </a:moveTo>
                  <a:cubicBezTo>
                    <a:pt x="0" y="71"/>
                    <a:pt x="0" y="2325"/>
                    <a:pt x="1590" y="2394"/>
                  </a:cubicBezTo>
                  <a:cubicBezTo>
                    <a:pt x="2241" y="2394"/>
                    <a:pt x="2779" y="1857"/>
                    <a:pt x="2779" y="1206"/>
                  </a:cubicBezTo>
                  <a:cubicBezTo>
                    <a:pt x="2779" y="542"/>
                    <a:pt x="2241"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1731125" y="1574650"/>
              <a:ext cx="339275" cy="339100"/>
            </a:xfrm>
            <a:custGeom>
              <a:avLst/>
              <a:gdLst/>
              <a:ahLst/>
              <a:cxnLst/>
              <a:rect l="l" t="t" r="r" b="b"/>
              <a:pathLst>
                <a:path w="13571" h="13564" extrusionOk="0">
                  <a:moveTo>
                    <a:pt x="5853" y="521"/>
                  </a:moveTo>
                  <a:cubicBezTo>
                    <a:pt x="6875" y="521"/>
                    <a:pt x="7845" y="975"/>
                    <a:pt x="8479" y="1779"/>
                  </a:cubicBezTo>
                  <a:cubicBezTo>
                    <a:pt x="8531" y="1841"/>
                    <a:pt x="8606" y="1872"/>
                    <a:pt x="8688" y="1872"/>
                  </a:cubicBezTo>
                  <a:cubicBezTo>
                    <a:pt x="8715" y="1872"/>
                    <a:pt x="8743" y="1868"/>
                    <a:pt x="8771" y="1862"/>
                  </a:cubicBezTo>
                  <a:cubicBezTo>
                    <a:pt x="8923" y="1805"/>
                    <a:pt x="9089" y="1779"/>
                    <a:pt x="9239" y="1779"/>
                  </a:cubicBezTo>
                  <a:cubicBezTo>
                    <a:pt x="10125" y="1779"/>
                    <a:pt x="10832" y="2499"/>
                    <a:pt x="10832" y="3369"/>
                  </a:cubicBezTo>
                  <a:cubicBezTo>
                    <a:pt x="10832" y="3522"/>
                    <a:pt x="10955" y="3631"/>
                    <a:pt x="11094" y="3631"/>
                  </a:cubicBezTo>
                  <a:cubicBezTo>
                    <a:pt x="12754" y="3701"/>
                    <a:pt x="12754" y="6081"/>
                    <a:pt x="11094" y="6137"/>
                  </a:cubicBezTo>
                  <a:lnTo>
                    <a:pt x="9697" y="6137"/>
                  </a:lnTo>
                  <a:lnTo>
                    <a:pt x="9697" y="5859"/>
                  </a:lnTo>
                  <a:cubicBezTo>
                    <a:pt x="9697" y="5706"/>
                    <a:pt x="9587" y="5596"/>
                    <a:pt x="9448" y="5583"/>
                  </a:cubicBezTo>
                  <a:lnTo>
                    <a:pt x="9116" y="5570"/>
                  </a:lnTo>
                  <a:cubicBezTo>
                    <a:pt x="9089" y="5500"/>
                    <a:pt x="9060" y="5417"/>
                    <a:pt x="9020" y="5347"/>
                  </a:cubicBezTo>
                  <a:lnTo>
                    <a:pt x="9239" y="5098"/>
                  </a:lnTo>
                  <a:cubicBezTo>
                    <a:pt x="9338" y="5002"/>
                    <a:pt x="9338" y="4836"/>
                    <a:pt x="9239" y="4740"/>
                  </a:cubicBezTo>
                  <a:lnTo>
                    <a:pt x="8452" y="3950"/>
                  </a:lnTo>
                  <a:cubicBezTo>
                    <a:pt x="8404" y="3902"/>
                    <a:pt x="8338" y="3878"/>
                    <a:pt x="8273" y="3878"/>
                  </a:cubicBezTo>
                  <a:cubicBezTo>
                    <a:pt x="8207" y="3878"/>
                    <a:pt x="8142" y="3902"/>
                    <a:pt x="8094" y="3950"/>
                  </a:cubicBezTo>
                  <a:lnTo>
                    <a:pt x="7845" y="4172"/>
                  </a:lnTo>
                  <a:cubicBezTo>
                    <a:pt x="7775" y="4129"/>
                    <a:pt x="7692" y="4102"/>
                    <a:pt x="7622" y="4076"/>
                  </a:cubicBezTo>
                  <a:lnTo>
                    <a:pt x="7609" y="3744"/>
                  </a:lnTo>
                  <a:cubicBezTo>
                    <a:pt x="7596" y="3605"/>
                    <a:pt x="7483" y="3495"/>
                    <a:pt x="7330" y="3495"/>
                  </a:cubicBezTo>
                  <a:lnTo>
                    <a:pt x="6238" y="3495"/>
                  </a:lnTo>
                  <a:cubicBezTo>
                    <a:pt x="6085" y="3495"/>
                    <a:pt x="5976" y="3605"/>
                    <a:pt x="5976" y="3744"/>
                  </a:cubicBezTo>
                  <a:lnTo>
                    <a:pt x="5962" y="4076"/>
                  </a:lnTo>
                  <a:cubicBezTo>
                    <a:pt x="5879" y="4102"/>
                    <a:pt x="5796" y="4129"/>
                    <a:pt x="5727" y="4172"/>
                  </a:cubicBezTo>
                  <a:lnTo>
                    <a:pt x="5478" y="3950"/>
                  </a:lnTo>
                  <a:cubicBezTo>
                    <a:pt x="5430" y="3902"/>
                    <a:pt x="5364" y="3878"/>
                    <a:pt x="5298" y="3878"/>
                  </a:cubicBezTo>
                  <a:cubicBezTo>
                    <a:pt x="5233" y="3878"/>
                    <a:pt x="5167" y="3902"/>
                    <a:pt x="5119" y="3950"/>
                  </a:cubicBezTo>
                  <a:lnTo>
                    <a:pt x="4329" y="4740"/>
                  </a:lnTo>
                  <a:cubicBezTo>
                    <a:pt x="4233" y="4836"/>
                    <a:pt x="4233" y="5002"/>
                    <a:pt x="4329" y="5098"/>
                  </a:cubicBezTo>
                  <a:lnTo>
                    <a:pt x="4552" y="5347"/>
                  </a:lnTo>
                  <a:cubicBezTo>
                    <a:pt x="4508" y="5417"/>
                    <a:pt x="4482" y="5500"/>
                    <a:pt x="4455" y="5570"/>
                  </a:cubicBezTo>
                  <a:lnTo>
                    <a:pt x="4123" y="5583"/>
                  </a:lnTo>
                  <a:cubicBezTo>
                    <a:pt x="3984" y="5596"/>
                    <a:pt x="3874" y="5706"/>
                    <a:pt x="3874" y="5859"/>
                  </a:cubicBezTo>
                  <a:lnTo>
                    <a:pt x="3874" y="6137"/>
                  </a:lnTo>
                  <a:lnTo>
                    <a:pt x="2477" y="6137"/>
                  </a:lnTo>
                  <a:cubicBezTo>
                    <a:pt x="940" y="6094"/>
                    <a:pt x="774" y="3936"/>
                    <a:pt x="2284" y="3648"/>
                  </a:cubicBezTo>
                  <a:cubicBezTo>
                    <a:pt x="2394" y="3631"/>
                    <a:pt x="2490" y="3548"/>
                    <a:pt x="2503" y="3425"/>
                  </a:cubicBezTo>
                  <a:cubicBezTo>
                    <a:pt x="2739" y="1779"/>
                    <a:pt x="4176" y="521"/>
                    <a:pt x="5853" y="521"/>
                  </a:cubicBezTo>
                  <a:close/>
                  <a:moveTo>
                    <a:pt x="7081" y="4019"/>
                  </a:moveTo>
                  <a:lnTo>
                    <a:pt x="7098" y="4282"/>
                  </a:lnTo>
                  <a:cubicBezTo>
                    <a:pt x="7098" y="4408"/>
                    <a:pt x="7181" y="4504"/>
                    <a:pt x="7290" y="4531"/>
                  </a:cubicBezTo>
                  <a:cubicBezTo>
                    <a:pt x="7456" y="4574"/>
                    <a:pt x="7609" y="4644"/>
                    <a:pt x="7762" y="4727"/>
                  </a:cubicBezTo>
                  <a:cubicBezTo>
                    <a:pt x="7800" y="4748"/>
                    <a:pt x="7842" y="4758"/>
                    <a:pt x="7884" y="4758"/>
                  </a:cubicBezTo>
                  <a:cubicBezTo>
                    <a:pt x="7949" y="4758"/>
                    <a:pt x="8014" y="4734"/>
                    <a:pt x="8064" y="4683"/>
                  </a:cubicBezTo>
                  <a:lnTo>
                    <a:pt x="8259" y="4504"/>
                  </a:lnTo>
                  <a:lnTo>
                    <a:pt x="8688" y="4932"/>
                  </a:lnTo>
                  <a:lnTo>
                    <a:pt x="8508" y="5125"/>
                  </a:lnTo>
                  <a:cubicBezTo>
                    <a:pt x="8425" y="5208"/>
                    <a:pt x="8409" y="5334"/>
                    <a:pt x="8465" y="5430"/>
                  </a:cubicBezTo>
                  <a:cubicBezTo>
                    <a:pt x="8548" y="5583"/>
                    <a:pt x="8618" y="5736"/>
                    <a:pt x="8658" y="5902"/>
                  </a:cubicBezTo>
                  <a:cubicBezTo>
                    <a:pt x="8688" y="6011"/>
                    <a:pt x="8797" y="6094"/>
                    <a:pt x="8907" y="6094"/>
                  </a:cubicBezTo>
                  <a:lnTo>
                    <a:pt x="9172" y="6108"/>
                  </a:lnTo>
                  <a:lnTo>
                    <a:pt x="9172" y="6702"/>
                  </a:lnTo>
                  <a:lnTo>
                    <a:pt x="8907" y="6718"/>
                  </a:lnTo>
                  <a:cubicBezTo>
                    <a:pt x="8797" y="6718"/>
                    <a:pt x="8688" y="6801"/>
                    <a:pt x="8658" y="6911"/>
                  </a:cubicBezTo>
                  <a:cubicBezTo>
                    <a:pt x="8618" y="7077"/>
                    <a:pt x="8548" y="7230"/>
                    <a:pt x="8465" y="7382"/>
                  </a:cubicBezTo>
                  <a:cubicBezTo>
                    <a:pt x="8409" y="7478"/>
                    <a:pt x="8425" y="7601"/>
                    <a:pt x="8508" y="7684"/>
                  </a:cubicBezTo>
                  <a:lnTo>
                    <a:pt x="8688" y="7880"/>
                  </a:lnTo>
                  <a:lnTo>
                    <a:pt x="8259" y="8308"/>
                  </a:lnTo>
                  <a:lnTo>
                    <a:pt x="8064" y="8129"/>
                  </a:lnTo>
                  <a:cubicBezTo>
                    <a:pt x="8013" y="8079"/>
                    <a:pt x="7948" y="8053"/>
                    <a:pt x="7883" y="8053"/>
                  </a:cubicBezTo>
                  <a:cubicBezTo>
                    <a:pt x="7841" y="8053"/>
                    <a:pt x="7799" y="8064"/>
                    <a:pt x="7762" y="8086"/>
                  </a:cubicBezTo>
                  <a:cubicBezTo>
                    <a:pt x="7609" y="8169"/>
                    <a:pt x="7456" y="8239"/>
                    <a:pt x="7290" y="8279"/>
                  </a:cubicBezTo>
                  <a:cubicBezTo>
                    <a:pt x="7181" y="8308"/>
                    <a:pt x="7098" y="8405"/>
                    <a:pt x="7098" y="8527"/>
                  </a:cubicBezTo>
                  <a:lnTo>
                    <a:pt x="7081" y="8793"/>
                  </a:lnTo>
                  <a:lnTo>
                    <a:pt x="6487" y="8793"/>
                  </a:lnTo>
                  <a:lnTo>
                    <a:pt x="6474" y="8527"/>
                  </a:lnTo>
                  <a:cubicBezTo>
                    <a:pt x="6474" y="8405"/>
                    <a:pt x="6391" y="8308"/>
                    <a:pt x="6281" y="8279"/>
                  </a:cubicBezTo>
                  <a:cubicBezTo>
                    <a:pt x="6115" y="8239"/>
                    <a:pt x="5962" y="8169"/>
                    <a:pt x="5810" y="8086"/>
                  </a:cubicBezTo>
                  <a:cubicBezTo>
                    <a:pt x="5772" y="8064"/>
                    <a:pt x="5729" y="8053"/>
                    <a:pt x="5687" y="8053"/>
                  </a:cubicBezTo>
                  <a:cubicBezTo>
                    <a:pt x="5621" y="8053"/>
                    <a:pt x="5555" y="8079"/>
                    <a:pt x="5504" y="8129"/>
                  </a:cubicBezTo>
                  <a:lnTo>
                    <a:pt x="5312" y="8308"/>
                  </a:lnTo>
                  <a:lnTo>
                    <a:pt x="4883" y="7880"/>
                  </a:lnTo>
                  <a:lnTo>
                    <a:pt x="5063" y="7684"/>
                  </a:lnTo>
                  <a:cubicBezTo>
                    <a:pt x="5146" y="7601"/>
                    <a:pt x="5159" y="7478"/>
                    <a:pt x="5106" y="7382"/>
                  </a:cubicBezTo>
                  <a:cubicBezTo>
                    <a:pt x="5023" y="7230"/>
                    <a:pt x="4953" y="7077"/>
                    <a:pt x="4910" y="6911"/>
                  </a:cubicBezTo>
                  <a:cubicBezTo>
                    <a:pt x="4883" y="6801"/>
                    <a:pt x="4787" y="6718"/>
                    <a:pt x="4661" y="6718"/>
                  </a:cubicBezTo>
                  <a:lnTo>
                    <a:pt x="4399" y="6702"/>
                  </a:lnTo>
                  <a:lnTo>
                    <a:pt x="4399" y="6108"/>
                  </a:lnTo>
                  <a:lnTo>
                    <a:pt x="4661" y="6094"/>
                  </a:lnTo>
                  <a:cubicBezTo>
                    <a:pt x="4787" y="6094"/>
                    <a:pt x="4883" y="6011"/>
                    <a:pt x="4910" y="5902"/>
                  </a:cubicBezTo>
                  <a:cubicBezTo>
                    <a:pt x="4953" y="5736"/>
                    <a:pt x="5023" y="5583"/>
                    <a:pt x="5106" y="5430"/>
                  </a:cubicBezTo>
                  <a:cubicBezTo>
                    <a:pt x="5159" y="5334"/>
                    <a:pt x="5146" y="5208"/>
                    <a:pt x="5063" y="5125"/>
                  </a:cubicBezTo>
                  <a:lnTo>
                    <a:pt x="4883" y="4932"/>
                  </a:lnTo>
                  <a:lnTo>
                    <a:pt x="5312" y="4504"/>
                  </a:lnTo>
                  <a:lnTo>
                    <a:pt x="5504" y="4683"/>
                  </a:lnTo>
                  <a:cubicBezTo>
                    <a:pt x="5554" y="4734"/>
                    <a:pt x="5620" y="4758"/>
                    <a:pt x="5686" y="4758"/>
                  </a:cubicBezTo>
                  <a:cubicBezTo>
                    <a:pt x="5729" y="4758"/>
                    <a:pt x="5772" y="4748"/>
                    <a:pt x="5810" y="4727"/>
                  </a:cubicBezTo>
                  <a:cubicBezTo>
                    <a:pt x="5962" y="4644"/>
                    <a:pt x="6115" y="4574"/>
                    <a:pt x="6281" y="4531"/>
                  </a:cubicBezTo>
                  <a:cubicBezTo>
                    <a:pt x="6391" y="4504"/>
                    <a:pt x="6474" y="4408"/>
                    <a:pt x="6474" y="4282"/>
                  </a:cubicBezTo>
                  <a:lnTo>
                    <a:pt x="6487" y="4019"/>
                  </a:lnTo>
                  <a:close/>
                  <a:moveTo>
                    <a:pt x="2035" y="9842"/>
                  </a:moveTo>
                  <a:cubicBezTo>
                    <a:pt x="2062" y="9842"/>
                    <a:pt x="2088" y="9842"/>
                    <a:pt x="2118" y="9938"/>
                  </a:cubicBezTo>
                  <a:lnTo>
                    <a:pt x="2254" y="10340"/>
                  </a:lnTo>
                  <a:cubicBezTo>
                    <a:pt x="2284" y="10453"/>
                    <a:pt x="2381" y="10519"/>
                    <a:pt x="2503" y="10519"/>
                  </a:cubicBezTo>
                  <a:lnTo>
                    <a:pt x="4883" y="10519"/>
                  </a:lnTo>
                  <a:lnTo>
                    <a:pt x="4883" y="13025"/>
                  </a:lnTo>
                  <a:cubicBezTo>
                    <a:pt x="4883" y="13030"/>
                    <a:pt x="4401" y="13031"/>
                    <a:pt x="3758" y="13031"/>
                  </a:cubicBezTo>
                  <a:cubicBezTo>
                    <a:pt x="2471" y="13031"/>
                    <a:pt x="541" y="13025"/>
                    <a:pt x="541" y="13025"/>
                  </a:cubicBezTo>
                  <a:cubicBezTo>
                    <a:pt x="525" y="13025"/>
                    <a:pt x="525" y="9855"/>
                    <a:pt x="541" y="9842"/>
                  </a:cubicBezTo>
                  <a:close/>
                  <a:moveTo>
                    <a:pt x="10195" y="9842"/>
                  </a:moveTo>
                  <a:cubicBezTo>
                    <a:pt x="10208" y="9842"/>
                    <a:pt x="10235" y="9842"/>
                    <a:pt x="10265" y="9938"/>
                  </a:cubicBezTo>
                  <a:lnTo>
                    <a:pt x="10401" y="10340"/>
                  </a:lnTo>
                  <a:cubicBezTo>
                    <a:pt x="10444" y="10453"/>
                    <a:pt x="10540" y="10519"/>
                    <a:pt x="10650" y="10519"/>
                  </a:cubicBezTo>
                  <a:lnTo>
                    <a:pt x="13043" y="10519"/>
                  </a:lnTo>
                  <a:lnTo>
                    <a:pt x="13043" y="13025"/>
                  </a:lnTo>
                  <a:cubicBezTo>
                    <a:pt x="13043" y="13030"/>
                    <a:pt x="12561" y="13031"/>
                    <a:pt x="11917" y="13031"/>
                  </a:cubicBezTo>
                  <a:cubicBezTo>
                    <a:pt x="10629" y="13031"/>
                    <a:pt x="8697" y="13025"/>
                    <a:pt x="8688" y="13025"/>
                  </a:cubicBezTo>
                  <a:lnTo>
                    <a:pt x="8688" y="9842"/>
                  </a:lnTo>
                  <a:close/>
                  <a:moveTo>
                    <a:pt x="5900" y="0"/>
                  </a:moveTo>
                  <a:cubicBezTo>
                    <a:pt x="4131" y="0"/>
                    <a:pt x="2390" y="1183"/>
                    <a:pt x="2005" y="3176"/>
                  </a:cubicBezTo>
                  <a:cubicBezTo>
                    <a:pt x="27" y="3757"/>
                    <a:pt x="402" y="6619"/>
                    <a:pt x="2477" y="6675"/>
                  </a:cubicBezTo>
                  <a:lnTo>
                    <a:pt x="3874" y="6675"/>
                  </a:lnTo>
                  <a:lnTo>
                    <a:pt x="3874" y="6951"/>
                  </a:lnTo>
                  <a:cubicBezTo>
                    <a:pt x="3874" y="7103"/>
                    <a:pt x="3984" y="7216"/>
                    <a:pt x="4123" y="7230"/>
                  </a:cubicBezTo>
                  <a:lnTo>
                    <a:pt x="4455" y="7243"/>
                  </a:lnTo>
                  <a:cubicBezTo>
                    <a:pt x="4482" y="7313"/>
                    <a:pt x="4508" y="7395"/>
                    <a:pt x="4552" y="7465"/>
                  </a:cubicBezTo>
                  <a:lnTo>
                    <a:pt x="4329" y="7714"/>
                  </a:lnTo>
                  <a:cubicBezTo>
                    <a:pt x="4233" y="7810"/>
                    <a:pt x="4233" y="7976"/>
                    <a:pt x="4329" y="8073"/>
                  </a:cubicBezTo>
                  <a:lnTo>
                    <a:pt x="5119" y="8859"/>
                  </a:lnTo>
                  <a:cubicBezTo>
                    <a:pt x="5167" y="8909"/>
                    <a:pt x="5233" y="8934"/>
                    <a:pt x="5298" y="8934"/>
                  </a:cubicBezTo>
                  <a:cubicBezTo>
                    <a:pt x="5364" y="8934"/>
                    <a:pt x="5430" y="8909"/>
                    <a:pt x="5478" y="8859"/>
                  </a:cubicBezTo>
                  <a:lnTo>
                    <a:pt x="5727" y="8640"/>
                  </a:lnTo>
                  <a:cubicBezTo>
                    <a:pt x="5796" y="8680"/>
                    <a:pt x="5879" y="8710"/>
                    <a:pt x="5962" y="8737"/>
                  </a:cubicBezTo>
                  <a:lnTo>
                    <a:pt x="5976" y="9069"/>
                  </a:lnTo>
                  <a:cubicBezTo>
                    <a:pt x="5976" y="9208"/>
                    <a:pt x="6085" y="9318"/>
                    <a:pt x="6238" y="9318"/>
                  </a:cubicBezTo>
                  <a:lnTo>
                    <a:pt x="6517" y="9318"/>
                  </a:lnTo>
                  <a:lnTo>
                    <a:pt x="6517" y="11170"/>
                  </a:lnTo>
                  <a:lnTo>
                    <a:pt x="5408" y="11170"/>
                  </a:lnTo>
                  <a:lnTo>
                    <a:pt x="5408" y="10519"/>
                  </a:lnTo>
                  <a:cubicBezTo>
                    <a:pt x="5408" y="10230"/>
                    <a:pt x="5172" y="9995"/>
                    <a:pt x="4883" y="9995"/>
                  </a:cubicBezTo>
                  <a:lnTo>
                    <a:pt x="2683" y="9995"/>
                  </a:lnTo>
                  <a:lnTo>
                    <a:pt x="2616" y="9772"/>
                  </a:lnTo>
                  <a:cubicBezTo>
                    <a:pt x="2517" y="9484"/>
                    <a:pt x="2311" y="9318"/>
                    <a:pt x="2035" y="9318"/>
                  </a:cubicBezTo>
                  <a:lnTo>
                    <a:pt x="541" y="9318"/>
                  </a:lnTo>
                  <a:cubicBezTo>
                    <a:pt x="249" y="9318"/>
                    <a:pt x="0" y="9566"/>
                    <a:pt x="0" y="9855"/>
                  </a:cubicBezTo>
                  <a:lnTo>
                    <a:pt x="0" y="13025"/>
                  </a:lnTo>
                  <a:cubicBezTo>
                    <a:pt x="0" y="13314"/>
                    <a:pt x="249" y="13563"/>
                    <a:pt x="541" y="13563"/>
                  </a:cubicBezTo>
                  <a:lnTo>
                    <a:pt x="4883" y="13563"/>
                  </a:lnTo>
                  <a:cubicBezTo>
                    <a:pt x="5172" y="13563"/>
                    <a:pt x="5408" y="13314"/>
                    <a:pt x="5408" y="13025"/>
                  </a:cubicBezTo>
                  <a:lnTo>
                    <a:pt x="5408" y="11711"/>
                  </a:lnTo>
                  <a:lnTo>
                    <a:pt x="8160" y="11711"/>
                  </a:lnTo>
                  <a:lnTo>
                    <a:pt x="8160" y="13025"/>
                  </a:lnTo>
                  <a:cubicBezTo>
                    <a:pt x="8160" y="13314"/>
                    <a:pt x="8396" y="13563"/>
                    <a:pt x="8688" y="13563"/>
                  </a:cubicBezTo>
                  <a:lnTo>
                    <a:pt x="13030" y="13563"/>
                  </a:lnTo>
                  <a:cubicBezTo>
                    <a:pt x="13322" y="13563"/>
                    <a:pt x="13571" y="13314"/>
                    <a:pt x="13571" y="13025"/>
                  </a:cubicBezTo>
                  <a:lnTo>
                    <a:pt x="13571" y="10519"/>
                  </a:lnTo>
                  <a:cubicBezTo>
                    <a:pt x="13571" y="10230"/>
                    <a:pt x="13322" y="9995"/>
                    <a:pt x="13030" y="9995"/>
                  </a:cubicBezTo>
                  <a:lnTo>
                    <a:pt x="10845" y="9995"/>
                  </a:lnTo>
                  <a:lnTo>
                    <a:pt x="10776" y="9772"/>
                  </a:lnTo>
                  <a:cubicBezTo>
                    <a:pt x="10679" y="9484"/>
                    <a:pt x="10457" y="9318"/>
                    <a:pt x="10195" y="9318"/>
                  </a:cubicBezTo>
                  <a:lnTo>
                    <a:pt x="8688" y="9318"/>
                  </a:lnTo>
                  <a:cubicBezTo>
                    <a:pt x="8396" y="9318"/>
                    <a:pt x="8160" y="9566"/>
                    <a:pt x="8160" y="9855"/>
                  </a:cubicBezTo>
                  <a:lnTo>
                    <a:pt x="8160" y="11170"/>
                  </a:lnTo>
                  <a:lnTo>
                    <a:pt x="7054" y="11170"/>
                  </a:lnTo>
                  <a:lnTo>
                    <a:pt x="7054" y="9318"/>
                  </a:lnTo>
                  <a:lnTo>
                    <a:pt x="7330" y="9318"/>
                  </a:lnTo>
                  <a:cubicBezTo>
                    <a:pt x="7483" y="9318"/>
                    <a:pt x="7596" y="9208"/>
                    <a:pt x="7609" y="9069"/>
                  </a:cubicBezTo>
                  <a:lnTo>
                    <a:pt x="7622" y="8737"/>
                  </a:lnTo>
                  <a:cubicBezTo>
                    <a:pt x="7692" y="8710"/>
                    <a:pt x="7775" y="8680"/>
                    <a:pt x="7845" y="8640"/>
                  </a:cubicBezTo>
                  <a:lnTo>
                    <a:pt x="8094" y="8859"/>
                  </a:lnTo>
                  <a:cubicBezTo>
                    <a:pt x="8142" y="8909"/>
                    <a:pt x="8207" y="8934"/>
                    <a:pt x="8273" y="8934"/>
                  </a:cubicBezTo>
                  <a:cubicBezTo>
                    <a:pt x="8338" y="8934"/>
                    <a:pt x="8404" y="8909"/>
                    <a:pt x="8452" y="8859"/>
                  </a:cubicBezTo>
                  <a:lnTo>
                    <a:pt x="9239" y="8073"/>
                  </a:lnTo>
                  <a:cubicBezTo>
                    <a:pt x="9338" y="7976"/>
                    <a:pt x="9338" y="7810"/>
                    <a:pt x="9239" y="7714"/>
                  </a:cubicBezTo>
                  <a:lnTo>
                    <a:pt x="9020" y="7465"/>
                  </a:lnTo>
                  <a:cubicBezTo>
                    <a:pt x="9060" y="7395"/>
                    <a:pt x="9089" y="7313"/>
                    <a:pt x="9116" y="7243"/>
                  </a:cubicBezTo>
                  <a:lnTo>
                    <a:pt x="9448" y="7230"/>
                  </a:lnTo>
                  <a:cubicBezTo>
                    <a:pt x="9587" y="7216"/>
                    <a:pt x="9697" y="7103"/>
                    <a:pt x="9697" y="6951"/>
                  </a:cubicBezTo>
                  <a:lnTo>
                    <a:pt x="9697" y="6675"/>
                  </a:lnTo>
                  <a:lnTo>
                    <a:pt x="11094" y="6675"/>
                  </a:lnTo>
                  <a:cubicBezTo>
                    <a:pt x="13305" y="6605"/>
                    <a:pt x="13514" y="3495"/>
                    <a:pt x="11343" y="3120"/>
                  </a:cubicBezTo>
                  <a:cubicBezTo>
                    <a:pt x="11233" y="2072"/>
                    <a:pt x="10282" y="1253"/>
                    <a:pt x="9243" y="1253"/>
                  </a:cubicBezTo>
                  <a:cubicBezTo>
                    <a:pt x="9091" y="1253"/>
                    <a:pt x="8937" y="1271"/>
                    <a:pt x="8784" y="1307"/>
                  </a:cubicBezTo>
                  <a:cubicBezTo>
                    <a:pt x="7994" y="410"/>
                    <a:pt x="6942" y="0"/>
                    <a:pt x="5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055"/>
        <p:cNvGrpSpPr/>
        <p:nvPr/>
      </p:nvGrpSpPr>
      <p:grpSpPr>
        <a:xfrm>
          <a:off x="0" y="0"/>
          <a:ext cx="0" cy="0"/>
          <a:chOff x="0" y="0"/>
          <a:chExt cx="0" cy="0"/>
        </a:xfrm>
      </p:grpSpPr>
      <p:sp>
        <p:nvSpPr>
          <p:cNvPr id="2056" name="Google Shape;2056;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057" name="Google Shape;2057;p72"/>
          <p:cNvSpPr txBox="1">
            <a:spLocks noGrp="1"/>
          </p:cNvSpPr>
          <p:nvPr>
            <p:ph type="subTitle" idx="1"/>
          </p:nvPr>
        </p:nvSpPr>
        <p:spPr>
          <a:xfrm>
            <a:off x="713225" y="1071950"/>
            <a:ext cx="3848100" cy="159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04800" algn="l" rtl="0">
              <a:spcBef>
                <a:spcPts val="1000"/>
              </a:spcBef>
              <a:spcAft>
                <a:spcPts val="0"/>
              </a:spcAft>
              <a:buSzPts val="1200"/>
              <a:buFont typeface="Barlow"/>
              <a:buChar char="●"/>
            </a:pPr>
            <a:r>
              <a:rPr lang="en" u="sng">
                <a:solidFill>
                  <a:schemeClr val="hlink"/>
                </a:solidFill>
                <a:hlinkClick r:id="rId3"/>
              </a:rPr>
              <a:t>Technology background in abstract style</a:t>
            </a:r>
            <a:endParaRPr/>
          </a:p>
          <a:p>
            <a:pPr marL="457200" lvl="0" indent="-304800" algn="l" rtl="0">
              <a:spcBef>
                <a:spcPts val="0"/>
              </a:spcBef>
              <a:spcAft>
                <a:spcPts val="0"/>
              </a:spcAft>
              <a:buSzPts val="1200"/>
              <a:buFont typeface="Barlow"/>
              <a:buChar char="●"/>
            </a:pPr>
            <a:r>
              <a:rPr lang="en" u="sng">
                <a:solidFill>
                  <a:schemeClr val="hlink"/>
                </a:solidFill>
                <a:hlinkClick r:id="rId4"/>
              </a:rPr>
              <a:t>Futuristic background geometric design</a:t>
            </a:r>
            <a:endParaRPr/>
          </a:p>
          <a:p>
            <a:pPr marL="457200" lvl="0" indent="-304800" algn="l" rtl="0">
              <a:spcBef>
                <a:spcPts val="0"/>
              </a:spcBef>
              <a:spcAft>
                <a:spcPts val="0"/>
              </a:spcAft>
              <a:buSzPts val="1200"/>
              <a:buFont typeface="Barlow"/>
              <a:buChar char="●"/>
            </a:pPr>
            <a:r>
              <a:rPr lang="en" u="sng">
                <a:solidFill>
                  <a:schemeClr val="hlink"/>
                </a:solidFill>
                <a:hlinkClick r:id="rId5"/>
              </a:rPr>
              <a:t>Colleagues working together on project</a:t>
            </a:r>
            <a:endParaRPr/>
          </a:p>
          <a:p>
            <a:pPr marL="457200" lvl="0" indent="-304800" algn="l" rtl="0">
              <a:spcBef>
                <a:spcPts val="0"/>
              </a:spcBef>
              <a:spcAft>
                <a:spcPts val="0"/>
              </a:spcAft>
              <a:buSzPts val="1200"/>
              <a:buFont typeface="Barlow"/>
              <a:buChar char="●"/>
            </a:pPr>
            <a:r>
              <a:rPr lang="en" u="sng">
                <a:solidFill>
                  <a:schemeClr val="hlink"/>
                </a:solidFill>
                <a:hlinkClick r:id="rId6"/>
              </a:rPr>
              <a:t>Person working as part of company team</a:t>
            </a:r>
            <a:endParaRPr/>
          </a:p>
          <a:p>
            <a:pPr marL="457200" lvl="0" indent="-304800" algn="l" rtl="0">
              <a:spcBef>
                <a:spcPts val="0"/>
              </a:spcBef>
              <a:spcAft>
                <a:spcPts val="0"/>
              </a:spcAft>
              <a:buSzPts val="1200"/>
              <a:buFont typeface="Barlow"/>
              <a:buChar char="●"/>
            </a:pPr>
            <a:r>
              <a:rPr lang="en" u="sng">
                <a:solidFill>
                  <a:schemeClr val="hlink"/>
                </a:solidFill>
                <a:hlinkClick r:id="rId7"/>
              </a:rPr>
              <a:t>People working as a team company IV</a:t>
            </a:r>
            <a:endParaRPr/>
          </a:p>
        </p:txBody>
      </p:sp>
      <p:grpSp>
        <p:nvGrpSpPr>
          <p:cNvPr id="2058" name="Google Shape;2058;p72"/>
          <p:cNvGrpSpPr/>
          <p:nvPr/>
        </p:nvGrpSpPr>
        <p:grpSpPr>
          <a:xfrm>
            <a:off x="4276624" y="1733200"/>
            <a:ext cx="4282781" cy="2870791"/>
            <a:chOff x="4276624" y="1733200"/>
            <a:chExt cx="4282781" cy="2870791"/>
          </a:xfrm>
        </p:grpSpPr>
        <p:sp>
          <p:nvSpPr>
            <p:cNvPr id="2059" name="Google Shape;2059;p72"/>
            <p:cNvSpPr/>
            <p:nvPr/>
          </p:nvSpPr>
          <p:spPr>
            <a:xfrm>
              <a:off x="4276624" y="1733200"/>
              <a:ext cx="4282766" cy="744125"/>
            </a:xfrm>
            <a:custGeom>
              <a:avLst/>
              <a:gdLst/>
              <a:ahLst/>
              <a:cxnLst/>
              <a:rect l="l" t="t" r="r" b="b"/>
              <a:pathLst>
                <a:path w="68464" h="11896" extrusionOk="0">
                  <a:moveTo>
                    <a:pt x="55317" y="1"/>
                  </a:moveTo>
                  <a:lnTo>
                    <a:pt x="50074" y="5229"/>
                  </a:lnTo>
                  <a:lnTo>
                    <a:pt x="46048" y="5229"/>
                  </a:lnTo>
                  <a:lnTo>
                    <a:pt x="39836" y="11441"/>
                  </a:lnTo>
                  <a:lnTo>
                    <a:pt x="37152" y="8743"/>
                  </a:lnTo>
                  <a:lnTo>
                    <a:pt x="25933" y="8743"/>
                  </a:lnTo>
                  <a:lnTo>
                    <a:pt x="22873" y="5686"/>
                  </a:lnTo>
                  <a:lnTo>
                    <a:pt x="12506" y="5686"/>
                  </a:lnTo>
                  <a:lnTo>
                    <a:pt x="9446" y="2615"/>
                  </a:lnTo>
                  <a:lnTo>
                    <a:pt x="0" y="2615"/>
                  </a:lnTo>
                  <a:lnTo>
                    <a:pt x="0" y="11895"/>
                  </a:lnTo>
                  <a:lnTo>
                    <a:pt x="68464" y="11895"/>
                  </a:lnTo>
                  <a:lnTo>
                    <a:pt x="68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0" name="Google Shape;2060;p72"/>
            <p:cNvGrpSpPr/>
            <p:nvPr/>
          </p:nvGrpSpPr>
          <p:grpSpPr>
            <a:xfrm>
              <a:off x="4904052" y="4131438"/>
              <a:ext cx="3655311" cy="472554"/>
              <a:chOff x="4904052" y="4131438"/>
              <a:chExt cx="3655311" cy="472554"/>
            </a:xfrm>
          </p:grpSpPr>
          <p:sp>
            <p:nvSpPr>
              <p:cNvPr id="2061" name="Google Shape;2061;p72"/>
              <p:cNvSpPr/>
              <p:nvPr/>
            </p:nvSpPr>
            <p:spPr>
              <a:xfrm>
                <a:off x="6849188" y="4131438"/>
                <a:ext cx="1710176" cy="472554"/>
              </a:xfrm>
              <a:custGeom>
                <a:avLst/>
                <a:gdLst/>
                <a:ahLst/>
                <a:cxnLst/>
                <a:rect l="l" t="t" r="r" b="b"/>
                <a:pathLst>
                  <a:path w="29794" h="8233" extrusionOk="0">
                    <a:moveTo>
                      <a:pt x="20314" y="0"/>
                    </a:moveTo>
                    <a:lnTo>
                      <a:pt x="19580" y="737"/>
                    </a:lnTo>
                    <a:lnTo>
                      <a:pt x="16008" y="737"/>
                    </a:lnTo>
                    <a:lnTo>
                      <a:pt x="11639" y="5114"/>
                    </a:lnTo>
                    <a:lnTo>
                      <a:pt x="3130" y="5114"/>
                    </a:lnTo>
                    <a:lnTo>
                      <a:pt x="0" y="8233"/>
                    </a:lnTo>
                    <a:lnTo>
                      <a:pt x="29793" y="8233"/>
                    </a:lnTo>
                    <a:lnTo>
                      <a:pt x="297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2"/>
              <p:cNvSpPr/>
              <p:nvPr/>
            </p:nvSpPr>
            <p:spPr>
              <a:xfrm>
                <a:off x="4904052" y="4132069"/>
                <a:ext cx="1271295" cy="471922"/>
              </a:xfrm>
              <a:custGeom>
                <a:avLst/>
                <a:gdLst/>
                <a:ahLst/>
                <a:cxnLst/>
                <a:rect l="l" t="t" r="r" b="b"/>
                <a:pathLst>
                  <a:path w="22148" h="8222" extrusionOk="0">
                    <a:moveTo>
                      <a:pt x="1" y="0"/>
                    </a:moveTo>
                    <a:lnTo>
                      <a:pt x="1" y="8221"/>
                    </a:lnTo>
                    <a:lnTo>
                      <a:pt x="22147" y="8221"/>
                    </a:lnTo>
                    <a:lnTo>
                      <a:pt x="16919" y="2979"/>
                    </a:lnTo>
                    <a:lnTo>
                      <a:pt x="12108" y="2979"/>
                    </a:lnTo>
                    <a:lnTo>
                      <a:pt x="91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3" name="Google Shape;2063;p72"/>
            <p:cNvSpPr/>
            <p:nvPr/>
          </p:nvSpPr>
          <p:spPr>
            <a:xfrm>
              <a:off x="5238924" y="3307360"/>
              <a:ext cx="3320481" cy="714494"/>
            </a:xfrm>
            <a:custGeom>
              <a:avLst/>
              <a:gdLst/>
              <a:ahLst/>
              <a:cxnLst/>
              <a:rect l="l" t="t" r="r" b="b"/>
              <a:pathLst>
                <a:path w="41879" h="9012" extrusionOk="0">
                  <a:moveTo>
                    <a:pt x="26339" y="1"/>
                  </a:moveTo>
                  <a:lnTo>
                    <a:pt x="25126" y="1214"/>
                  </a:lnTo>
                  <a:lnTo>
                    <a:pt x="16067" y="1214"/>
                  </a:lnTo>
                  <a:lnTo>
                    <a:pt x="13509" y="3772"/>
                  </a:lnTo>
                  <a:lnTo>
                    <a:pt x="5232" y="3772"/>
                  </a:lnTo>
                  <a:lnTo>
                    <a:pt x="0" y="9012"/>
                  </a:lnTo>
                  <a:lnTo>
                    <a:pt x="41879" y="9012"/>
                  </a:lnTo>
                  <a:lnTo>
                    <a:pt x="418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2"/>
            <p:cNvSpPr/>
            <p:nvPr/>
          </p:nvSpPr>
          <p:spPr>
            <a:xfrm>
              <a:off x="4598825" y="2586908"/>
              <a:ext cx="3960517" cy="610868"/>
            </a:xfrm>
            <a:custGeom>
              <a:avLst/>
              <a:gdLst/>
              <a:ahLst/>
              <a:cxnLst/>
              <a:rect l="l" t="t" r="r" b="b"/>
              <a:pathLst>
                <a:path w="62390" h="9623" extrusionOk="0">
                  <a:moveTo>
                    <a:pt x="38609" y="1"/>
                  </a:moveTo>
                  <a:lnTo>
                    <a:pt x="36006" y="2607"/>
                  </a:lnTo>
                  <a:lnTo>
                    <a:pt x="33681" y="2607"/>
                  </a:lnTo>
                  <a:lnTo>
                    <a:pt x="29116" y="7160"/>
                  </a:lnTo>
                  <a:lnTo>
                    <a:pt x="22123" y="7160"/>
                  </a:lnTo>
                  <a:lnTo>
                    <a:pt x="18446" y="3481"/>
                  </a:lnTo>
                  <a:lnTo>
                    <a:pt x="1" y="3481"/>
                  </a:lnTo>
                  <a:lnTo>
                    <a:pt x="1" y="9623"/>
                  </a:lnTo>
                  <a:lnTo>
                    <a:pt x="62390" y="9623"/>
                  </a:lnTo>
                  <a:lnTo>
                    <a:pt x="62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5" name="Google Shape;2065;p72"/>
          <p:cNvSpPr/>
          <p:nvPr/>
        </p:nvSpPr>
        <p:spPr>
          <a:xfrm>
            <a:off x="884135" y="1071943"/>
            <a:ext cx="8785" cy="22037"/>
          </a:xfrm>
          <a:custGeom>
            <a:avLst/>
            <a:gdLst/>
            <a:ahLst/>
            <a:cxnLst/>
            <a:rect l="l" t="t" r="r" b="b"/>
            <a:pathLst>
              <a:path w="234" h="587" extrusionOk="0">
                <a:moveTo>
                  <a:pt x="233" y="1"/>
                </a:moveTo>
                <a:lnTo>
                  <a:pt x="1" y="236"/>
                </a:lnTo>
                <a:lnTo>
                  <a:pt x="1" y="586"/>
                </a:lnTo>
                <a:lnTo>
                  <a:pt x="233" y="340"/>
                </a:lnTo>
                <a:lnTo>
                  <a:pt x="2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2"/>
          <p:cNvSpPr/>
          <p:nvPr/>
        </p:nvSpPr>
        <p:spPr>
          <a:xfrm>
            <a:off x="1434627" y="1079827"/>
            <a:ext cx="9724" cy="9724"/>
          </a:xfrm>
          <a:custGeom>
            <a:avLst/>
            <a:gdLst/>
            <a:ahLst/>
            <a:cxnLst/>
            <a:rect l="l" t="t" r="r" b="b"/>
            <a:pathLst>
              <a:path w="259" h="259" extrusionOk="0">
                <a:moveTo>
                  <a:pt x="82" y="1"/>
                </a:moveTo>
                <a:lnTo>
                  <a:pt x="1" y="96"/>
                </a:lnTo>
                <a:lnTo>
                  <a:pt x="177" y="259"/>
                </a:lnTo>
                <a:lnTo>
                  <a:pt x="258" y="177"/>
                </a:lnTo>
                <a:lnTo>
                  <a:pt x="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7" name="Google Shape;2067;p72"/>
          <p:cNvGrpSpPr/>
          <p:nvPr/>
        </p:nvGrpSpPr>
        <p:grpSpPr>
          <a:xfrm>
            <a:off x="825857" y="2670644"/>
            <a:ext cx="3420998" cy="1847756"/>
            <a:chOff x="874987" y="2714624"/>
            <a:chExt cx="4017613" cy="2170001"/>
          </a:xfrm>
        </p:grpSpPr>
        <p:grpSp>
          <p:nvGrpSpPr>
            <p:cNvPr id="2068" name="Google Shape;2068;p72"/>
            <p:cNvGrpSpPr/>
            <p:nvPr/>
          </p:nvGrpSpPr>
          <p:grpSpPr>
            <a:xfrm>
              <a:off x="1340271" y="3204361"/>
              <a:ext cx="361167" cy="1639849"/>
              <a:chOff x="4011189" y="1104430"/>
              <a:chExt cx="732590" cy="3326265"/>
            </a:xfrm>
          </p:grpSpPr>
          <p:sp>
            <p:nvSpPr>
              <p:cNvPr id="2069" name="Google Shape;2069;p72"/>
              <p:cNvSpPr/>
              <p:nvPr/>
            </p:nvSpPr>
            <p:spPr>
              <a:xfrm>
                <a:off x="4011189" y="1167637"/>
                <a:ext cx="709589" cy="3263058"/>
              </a:xfrm>
              <a:custGeom>
                <a:avLst/>
                <a:gdLst/>
                <a:ahLst/>
                <a:cxnLst/>
                <a:rect l="l" t="t" r="r" b="b"/>
                <a:pathLst>
                  <a:path w="9318" h="42849" extrusionOk="0">
                    <a:moveTo>
                      <a:pt x="9071" y="0"/>
                    </a:moveTo>
                    <a:lnTo>
                      <a:pt x="9071" y="1987"/>
                    </a:lnTo>
                    <a:lnTo>
                      <a:pt x="4798" y="6271"/>
                    </a:lnTo>
                    <a:lnTo>
                      <a:pt x="4798" y="15156"/>
                    </a:lnTo>
                    <a:lnTo>
                      <a:pt x="3408" y="16532"/>
                    </a:lnTo>
                    <a:lnTo>
                      <a:pt x="3584" y="16708"/>
                    </a:lnTo>
                    <a:lnTo>
                      <a:pt x="5033" y="15248"/>
                    </a:lnTo>
                    <a:lnTo>
                      <a:pt x="5033" y="6375"/>
                    </a:lnTo>
                    <a:lnTo>
                      <a:pt x="9317" y="2090"/>
                    </a:lnTo>
                    <a:lnTo>
                      <a:pt x="9317" y="0"/>
                    </a:lnTo>
                    <a:cubicBezTo>
                      <a:pt x="9281" y="11"/>
                      <a:pt x="9236" y="11"/>
                      <a:pt x="9200" y="11"/>
                    </a:cubicBezTo>
                    <a:cubicBezTo>
                      <a:pt x="9152" y="11"/>
                      <a:pt x="9118" y="11"/>
                      <a:pt x="9071" y="0"/>
                    </a:cubicBezTo>
                    <a:close/>
                    <a:moveTo>
                      <a:pt x="3327" y="16627"/>
                    </a:moveTo>
                    <a:lnTo>
                      <a:pt x="1" y="19953"/>
                    </a:lnTo>
                    <a:lnTo>
                      <a:pt x="1" y="30472"/>
                    </a:lnTo>
                    <a:lnTo>
                      <a:pt x="4447" y="34921"/>
                    </a:lnTo>
                    <a:lnTo>
                      <a:pt x="4447" y="42848"/>
                    </a:lnTo>
                    <a:lnTo>
                      <a:pt x="4694" y="42848"/>
                    </a:lnTo>
                    <a:lnTo>
                      <a:pt x="4694" y="34815"/>
                    </a:lnTo>
                    <a:lnTo>
                      <a:pt x="244" y="30368"/>
                    </a:lnTo>
                    <a:lnTo>
                      <a:pt x="244" y="20046"/>
                    </a:lnTo>
                    <a:lnTo>
                      <a:pt x="3503" y="16790"/>
                    </a:lnTo>
                    <a:lnTo>
                      <a:pt x="3327" y="1662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2"/>
              <p:cNvSpPr/>
              <p:nvPr/>
            </p:nvSpPr>
            <p:spPr>
              <a:xfrm>
                <a:off x="4678897" y="1104430"/>
                <a:ext cx="64882" cy="64120"/>
              </a:xfrm>
              <a:custGeom>
                <a:avLst/>
                <a:gdLst/>
                <a:ahLst/>
                <a:cxnLst/>
                <a:rect l="l" t="t" r="r" b="b"/>
                <a:pathLst>
                  <a:path w="852" h="842" extrusionOk="0">
                    <a:moveTo>
                      <a:pt x="432" y="236"/>
                    </a:moveTo>
                    <a:cubicBezTo>
                      <a:pt x="524" y="236"/>
                      <a:pt x="608" y="317"/>
                      <a:pt x="608" y="421"/>
                    </a:cubicBezTo>
                    <a:cubicBezTo>
                      <a:pt x="608" y="527"/>
                      <a:pt x="524" y="609"/>
                      <a:pt x="432" y="609"/>
                    </a:cubicBezTo>
                    <a:cubicBezTo>
                      <a:pt x="328" y="609"/>
                      <a:pt x="244" y="527"/>
                      <a:pt x="244" y="421"/>
                    </a:cubicBezTo>
                    <a:cubicBezTo>
                      <a:pt x="244" y="317"/>
                      <a:pt x="328" y="236"/>
                      <a:pt x="432" y="236"/>
                    </a:cubicBezTo>
                    <a:close/>
                    <a:moveTo>
                      <a:pt x="432" y="1"/>
                    </a:moveTo>
                    <a:cubicBezTo>
                      <a:pt x="199" y="1"/>
                      <a:pt x="0" y="188"/>
                      <a:pt x="0" y="421"/>
                    </a:cubicBezTo>
                    <a:cubicBezTo>
                      <a:pt x="0" y="609"/>
                      <a:pt x="129" y="771"/>
                      <a:pt x="303" y="830"/>
                    </a:cubicBezTo>
                    <a:cubicBezTo>
                      <a:pt x="350" y="841"/>
                      <a:pt x="384" y="841"/>
                      <a:pt x="432" y="841"/>
                    </a:cubicBezTo>
                    <a:cubicBezTo>
                      <a:pt x="468" y="841"/>
                      <a:pt x="513" y="841"/>
                      <a:pt x="549" y="830"/>
                    </a:cubicBezTo>
                    <a:cubicBezTo>
                      <a:pt x="723" y="771"/>
                      <a:pt x="852" y="609"/>
                      <a:pt x="852" y="421"/>
                    </a:cubicBezTo>
                    <a:cubicBezTo>
                      <a:pt x="852" y="188"/>
                      <a:pt x="664"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72"/>
            <p:cNvGrpSpPr/>
            <p:nvPr/>
          </p:nvGrpSpPr>
          <p:grpSpPr>
            <a:xfrm>
              <a:off x="1089208" y="3735586"/>
              <a:ext cx="141200" cy="1108613"/>
              <a:chOff x="4713471" y="2181992"/>
              <a:chExt cx="286411" cy="2248707"/>
            </a:xfrm>
          </p:grpSpPr>
          <p:sp>
            <p:nvSpPr>
              <p:cNvPr id="2072" name="Google Shape;2072;p72"/>
              <p:cNvSpPr/>
              <p:nvPr/>
            </p:nvSpPr>
            <p:spPr>
              <a:xfrm>
                <a:off x="4713471" y="2246036"/>
                <a:ext cx="263335" cy="2184663"/>
              </a:xfrm>
              <a:custGeom>
                <a:avLst/>
                <a:gdLst/>
                <a:ahLst/>
                <a:cxnLst/>
                <a:rect l="l" t="t" r="r" b="b"/>
                <a:pathLst>
                  <a:path w="3458" h="28688" extrusionOk="0">
                    <a:moveTo>
                      <a:pt x="3211" y="0"/>
                    </a:moveTo>
                    <a:lnTo>
                      <a:pt x="3211" y="7229"/>
                    </a:lnTo>
                    <a:lnTo>
                      <a:pt x="0" y="10438"/>
                    </a:lnTo>
                    <a:lnTo>
                      <a:pt x="0" y="16218"/>
                    </a:lnTo>
                    <a:lnTo>
                      <a:pt x="2558" y="18788"/>
                    </a:lnTo>
                    <a:lnTo>
                      <a:pt x="2558" y="28687"/>
                    </a:lnTo>
                    <a:lnTo>
                      <a:pt x="2802" y="28687"/>
                    </a:lnTo>
                    <a:lnTo>
                      <a:pt x="2802" y="18681"/>
                    </a:lnTo>
                    <a:lnTo>
                      <a:pt x="247" y="16112"/>
                    </a:lnTo>
                    <a:lnTo>
                      <a:pt x="247" y="10544"/>
                    </a:lnTo>
                    <a:lnTo>
                      <a:pt x="3458" y="7322"/>
                    </a:lnTo>
                    <a:lnTo>
                      <a:pt x="3458" y="0"/>
                    </a:lnTo>
                    <a:cubicBezTo>
                      <a:pt x="3421" y="14"/>
                      <a:pt x="3376" y="14"/>
                      <a:pt x="3340" y="14"/>
                    </a:cubicBezTo>
                    <a:cubicBezTo>
                      <a:pt x="3292" y="14"/>
                      <a:pt x="3259" y="14"/>
                      <a:pt x="3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2"/>
              <p:cNvSpPr/>
              <p:nvPr/>
            </p:nvSpPr>
            <p:spPr>
              <a:xfrm>
                <a:off x="4934923" y="2181992"/>
                <a:ext cx="64958" cy="65187"/>
              </a:xfrm>
              <a:custGeom>
                <a:avLst/>
                <a:gdLst/>
                <a:ahLst/>
                <a:cxnLst/>
                <a:rect l="l" t="t" r="r" b="b"/>
                <a:pathLst>
                  <a:path w="853" h="856" extrusionOk="0">
                    <a:moveTo>
                      <a:pt x="432" y="247"/>
                    </a:moveTo>
                    <a:cubicBezTo>
                      <a:pt x="524" y="247"/>
                      <a:pt x="608" y="329"/>
                      <a:pt x="608" y="435"/>
                    </a:cubicBezTo>
                    <a:cubicBezTo>
                      <a:pt x="608" y="527"/>
                      <a:pt x="524" y="609"/>
                      <a:pt x="432" y="609"/>
                    </a:cubicBezTo>
                    <a:cubicBezTo>
                      <a:pt x="328" y="609"/>
                      <a:pt x="244" y="527"/>
                      <a:pt x="244" y="435"/>
                    </a:cubicBezTo>
                    <a:cubicBezTo>
                      <a:pt x="244" y="329"/>
                      <a:pt x="328" y="247"/>
                      <a:pt x="432" y="247"/>
                    </a:cubicBezTo>
                    <a:close/>
                    <a:moveTo>
                      <a:pt x="432" y="1"/>
                    </a:moveTo>
                    <a:cubicBezTo>
                      <a:pt x="199" y="1"/>
                      <a:pt x="0" y="200"/>
                      <a:pt x="0" y="435"/>
                    </a:cubicBezTo>
                    <a:cubicBezTo>
                      <a:pt x="0" y="620"/>
                      <a:pt x="129" y="785"/>
                      <a:pt x="303" y="841"/>
                    </a:cubicBezTo>
                    <a:cubicBezTo>
                      <a:pt x="351" y="855"/>
                      <a:pt x="384" y="855"/>
                      <a:pt x="432" y="855"/>
                    </a:cubicBezTo>
                    <a:cubicBezTo>
                      <a:pt x="468" y="855"/>
                      <a:pt x="513" y="855"/>
                      <a:pt x="550" y="841"/>
                    </a:cubicBezTo>
                    <a:cubicBezTo>
                      <a:pt x="723" y="785"/>
                      <a:pt x="852" y="620"/>
                      <a:pt x="852" y="435"/>
                    </a:cubicBezTo>
                    <a:cubicBezTo>
                      <a:pt x="852" y="200"/>
                      <a:pt x="665"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72"/>
            <p:cNvGrpSpPr/>
            <p:nvPr/>
          </p:nvGrpSpPr>
          <p:grpSpPr>
            <a:xfrm>
              <a:off x="874987" y="3983948"/>
              <a:ext cx="158771" cy="860039"/>
              <a:chOff x="5204200" y="2686199"/>
              <a:chExt cx="322050" cy="1744502"/>
            </a:xfrm>
          </p:grpSpPr>
          <p:sp>
            <p:nvSpPr>
              <p:cNvPr id="2075" name="Google Shape;2075;p72"/>
              <p:cNvSpPr/>
              <p:nvPr/>
            </p:nvSpPr>
            <p:spPr>
              <a:xfrm>
                <a:off x="5204200" y="2750244"/>
                <a:ext cx="298822" cy="1680457"/>
              </a:xfrm>
              <a:custGeom>
                <a:avLst/>
                <a:gdLst/>
                <a:ahLst/>
                <a:cxnLst/>
                <a:rect l="l" t="t" r="r" b="b"/>
                <a:pathLst>
                  <a:path w="3924" h="22067" extrusionOk="0">
                    <a:moveTo>
                      <a:pt x="3691" y="0"/>
                    </a:moveTo>
                    <a:lnTo>
                      <a:pt x="3691" y="5476"/>
                    </a:lnTo>
                    <a:lnTo>
                      <a:pt x="1" y="9155"/>
                    </a:lnTo>
                    <a:lnTo>
                      <a:pt x="1" y="12923"/>
                    </a:lnTo>
                    <a:lnTo>
                      <a:pt x="1671" y="14593"/>
                    </a:lnTo>
                    <a:lnTo>
                      <a:pt x="1671" y="22066"/>
                    </a:lnTo>
                    <a:lnTo>
                      <a:pt x="1917" y="22066"/>
                    </a:lnTo>
                    <a:lnTo>
                      <a:pt x="1917" y="14501"/>
                    </a:lnTo>
                    <a:lnTo>
                      <a:pt x="247" y="12831"/>
                    </a:lnTo>
                    <a:lnTo>
                      <a:pt x="247" y="9258"/>
                    </a:lnTo>
                    <a:lnTo>
                      <a:pt x="3923" y="5582"/>
                    </a:lnTo>
                    <a:lnTo>
                      <a:pt x="3923" y="0"/>
                    </a:lnTo>
                    <a:cubicBezTo>
                      <a:pt x="3890" y="12"/>
                      <a:pt x="3853" y="12"/>
                      <a:pt x="3808" y="12"/>
                    </a:cubicBezTo>
                    <a:cubicBezTo>
                      <a:pt x="3761" y="12"/>
                      <a:pt x="3727" y="12"/>
                      <a:pt x="3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2"/>
              <p:cNvSpPr/>
              <p:nvPr/>
            </p:nvSpPr>
            <p:spPr>
              <a:xfrm>
                <a:off x="5462205" y="2686199"/>
                <a:ext cx="64044" cy="64958"/>
              </a:xfrm>
              <a:custGeom>
                <a:avLst/>
                <a:gdLst/>
                <a:ahLst/>
                <a:cxnLst/>
                <a:rect l="l" t="t" r="r" b="b"/>
                <a:pathLst>
                  <a:path w="841" h="853" extrusionOk="0">
                    <a:moveTo>
                      <a:pt x="420" y="245"/>
                    </a:moveTo>
                    <a:cubicBezTo>
                      <a:pt x="524" y="245"/>
                      <a:pt x="605" y="329"/>
                      <a:pt x="605" y="432"/>
                    </a:cubicBezTo>
                    <a:cubicBezTo>
                      <a:pt x="605" y="525"/>
                      <a:pt x="524" y="609"/>
                      <a:pt x="420" y="609"/>
                    </a:cubicBezTo>
                    <a:cubicBezTo>
                      <a:pt x="314" y="609"/>
                      <a:pt x="233" y="525"/>
                      <a:pt x="233" y="432"/>
                    </a:cubicBezTo>
                    <a:cubicBezTo>
                      <a:pt x="233" y="329"/>
                      <a:pt x="314" y="245"/>
                      <a:pt x="420" y="245"/>
                    </a:cubicBezTo>
                    <a:close/>
                    <a:moveTo>
                      <a:pt x="420" y="1"/>
                    </a:moveTo>
                    <a:cubicBezTo>
                      <a:pt x="185" y="1"/>
                      <a:pt x="0" y="200"/>
                      <a:pt x="0" y="432"/>
                    </a:cubicBezTo>
                    <a:cubicBezTo>
                      <a:pt x="0" y="620"/>
                      <a:pt x="129" y="783"/>
                      <a:pt x="303" y="841"/>
                    </a:cubicBezTo>
                    <a:cubicBezTo>
                      <a:pt x="339" y="853"/>
                      <a:pt x="373" y="853"/>
                      <a:pt x="420" y="853"/>
                    </a:cubicBezTo>
                    <a:cubicBezTo>
                      <a:pt x="465" y="853"/>
                      <a:pt x="502" y="853"/>
                      <a:pt x="535" y="841"/>
                    </a:cubicBezTo>
                    <a:cubicBezTo>
                      <a:pt x="712" y="783"/>
                      <a:pt x="841" y="620"/>
                      <a:pt x="841" y="432"/>
                    </a:cubicBezTo>
                    <a:cubicBezTo>
                      <a:pt x="841" y="200"/>
                      <a:pt x="653" y="1"/>
                      <a:pt x="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72"/>
            <p:cNvGrpSpPr/>
            <p:nvPr/>
          </p:nvGrpSpPr>
          <p:grpSpPr>
            <a:xfrm>
              <a:off x="3166515" y="3068286"/>
              <a:ext cx="342769" cy="1816339"/>
              <a:chOff x="4000528" y="754280"/>
              <a:chExt cx="695272" cy="3684258"/>
            </a:xfrm>
          </p:grpSpPr>
          <p:sp>
            <p:nvSpPr>
              <p:cNvPr id="2078" name="Google Shape;2078;p72"/>
              <p:cNvSpPr/>
              <p:nvPr/>
            </p:nvSpPr>
            <p:spPr>
              <a:xfrm>
                <a:off x="4023602" y="809339"/>
                <a:ext cx="672198" cy="3629200"/>
              </a:xfrm>
              <a:custGeom>
                <a:avLst/>
                <a:gdLst/>
                <a:ahLst/>
                <a:cxnLst/>
                <a:rect l="l" t="t" r="r" b="b"/>
                <a:pathLst>
                  <a:path w="8827" h="47657" extrusionOk="0">
                    <a:moveTo>
                      <a:pt x="0" y="0"/>
                    </a:moveTo>
                    <a:lnTo>
                      <a:pt x="0" y="12436"/>
                    </a:lnTo>
                    <a:lnTo>
                      <a:pt x="1460" y="13893"/>
                    </a:lnTo>
                    <a:lnTo>
                      <a:pt x="1460" y="19626"/>
                    </a:lnTo>
                    <a:lnTo>
                      <a:pt x="3164" y="21332"/>
                    </a:lnTo>
                    <a:lnTo>
                      <a:pt x="3245" y="21237"/>
                    </a:lnTo>
                    <a:lnTo>
                      <a:pt x="1589" y="19581"/>
                    </a:lnTo>
                    <a:lnTo>
                      <a:pt x="1589" y="13848"/>
                    </a:lnTo>
                    <a:lnTo>
                      <a:pt x="118" y="12377"/>
                    </a:lnTo>
                    <a:lnTo>
                      <a:pt x="118" y="0"/>
                    </a:lnTo>
                    <a:close/>
                    <a:moveTo>
                      <a:pt x="3421" y="21413"/>
                    </a:moveTo>
                    <a:lnTo>
                      <a:pt x="3340" y="21495"/>
                    </a:lnTo>
                    <a:lnTo>
                      <a:pt x="6117" y="24285"/>
                    </a:lnTo>
                    <a:lnTo>
                      <a:pt x="6117" y="43420"/>
                    </a:lnTo>
                    <a:lnTo>
                      <a:pt x="8698" y="46001"/>
                    </a:lnTo>
                    <a:lnTo>
                      <a:pt x="8698" y="47657"/>
                    </a:lnTo>
                    <a:lnTo>
                      <a:pt x="8826" y="47657"/>
                    </a:lnTo>
                    <a:lnTo>
                      <a:pt x="8826" y="45953"/>
                    </a:lnTo>
                    <a:lnTo>
                      <a:pt x="6246" y="43373"/>
                    </a:lnTo>
                    <a:lnTo>
                      <a:pt x="6246" y="24238"/>
                    </a:lnTo>
                    <a:lnTo>
                      <a:pt x="3421" y="214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2"/>
              <p:cNvSpPr/>
              <p:nvPr/>
            </p:nvSpPr>
            <p:spPr>
              <a:xfrm>
                <a:off x="4000528" y="754280"/>
                <a:ext cx="55134" cy="55134"/>
              </a:xfrm>
              <a:custGeom>
                <a:avLst/>
                <a:gdLst/>
                <a:ahLst/>
                <a:cxnLst/>
                <a:rect l="l" t="t" r="r" b="b"/>
                <a:pathLst>
                  <a:path w="724" h="724" extrusionOk="0">
                    <a:moveTo>
                      <a:pt x="362" y="115"/>
                    </a:moveTo>
                    <a:cubicBezTo>
                      <a:pt x="491" y="115"/>
                      <a:pt x="606" y="233"/>
                      <a:pt x="606" y="362"/>
                    </a:cubicBezTo>
                    <a:cubicBezTo>
                      <a:pt x="606" y="491"/>
                      <a:pt x="491" y="606"/>
                      <a:pt x="362" y="606"/>
                    </a:cubicBezTo>
                    <a:cubicBezTo>
                      <a:pt x="222" y="606"/>
                      <a:pt x="115" y="491"/>
                      <a:pt x="115" y="362"/>
                    </a:cubicBezTo>
                    <a:cubicBezTo>
                      <a:pt x="115" y="233"/>
                      <a:pt x="222" y="115"/>
                      <a:pt x="362" y="115"/>
                    </a:cubicBezTo>
                    <a:close/>
                    <a:moveTo>
                      <a:pt x="362" y="1"/>
                    </a:moveTo>
                    <a:cubicBezTo>
                      <a:pt x="163" y="1"/>
                      <a:pt x="1" y="163"/>
                      <a:pt x="1" y="362"/>
                    </a:cubicBezTo>
                    <a:cubicBezTo>
                      <a:pt x="1" y="536"/>
                      <a:pt x="130" y="690"/>
                      <a:pt x="303" y="723"/>
                    </a:cubicBezTo>
                    <a:lnTo>
                      <a:pt x="421" y="723"/>
                    </a:lnTo>
                    <a:cubicBezTo>
                      <a:pt x="595" y="690"/>
                      <a:pt x="724" y="536"/>
                      <a:pt x="724" y="362"/>
                    </a:cubicBezTo>
                    <a:cubicBezTo>
                      <a:pt x="724" y="163"/>
                      <a:pt x="561" y="1"/>
                      <a:pt x="36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72"/>
            <p:cNvGrpSpPr/>
            <p:nvPr/>
          </p:nvGrpSpPr>
          <p:grpSpPr>
            <a:xfrm rot="5400000">
              <a:off x="943823" y="3526516"/>
              <a:ext cx="2136824" cy="514702"/>
              <a:chOff x="6022962" y="654491"/>
              <a:chExt cx="2652133" cy="638826"/>
            </a:xfrm>
          </p:grpSpPr>
          <p:sp>
            <p:nvSpPr>
              <p:cNvPr id="2081" name="Google Shape;2081;p72"/>
              <p:cNvSpPr/>
              <p:nvPr/>
            </p:nvSpPr>
            <p:spPr>
              <a:xfrm>
                <a:off x="6858157" y="933869"/>
                <a:ext cx="1144663" cy="359448"/>
              </a:xfrm>
              <a:custGeom>
                <a:avLst/>
                <a:gdLst/>
                <a:ahLst/>
                <a:cxnLst/>
                <a:rect l="l" t="t" r="r" b="b"/>
                <a:pathLst>
                  <a:path w="15983" h="5019" extrusionOk="0">
                    <a:moveTo>
                      <a:pt x="15942" y="1"/>
                    </a:moveTo>
                    <a:cubicBezTo>
                      <a:pt x="15934" y="1"/>
                      <a:pt x="15925" y="4"/>
                      <a:pt x="15913" y="11"/>
                    </a:cubicBezTo>
                    <a:lnTo>
                      <a:pt x="10987" y="4948"/>
                    </a:lnTo>
                    <a:lnTo>
                      <a:pt x="4576" y="4948"/>
                    </a:lnTo>
                    <a:lnTo>
                      <a:pt x="2895" y="3267"/>
                    </a:lnTo>
                    <a:cubicBezTo>
                      <a:pt x="2884" y="3256"/>
                      <a:pt x="2884" y="3256"/>
                      <a:pt x="2872" y="3256"/>
                    </a:cubicBezTo>
                    <a:lnTo>
                      <a:pt x="23" y="3256"/>
                    </a:lnTo>
                    <a:cubicBezTo>
                      <a:pt x="11" y="3256"/>
                      <a:pt x="0" y="3267"/>
                      <a:pt x="0" y="3290"/>
                    </a:cubicBezTo>
                    <a:cubicBezTo>
                      <a:pt x="0" y="3304"/>
                      <a:pt x="11" y="3326"/>
                      <a:pt x="23" y="3326"/>
                    </a:cubicBezTo>
                    <a:lnTo>
                      <a:pt x="2861" y="3326"/>
                    </a:lnTo>
                    <a:lnTo>
                      <a:pt x="4542" y="5007"/>
                    </a:lnTo>
                    <a:cubicBezTo>
                      <a:pt x="4542" y="5007"/>
                      <a:pt x="4553" y="5018"/>
                      <a:pt x="4565" y="5018"/>
                    </a:cubicBezTo>
                    <a:lnTo>
                      <a:pt x="10998" y="5018"/>
                    </a:lnTo>
                    <a:cubicBezTo>
                      <a:pt x="11009" y="5018"/>
                      <a:pt x="11020" y="5007"/>
                      <a:pt x="11020" y="5007"/>
                    </a:cubicBezTo>
                    <a:lnTo>
                      <a:pt x="15960" y="56"/>
                    </a:lnTo>
                    <a:cubicBezTo>
                      <a:pt x="15983" y="45"/>
                      <a:pt x="15983" y="34"/>
                      <a:pt x="15960" y="11"/>
                    </a:cubicBezTo>
                    <a:cubicBezTo>
                      <a:pt x="15955" y="4"/>
                      <a:pt x="15949" y="1"/>
                      <a:pt x="1594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2"/>
              <p:cNvSpPr/>
              <p:nvPr/>
            </p:nvSpPr>
            <p:spPr>
              <a:xfrm>
                <a:off x="6822994" y="1147789"/>
                <a:ext cx="39461" cy="40177"/>
              </a:xfrm>
              <a:custGeom>
                <a:avLst/>
                <a:gdLst/>
                <a:ahLst/>
                <a:cxnLst/>
                <a:rect l="l" t="t" r="r" b="b"/>
                <a:pathLst>
                  <a:path w="551" h="561" extrusionOk="0">
                    <a:moveTo>
                      <a:pt x="270" y="70"/>
                    </a:moveTo>
                    <a:cubicBezTo>
                      <a:pt x="388" y="70"/>
                      <a:pt x="491" y="163"/>
                      <a:pt x="491" y="280"/>
                    </a:cubicBezTo>
                    <a:cubicBezTo>
                      <a:pt x="491" y="398"/>
                      <a:pt x="388" y="490"/>
                      <a:pt x="270" y="490"/>
                    </a:cubicBezTo>
                    <a:cubicBezTo>
                      <a:pt x="152" y="490"/>
                      <a:pt x="60" y="398"/>
                      <a:pt x="60" y="280"/>
                    </a:cubicBezTo>
                    <a:cubicBezTo>
                      <a:pt x="60" y="163"/>
                      <a:pt x="152" y="70"/>
                      <a:pt x="270" y="70"/>
                    </a:cubicBezTo>
                    <a:close/>
                    <a:moveTo>
                      <a:pt x="270" y="0"/>
                    </a:moveTo>
                    <a:cubicBezTo>
                      <a:pt x="119" y="0"/>
                      <a:pt x="1" y="129"/>
                      <a:pt x="1" y="280"/>
                    </a:cubicBezTo>
                    <a:cubicBezTo>
                      <a:pt x="1" y="432"/>
                      <a:pt x="119" y="560"/>
                      <a:pt x="270" y="560"/>
                    </a:cubicBezTo>
                    <a:cubicBezTo>
                      <a:pt x="432" y="560"/>
                      <a:pt x="550" y="432"/>
                      <a:pt x="550" y="280"/>
                    </a:cubicBezTo>
                    <a:cubicBezTo>
                      <a:pt x="550" y="129"/>
                      <a:pt x="432" y="0"/>
                      <a:pt x="27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2"/>
              <p:cNvSpPr/>
              <p:nvPr/>
            </p:nvSpPr>
            <p:spPr>
              <a:xfrm>
                <a:off x="6058054" y="654491"/>
                <a:ext cx="1071040" cy="284250"/>
              </a:xfrm>
              <a:custGeom>
                <a:avLst/>
                <a:gdLst/>
                <a:ahLst/>
                <a:cxnLst/>
                <a:rect l="l" t="t" r="r" b="b"/>
                <a:pathLst>
                  <a:path w="14955" h="3969" extrusionOk="0">
                    <a:moveTo>
                      <a:pt x="4540" y="1"/>
                    </a:moveTo>
                    <a:lnTo>
                      <a:pt x="2859" y="1693"/>
                    </a:lnTo>
                    <a:lnTo>
                      <a:pt x="34" y="1693"/>
                    </a:lnTo>
                    <a:cubicBezTo>
                      <a:pt x="12" y="1693"/>
                      <a:pt x="1" y="1704"/>
                      <a:pt x="1" y="1716"/>
                    </a:cubicBezTo>
                    <a:cubicBezTo>
                      <a:pt x="1" y="1741"/>
                      <a:pt x="12" y="1752"/>
                      <a:pt x="34" y="1752"/>
                    </a:cubicBezTo>
                    <a:lnTo>
                      <a:pt x="2895" y="1752"/>
                    </a:lnTo>
                    <a:lnTo>
                      <a:pt x="4588" y="60"/>
                    </a:lnTo>
                    <a:lnTo>
                      <a:pt x="10985" y="60"/>
                    </a:lnTo>
                    <a:lnTo>
                      <a:pt x="14896" y="3957"/>
                    </a:lnTo>
                    <a:cubicBezTo>
                      <a:pt x="14896" y="3968"/>
                      <a:pt x="14907" y="3968"/>
                      <a:pt x="14921" y="3968"/>
                    </a:cubicBezTo>
                    <a:cubicBezTo>
                      <a:pt x="14921" y="3968"/>
                      <a:pt x="14933" y="3968"/>
                      <a:pt x="14944" y="3957"/>
                    </a:cubicBezTo>
                    <a:cubicBezTo>
                      <a:pt x="14955" y="3946"/>
                      <a:pt x="14955" y="3935"/>
                      <a:pt x="14944" y="3912"/>
                    </a:cubicBezTo>
                    <a:lnTo>
                      <a:pt x="11032"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2"/>
              <p:cNvSpPr/>
              <p:nvPr/>
            </p:nvSpPr>
            <p:spPr>
              <a:xfrm>
                <a:off x="6022962" y="759052"/>
                <a:ext cx="40177" cy="40177"/>
              </a:xfrm>
              <a:custGeom>
                <a:avLst/>
                <a:gdLst/>
                <a:ahLst/>
                <a:cxnLst/>
                <a:rect l="l" t="t" r="r" b="b"/>
                <a:pathLst>
                  <a:path w="561" h="561" extrusionOk="0">
                    <a:moveTo>
                      <a:pt x="281" y="71"/>
                    </a:moveTo>
                    <a:cubicBezTo>
                      <a:pt x="396" y="71"/>
                      <a:pt x="491" y="163"/>
                      <a:pt x="491" y="281"/>
                    </a:cubicBezTo>
                    <a:cubicBezTo>
                      <a:pt x="491" y="396"/>
                      <a:pt x="396" y="491"/>
                      <a:pt x="281" y="491"/>
                    </a:cubicBezTo>
                    <a:cubicBezTo>
                      <a:pt x="163" y="491"/>
                      <a:pt x="71" y="396"/>
                      <a:pt x="71" y="281"/>
                    </a:cubicBezTo>
                    <a:cubicBezTo>
                      <a:pt x="71" y="163"/>
                      <a:pt x="163" y="71"/>
                      <a:pt x="281" y="71"/>
                    </a:cubicBezTo>
                    <a:close/>
                    <a:moveTo>
                      <a:pt x="281" y="1"/>
                    </a:moveTo>
                    <a:cubicBezTo>
                      <a:pt x="127" y="1"/>
                      <a:pt x="0" y="127"/>
                      <a:pt x="0" y="281"/>
                    </a:cubicBezTo>
                    <a:cubicBezTo>
                      <a:pt x="0" y="432"/>
                      <a:pt x="127" y="561"/>
                      <a:pt x="281" y="561"/>
                    </a:cubicBezTo>
                    <a:cubicBezTo>
                      <a:pt x="432" y="561"/>
                      <a:pt x="561" y="432"/>
                      <a:pt x="561" y="281"/>
                    </a:cubicBezTo>
                    <a:cubicBezTo>
                      <a:pt x="561" y="127"/>
                      <a:pt x="432" y="1"/>
                      <a:pt x="28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2"/>
              <p:cNvSpPr/>
              <p:nvPr/>
            </p:nvSpPr>
            <p:spPr>
              <a:xfrm>
                <a:off x="6661712" y="934657"/>
                <a:ext cx="2013383" cy="125474"/>
              </a:xfrm>
              <a:custGeom>
                <a:avLst/>
                <a:gdLst/>
                <a:ahLst/>
                <a:cxnLst/>
                <a:rect l="l" t="t" r="r" b="b"/>
                <a:pathLst>
                  <a:path w="28113" h="1752" extrusionOk="0">
                    <a:moveTo>
                      <a:pt x="4542" y="0"/>
                    </a:moveTo>
                    <a:lnTo>
                      <a:pt x="2861" y="1693"/>
                    </a:lnTo>
                    <a:lnTo>
                      <a:pt x="34" y="1693"/>
                    </a:lnTo>
                    <a:cubicBezTo>
                      <a:pt x="11" y="1693"/>
                      <a:pt x="0" y="1704"/>
                      <a:pt x="0" y="1715"/>
                    </a:cubicBezTo>
                    <a:cubicBezTo>
                      <a:pt x="0" y="1738"/>
                      <a:pt x="11" y="1752"/>
                      <a:pt x="34" y="1752"/>
                    </a:cubicBezTo>
                    <a:lnTo>
                      <a:pt x="2872" y="1752"/>
                    </a:lnTo>
                    <a:cubicBezTo>
                      <a:pt x="2883" y="1752"/>
                      <a:pt x="2895" y="1752"/>
                      <a:pt x="2895" y="1738"/>
                    </a:cubicBezTo>
                    <a:lnTo>
                      <a:pt x="4587" y="56"/>
                    </a:lnTo>
                    <a:lnTo>
                      <a:pt x="28079" y="56"/>
                    </a:lnTo>
                    <a:cubicBezTo>
                      <a:pt x="28101" y="56"/>
                      <a:pt x="28112" y="45"/>
                      <a:pt x="28112" y="23"/>
                    </a:cubicBezTo>
                    <a:cubicBezTo>
                      <a:pt x="28112" y="12"/>
                      <a:pt x="28101" y="0"/>
                      <a:pt x="2807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2"/>
              <p:cNvSpPr/>
              <p:nvPr/>
            </p:nvSpPr>
            <p:spPr>
              <a:xfrm>
                <a:off x="6626549" y="1039003"/>
                <a:ext cx="40249" cy="40177"/>
              </a:xfrm>
              <a:custGeom>
                <a:avLst/>
                <a:gdLst/>
                <a:ahLst/>
                <a:cxnLst/>
                <a:rect l="l" t="t" r="r" b="b"/>
                <a:pathLst>
                  <a:path w="562" h="561" extrusionOk="0">
                    <a:moveTo>
                      <a:pt x="281" y="70"/>
                    </a:moveTo>
                    <a:cubicBezTo>
                      <a:pt x="399" y="70"/>
                      <a:pt x="491" y="166"/>
                      <a:pt x="491" y="281"/>
                    </a:cubicBezTo>
                    <a:cubicBezTo>
                      <a:pt x="491" y="398"/>
                      <a:pt x="399" y="491"/>
                      <a:pt x="281" y="491"/>
                    </a:cubicBezTo>
                    <a:cubicBezTo>
                      <a:pt x="163" y="491"/>
                      <a:pt x="71" y="398"/>
                      <a:pt x="71" y="281"/>
                    </a:cubicBezTo>
                    <a:cubicBezTo>
                      <a:pt x="71" y="166"/>
                      <a:pt x="163" y="70"/>
                      <a:pt x="281" y="70"/>
                    </a:cubicBezTo>
                    <a:close/>
                    <a:moveTo>
                      <a:pt x="281" y="0"/>
                    </a:moveTo>
                    <a:cubicBezTo>
                      <a:pt x="130" y="0"/>
                      <a:pt x="1" y="129"/>
                      <a:pt x="1" y="281"/>
                    </a:cubicBezTo>
                    <a:cubicBezTo>
                      <a:pt x="1" y="435"/>
                      <a:pt x="130" y="561"/>
                      <a:pt x="281" y="561"/>
                    </a:cubicBezTo>
                    <a:cubicBezTo>
                      <a:pt x="432" y="561"/>
                      <a:pt x="561" y="435"/>
                      <a:pt x="561" y="281"/>
                    </a:cubicBezTo>
                    <a:cubicBezTo>
                      <a:pt x="561" y="129"/>
                      <a:pt x="432" y="0"/>
                      <a:pt x="28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2"/>
              <p:cNvSpPr/>
              <p:nvPr/>
            </p:nvSpPr>
            <p:spPr>
              <a:xfrm>
                <a:off x="6226067" y="1005701"/>
                <a:ext cx="40177" cy="40177"/>
              </a:xfrm>
              <a:custGeom>
                <a:avLst/>
                <a:gdLst/>
                <a:ahLst/>
                <a:cxnLst/>
                <a:rect l="l" t="t" r="r" b="b"/>
                <a:pathLst>
                  <a:path w="561" h="561" extrusionOk="0">
                    <a:moveTo>
                      <a:pt x="280" y="70"/>
                    </a:moveTo>
                    <a:cubicBezTo>
                      <a:pt x="398" y="70"/>
                      <a:pt x="490" y="163"/>
                      <a:pt x="490" y="280"/>
                    </a:cubicBezTo>
                    <a:cubicBezTo>
                      <a:pt x="490" y="395"/>
                      <a:pt x="398" y="491"/>
                      <a:pt x="280" y="491"/>
                    </a:cubicBezTo>
                    <a:cubicBezTo>
                      <a:pt x="163" y="491"/>
                      <a:pt x="70" y="395"/>
                      <a:pt x="70" y="280"/>
                    </a:cubicBezTo>
                    <a:cubicBezTo>
                      <a:pt x="70" y="163"/>
                      <a:pt x="163" y="70"/>
                      <a:pt x="280" y="70"/>
                    </a:cubicBezTo>
                    <a:close/>
                    <a:moveTo>
                      <a:pt x="280" y="0"/>
                    </a:moveTo>
                    <a:cubicBezTo>
                      <a:pt x="129" y="0"/>
                      <a:pt x="0" y="129"/>
                      <a:pt x="0" y="280"/>
                    </a:cubicBezTo>
                    <a:cubicBezTo>
                      <a:pt x="0" y="432"/>
                      <a:pt x="129" y="561"/>
                      <a:pt x="280" y="561"/>
                    </a:cubicBezTo>
                    <a:cubicBezTo>
                      <a:pt x="432" y="561"/>
                      <a:pt x="560" y="432"/>
                      <a:pt x="560" y="280"/>
                    </a:cubicBezTo>
                    <a:cubicBezTo>
                      <a:pt x="560" y="129"/>
                      <a:pt x="432" y="0"/>
                      <a:pt x="2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2"/>
              <p:cNvSpPr/>
              <p:nvPr/>
            </p:nvSpPr>
            <p:spPr>
              <a:xfrm>
                <a:off x="6270398" y="790778"/>
                <a:ext cx="714814" cy="237484"/>
              </a:xfrm>
              <a:custGeom>
                <a:avLst/>
                <a:gdLst/>
                <a:ahLst/>
                <a:cxnLst/>
                <a:rect l="l" t="t" r="r" b="b"/>
                <a:pathLst>
                  <a:path w="9981" h="3316" extrusionOk="0">
                    <a:moveTo>
                      <a:pt x="5265" y="0"/>
                    </a:moveTo>
                    <a:cubicBezTo>
                      <a:pt x="5254" y="0"/>
                      <a:pt x="5243" y="0"/>
                      <a:pt x="5243" y="11"/>
                    </a:cubicBezTo>
                    <a:lnTo>
                      <a:pt x="1995" y="3245"/>
                    </a:lnTo>
                    <a:lnTo>
                      <a:pt x="34" y="3245"/>
                    </a:lnTo>
                    <a:cubicBezTo>
                      <a:pt x="12" y="3245"/>
                      <a:pt x="0" y="3256"/>
                      <a:pt x="0" y="3281"/>
                    </a:cubicBezTo>
                    <a:cubicBezTo>
                      <a:pt x="0" y="3304"/>
                      <a:pt x="12" y="3315"/>
                      <a:pt x="34" y="3315"/>
                    </a:cubicBezTo>
                    <a:lnTo>
                      <a:pt x="2009" y="3315"/>
                    </a:lnTo>
                    <a:cubicBezTo>
                      <a:pt x="2021" y="3315"/>
                      <a:pt x="2032" y="3315"/>
                      <a:pt x="2032" y="3304"/>
                    </a:cubicBezTo>
                    <a:lnTo>
                      <a:pt x="5276" y="70"/>
                    </a:lnTo>
                    <a:lnTo>
                      <a:pt x="9947" y="70"/>
                    </a:lnTo>
                    <a:cubicBezTo>
                      <a:pt x="9970" y="70"/>
                      <a:pt x="9981" y="48"/>
                      <a:pt x="9981" y="34"/>
                    </a:cubicBezTo>
                    <a:cubicBezTo>
                      <a:pt x="9981" y="11"/>
                      <a:pt x="9970" y="0"/>
                      <a:pt x="994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2"/>
              <p:cNvSpPr/>
              <p:nvPr/>
            </p:nvSpPr>
            <p:spPr>
              <a:xfrm>
                <a:off x="7117410" y="1222199"/>
                <a:ext cx="597075" cy="5085"/>
              </a:xfrm>
              <a:custGeom>
                <a:avLst/>
                <a:gdLst/>
                <a:ahLst/>
                <a:cxnLst/>
                <a:rect l="l" t="t" r="r" b="b"/>
                <a:pathLst>
                  <a:path w="8337" h="71" extrusionOk="0">
                    <a:moveTo>
                      <a:pt x="23" y="1"/>
                    </a:moveTo>
                    <a:cubicBezTo>
                      <a:pt x="12" y="1"/>
                      <a:pt x="0" y="23"/>
                      <a:pt x="0" y="34"/>
                    </a:cubicBezTo>
                    <a:cubicBezTo>
                      <a:pt x="0" y="59"/>
                      <a:pt x="12" y="71"/>
                      <a:pt x="23" y="71"/>
                    </a:cubicBezTo>
                    <a:lnTo>
                      <a:pt x="8300" y="71"/>
                    </a:lnTo>
                    <a:cubicBezTo>
                      <a:pt x="8311" y="71"/>
                      <a:pt x="8336" y="59"/>
                      <a:pt x="8336" y="34"/>
                    </a:cubicBezTo>
                    <a:cubicBezTo>
                      <a:pt x="8336" y="23"/>
                      <a:pt x="8311" y="1"/>
                      <a:pt x="83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72"/>
            <p:cNvGrpSpPr/>
            <p:nvPr/>
          </p:nvGrpSpPr>
          <p:grpSpPr>
            <a:xfrm rot="5400000">
              <a:off x="1704571" y="3719125"/>
              <a:ext cx="1751546" cy="514702"/>
              <a:chOff x="3978516" y="3197181"/>
              <a:chExt cx="2173943" cy="638826"/>
            </a:xfrm>
          </p:grpSpPr>
          <p:sp>
            <p:nvSpPr>
              <p:cNvPr id="2091" name="Google Shape;2091;p72"/>
              <p:cNvSpPr/>
              <p:nvPr/>
            </p:nvSpPr>
            <p:spPr>
              <a:xfrm>
                <a:off x="4013679" y="3197181"/>
                <a:ext cx="1070252" cy="284250"/>
              </a:xfrm>
              <a:custGeom>
                <a:avLst/>
                <a:gdLst/>
                <a:ahLst/>
                <a:cxnLst/>
                <a:rect l="l" t="t" r="r" b="b"/>
                <a:pathLst>
                  <a:path w="14944" h="3969" extrusionOk="0">
                    <a:moveTo>
                      <a:pt x="4565" y="1"/>
                    </a:moveTo>
                    <a:cubicBezTo>
                      <a:pt x="4554" y="1"/>
                      <a:pt x="4554" y="1"/>
                      <a:pt x="4542" y="12"/>
                    </a:cubicBezTo>
                    <a:lnTo>
                      <a:pt x="2861" y="1693"/>
                    </a:lnTo>
                    <a:lnTo>
                      <a:pt x="37" y="1693"/>
                    </a:lnTo>
                    <a:cubicBezTo>
                      <a:pt x="12" y="1693"/>
                      <a:pt x="0" y="1704"/>
                      <a:pt x="0" y="1727"/>
                    </a:cubicBezTo>
                    <a:cubicBezTo>
                      <a:pt x="0" y="1738"/>
                      <a:pt x="12" y="1752"/>
                      <a:pt x="37" y="1752"/>
                    </a:cubicBezTo>
                    <a:lnTo>
                      <a:pt x="2895" y="1752"/>
                    </a:lnTo>
                    <a:lnTo>
                      <a:pt x="4576" y="71"/>
                    </a:lnTo>
                    <a:lnTo>
                      <a:pt x="10987" y="71"/>
                    </a:lnTo>
                    <a:lnTo>
                      <a:pt x="14887" y="3968"/>
                    </a:lnTo>
                    <a:lnTo>
                      <a:pt x="14932" y="3968"/>
                    </a:lnTo>
                    <a:cubicBezTo>
                      <a:pt x="14943" y="3946"/>
                      <a:pt x="14943" y="3935"/>
                      <a:pt x="14932" y="3924"/>
                    </a:cubicBezTo>
                    <a:lnTo>
                      <a:pt x="11020" y="12"/>
                    </a:lnTo>
                    <a:cubicBezTo>
                      <a:pt x="11020" y="1"/>
                      <a:pt x="11009" y="1"/>
                      <a:pt x="1099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2"/>
              <p:cNvSpPr/>
              <p:nvPr/>
            </p:nvSpPr>
            <p:spPr>
              <a:xfrm>
                <a:off x="4124041" y="3197181"/>
                <a:ext cx="1071255" cy="284250"/>
              </a:xfrm>
              <a:custGeom>
                <a:avLst/>
                <a:gdLst/>
                <a:ahLst/>
                <a:cxnLst/>
                <a:rect l="l" t="t" r="r" b="b"/>
                <a:pathLst>
                  <a:path w="14958" h="3969" extrusionOk="0">
                    <a:moveTo>
                      <a:pt x="4565" y="1"/>
                    </a:moveTo>
                    <a:cubicBezTo>
                      <a:pt x="4554" y="1"/>
                      <a:pt x="4554" y="1"/>
                      <a:pt x="4542" y="12"/>
                    </a:cubicBezTo>
                    <a:lnTo>
                      <a:pt x="2861" y="1693"/>
                    </a:lnTo>
                    <a:lnTo>
                      <a:pt x="37" y="1693"/>
                    </a:lnTo>
                    <a:cubicBezTo>
                      <a:pt x="12" y="1693"/>
                      <a:pt x="0" y="1704"/>
                      <a:pt x="0" y="1727"/>
                    </a:cubicBezTo>
                    <a:cubicBezTo>
                      <a:pt x="0" y="1738"/>
                      <a:pt x="12" y="1752"/>
                      <a:pt x="37" y="1752"/>
                    </a:cubicBezTo>
                    <a:lnTo>
                      <a:pt x="2895" y="1752"/>
                    </a:lnTo>
                    <a:lnTo>
                      <a:pt x="4576" y="71"/>
                    </a:lnTo>
                    <a:lnTo>
                      <a:pt x="10987" y="71"/>
                    </a:lnTo>
                    <a:lnTo>
                      <a:pt x="14887" y="3968"/>
                    </a:lnTo>
                    <a:lnTo>
                      <a:pt x="14932" y="3968"/>
                    </a:lnTo>
                    <a:cubicBezTo>
                      <a:pt x="14957" y="3946"/>
                      <a:pt x="14957" y="3935"/>
                      <a:pt x="14932" y="3924"/>
                    </a:cubicBezTo>
                    <a:lnTo>
                      <a:pt x="11021" y="12"/>
                    </a:lnTo>
                    <a:cubicBezTo>
                      <a:pt x="11021" y="1"/>
                      <a:pt x="11009" y="1"/>
                      <a:pt x="1099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2"/>
              <p:cNvSpPr/>
              <p:nvPr/>
            </p:nvSpPr>
            <p:spPr>
              <a:xfrm>
                <a:off x="3978516" y="3301527"/>
                <a:ext cx="39461" cy="40249"/>
              </a:xfrm>
              <a:custGeom>
                <a:avLst/>
                <a:gdLst/>
                <a:ahLst/>
                <a:cxnLst/>
                <a:rect l="l" t="t" r="r" b="b"/>
                <a:pathLst>
                  <a:path w="551" h="562" extrusionOk="0">
                    <a:moveTo>
                      <a:pt x="281" y="71"/>
                    </a:moveTo>
                    <a:cubicBezTo>
                      <a:pt x="399" y="71"/>
                      <a:pt x="491" y="166"/>
                      <a:pt x="491" y="281"/>
                    </a:cubicBezTo>
                    <a:cubicBezTo>
                      <a:pt x="491" y="399"/>
                      <a:pt x="399" y="491"/>
                      <a:pt x="281" y="491"/>
                    </a:cubicBezTo>
                    <a:cubicBezTo>
                      <a:pt x="163" y="491"/>
                      <a:pt x="60" y="399"/>
                      <a:pt x="60" y="281"/>
                    </a:cubicBezTo>
                    <a:cubicBezTo>
                      <a:pt x="60" y="166"/>
                      <a:pt x="163" y="71"/>
                      <a:pt x="281" y="71"/>
                    </a:cubicBezTo>
                    <a:close/>
                    <a:moveTo>
                      <a:pt x="281" y="1"/>
                    </a:moveTo>
                    <a:cubicBezTo>
                      <a:pt x="119" y="1"/>
                      <a:pt x="1" y="130"/>
                      <a:pt x="1" y="281"/>
                    </a:cubicBezTo>
                    <a:cubicBezTo>
                      <a:pt x="1" y="435"/>
                      <a:pt x="119" y="561"/>
                      <a:pt x="281" y="561"/>
                    </a:cubicBezTo>
                    <a:cubicBezTo>
                      <a:pt x="432" y="561"/>
                      <a:pt x="550" y="435"/>
                      <a:pt x="550" y="281"/>
                    </a:cubicBezTo>
                    <a:cubicBezTo>
                      <a:pt x="550" y="130"/>
                      <a:pt x="432" y="1"/>
                      <a:pt x="28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2"/>
              <p:cNvSpPr/>
              <p:nvPr/>
            </p:nvSpPr>
            <p:spPr>
              <a:xfrm>
                <a:off x="4812924" y="3476774"/>
                <a:ext cx="1144877" cy="359233"/>
              </a:xfrm>
              <a:custGeom>
                <a:avLst/>
                <a:gdLst/>
                <a:ahLst/>
                <a:cxnLst/>
                <a:rect l="l" t="t" r="r" b="b"/>
                <a:pathLst>
                  <a:path w="15986" h="5016" extrusionOk="0">
                    <a:moveTo>
                      <a:pt x="15949" y="1"/>
                    </a:moveTo>
                    <a:cubicBezTo>
                      <a:pt x="15941" y="1"/>
                      <a:pt x="15933" y="7"/>
                      <a:pt x="15927" y="20"/>
                    </a:cubicBezTo>
                    <a:lnTo>
                      <a:pt x="10998" y="4946"/>
                    </a:lnTo>
                    <a:lnTo>
                      <a:pt x="4590" y="4946"/>
                    </a:lnTo>
                    <a:lnTo>
                      <a:pt x="2909" y="3264"/>
                    </a:lnTo>
                    <a:cubicBezTo>
                      <a:pt x="2898" y="3253"/>
                      <a:pt x="2887" y="3253"/>
                      <a:pt x="2887" y="3253"/>
                    </a:cubicBezTo>
                    <a:lnTo>
                      <a:pt x="37" y="3253"/>
                    </a:lnTo>
                    <a:cubicBezTo>
                      <a:pt x="26" y="3253"/>
                      <a:pt x="1" y="3264"/>
                      <a:pt x="1" y="3287"/>
                    </a:cubicBezTo>
                    <a:cubicBezTo>
                      <a:pt x="1" y="3298"/>
                      <a:pt x="26" y="3323"/>
                      <a:pt x="37" y="3323"/>
                    </a:cubicBezTo>
                    <a:lnTo>
                      <a:pt x="2861" y="3323"/>
                    </a:lnTo>
                    <a:lnTo>
                      <a:pt x="4554" y="5004"/>
                    </a:lnTo>
                    <a:cubicBezTo>
                      <a:pt x="4554" y="5004"/>
                      <a:pt x="4568" y="5016"/>
                      <a:pt x="4579" y="5016"/>
                    </a:cubicBezTo>
                    <a:lnTo>
                      <a:pt x="11012" y="5016"/>
                    </a:lnTo>
                    <a:cubicBezTo>
                      <a:pt x="11024" y="5016"/>
                      <a:pt x="11024" y="5004"/>
                      <a:pt x="11035" y="5004"/>
                    </a:cubicBezTo>
                    <a:lnTo>
                      <a:pt x="15972" y="64"/>
                    </a:lnTo>
                    <a:cubicBezTo>
                      <a:pt x="15986" y="42"/>
                      <a:pt x="15986" y="31"/>
                      <a:pt x="15972" y="20"/>
                    </a:cubicBezTo>
                    <a:cubicBezTo>
                      <a:pt x="15966" y="7"/>
                      <a:pt x="15958" y="1"/>
                      <a:pt x="1594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2"/>
              <p:cNvSpPr/>
              <p:nvPr/>
            </p:nvSpPr>
            <p:spPr>
              <a:xfrm>
                <a:off x="4777831" y="3690479"/>
                <a:ext cx="40177" cy="40177"/>
              </a:xfrm>
              <a:custGeom>
                <a:avLst/>
                <a:gdLst/>
                <a:ahLst/>
                <a:cxnLst/>
                <a:rect l="l" t="t" r="r" b="b"/>
                <a:pathLst>
                  <a:path w="561" h="561" extrusionOk="0">
                    <a:moveTo>
                      <a:pt x="280" y="70"/>
                    </a:moveTo>
                    <a:cubicBezTo>
                      <a:pt x="398" y="70"/>
                      <a:pt x="491" y="163"/>
                      <a:pt x="491" y="280"/>
                    </a:cubicBezTo>
                    <a:cubicBezTo>
                      <a:pt x="491" y="398"/>
                      <a:pt x="398" y="490"/>
                      <a:pt x="280" y="490"/>
                    </a:cubicBezTo>
                    <a:cubicBezTo>
                      <a:pt x="166" y="490"/>
                      <a:pt x="70" y="398"/>
                      <a:pt x="70" y="280"/>
                    </a:cubicBezTo>
                    <a:cubicBezTo>
                      <a:pt x="70" y="163"/>
                      <a:pt x="166" y="70"/>
                      <a:pt x="280" y="70"/>
                    </a:cubicBezTo>
                    <a:close/>
                    <a:moveTo>
                      <a:pt x="280" y="0"/>
                    </a:moveTo>
                    <a:cubicBezTo>
                      <a:pt x="129" y="0"/>
                      <a:pt x="0" y="129"/>
                      <a:pt x="0" y="280"/>
                    </a:cubicBezTo>
                    <a:cubicBezTo>
                      <a:pt x="0" y="432"/>
                      <a:pt x="129" y="561"/>
                      <a:pt x="280" y="561"/>
                    </a:cubicBezTo>
                    <a:cubicBezTo>
                      <a:pt x="435" y="561"/>
                      <a:pt x="561" y="432"/>
                      <a:pt x="561" y="280"/>
                    </a:cubicBezTo>
                    <a:cubicBezTo>
                      <a:pt x="561" y="129"/>
                      <a:pt x="435" y="0"/>
                      <a:pt x="2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2"/>
              <p:cNvSpPr/>
              <p:nvPr/>
            </p:nvSpPr>
            <p:spPr>
              <a:xfrm>
                <a:off x="4617266" y="3477132"/>
                <a:ext cx="1535193" cy="125474"/>
              </a:xfrm>
              <a:custGeom>
                <a:avLst/>
                <a:gdLst/>
                <a:ahLst/>
                <a:cxnLst/>
                <a:rect l="l" t="t" r="r" b="b"/>
                <a:pathLst>
                  <a:path w="21436" h="1752" extrusionOk="0">
                    <a:moveTo>
                      <a:pt x="4568" y="1"/>
                    </a:moveTo>
                    <a:cubicBezTo>
                      <a:pt x="4554" y="1"/>
                      <a:pt x="4554" y="1"/>
                      <a:pt x="4543" y="15"/>
                    </a:cubicBezTo>
                    <a:lnTo>
                      <a:pt x="2861" y="1696"/>
                    </a:lnTo>
                    <a:lnTo>
                      <a:pt x="37" y="1696"/>
                    </a:lnTo>
                    <a:cubicBezTo>
                      <a:pt x="15" y="1696"/>
                      <a:pt x="1" y="1707"/>
                      <a:pt x="1" y="1729"/>
                    </a:cubicBezTo>
                    <a:cubicBezTo>
                      <a:pt x="1" y="1741"/>
                      <a:pt x="15" y="1752"/>
                      <a:pt x="37" y="1752"/>
                    </a:cubicBezTo>
                    <a:lnTo>
                      <a:pt x="2898" y="1752"/>
                    </a:lnTo>
                    <a:lnTo>
                      <a:pt x="4579" y="59"/>
                    </a:lnTo>
                    <a:lnTo>
                      <a:pt x="21436" y="59"/>
                    </a:lnTo>
                    <a:lnTo>
                      <a:pt x="2143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2"/>
              <p:cNvSpPr/>
              <p:nvPr/>
            </p:nvSpPr>
            <p:spPr>
              <a:xfrm>
                <a:off x="4582174" y="3581693"/>
                <a:ext cx="40177" cy="40177"/>
              </a:xfrm>
              <a:custGeom>
                <a:avLst/>
                <a:gdLst/>
                <a:ahLst/>
                <a:cxnLst/>
                <a:rect l="l" t="t" r="r" b="b"/>
                <a:pathLst>
                  <a:path w="561" h="561" extrusionOk="0">
                    <a:moveTo>
                      <a:pt x="281" y="70"/>
                    </a:moveTo>
                    <a:cubicBezTo>
                      <a:pt x="398" y="70"/>
                      <a:pt x="491" y="166"/>
                      <a:pt x="491" y="281"/>
                    </a:cubicBezTo>
                    <a:cubicBezTo>
                      <a:pt x="491" y="398"/>
                      <a:pt x="398" y="491"/>
                      <a:pt x="281" y="491"/>
                    </a:cubicBezTo>
                    <a:cubicBezTo>
                      <a:pt x="166" y="491"/>
                      <a:pt x="59" y="398"/>
                      <a:pt x="59" y="281"/>
                    </a:cubicBezTo>
                    <a:cubicBezTo>
                      <a:pt x="59" y="166"/>
                      <a:pt x="166" y="70"/>
                      <a:pt x="281" y="70"/>
                    </a:cubicBezTo>
                    <a:close/>
                    <a:moveTo>
                      <a:pt x="281" y="0"/>
                    </a:moveTo>
                    <a:cubicBezTo>
                      <a:pt x="118" y="0"/>
                      <a:pt x="0" y="129"/>
                      <a:pt x="0" y="281"/>
                    </a:cubicBezTo>
                    <a:cubicBezTo>
                      <a:pt x="0" y="432"/>
                      <a:pt x="118" y="561"/>
                      <a:pt x="281" y="561"/>
                    </a:cubicBezTo>
                    <a:cubicBezTo>
                      <a:pt x="435" y="561"/>
                      <a:pt x="561" y="432"/>
                      <a:pt x="561" y="281"/>
                    </a:cubicBezTo>
                    <a:cubicBezTo>
                      <a:pt x="561" y="129"/>
                      <a:pt x="435" y="0"/>
                      <a:pt x="28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2"/>
              <p:cNvSpPr/>
              <p:nvPr/>
            </p:nvSpPr>
            <p:spPr>
              <a:xfrm>
                <a:off x="5289534" y="3345930"/>
                <a:ext cx="40177" cy="40177"/>
              </a:xfrm>
              <a:custGeom>
                <a:avLst/>
                <a:gdLst/>
                <a:ahLst/>
                <a:cxnLst/>
                <a:rect l="l" t="t" r="r" b="b"/>
                <a:pathLst>
                  <a:path w="561" h="561" extrusionOk="0">
                    <a:moveTo>
                      <a:pt x="280" y="70"/>
                    </a:moveTo>
                    <a:cubicBezTo>
                      <a:pt x="398" y="70"/>
                      <a:pt x="491" y="165"/>
                      <a:pt x="491" y="280"/>
                    </a:cubicBezTo>
                    <a:cubicBezTo>
                      <a:pt x="491" y="398"/>
                      <a:pt x="398" y="490"/>
                      <a:pt x="280" y="490"/>
                    </a:cubicBezTo>
                    <a:cubicBezTo>
                      <a:pt x="166" y="490"/>
                      <a:pt x="70" y="398"/>
                      <a:pt x="70" y="280"/>
                    </a:cubicBezTo>
                    <a:cubicBezTo>
                      <a:pt x="70" y="165"/>
                      <a:pt x="166" y="70"/>
                      <a:pt x="280" y="70"/>
                    </a:cubicBezTo>
                    <a:close/>
                    <a:moveTo>
                      <a:pt x="280" y="0"/>
                    </a:moveTo>
                    <a:cubicBezTo>
                      <a:pt x="129" y="0"/>
                      <a:pt x="0" y="129"/>
                      <a:pt x="0" y="280"/>
                    </a:cubicBezTo>
                    <a:cubicBezTo>
                      <a:pt x="0" y="432"/>
                      <a:pt x="129" y="560"/>
                      <a:pt x="280" y="560"/>
                    </a:cubicBezTo>
                    <a:cubicBezTo>
                      <a:pt x="435" y="560"/>
                      <a:pt x="561" y="432"/>
                      <a:pt x="561" y="280"/>
                    </a:cubicBezTo>
                    <a:cubicBezTo>
                      <a:pt x="561" y="129"/>
                      <a:pt x="435" y="0"/>
                      <a:pt x="2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2"/>
              <p:cNvSpPr/>
              <p:nvPr/>
            </p:nvSpPr>
            <p:spPr>
              <a:xfrm>
                <a:off x="4181836" y="3548391"/>
                <a:ext cx="40177" cy="40177"/>
              </a:xfrm>
              <a:custGeom>
                <a:avLst/>
                <a:gdLst/>
                <a:ahLst/>
                <a:cxnLst/>
                <a:rect l="l" t="t" r="r" b="b"/>
                <a:pathLst>
                  <a:path w="561" h="561" extrusionOk="0">
                    <a:moveTo>
                      <a:pt x="281" y="70"/>
                    </a:moveTo>
                    <a:cubicBezTo>
                      <a:pt x="395" y="70"/>
                      <a:pt x="491" y="163"/>
                      <a:pt x="491" y="280"/>
                    </a:cubicBezTo>
                    <a:cubicBezTo>
                      <a:pt x="491" y="395"/>
                      <a:pt x="395" y="491"/>
                      <a:pt x="281" y="491"/>
                    </a:cubicBezTo>
                    <a:cubicBezTo>
                      <a:pt x="163" y="491"/>
                      <a:pt x="70" y="395"/>
                      <a:pt x="70" y="280"/>
                    </a:cubicBezTo>
                    <a:cubicBezTo>
                      <a:pt x="70" y="163"/>
                      <a:pt x="163" y="70"/>
                      <a:pt x="281" y="70"/>
                    </a:cubicBezTo>
                    <a:close/>
                    <a:moveTo>
                      <a:pt x="281" y="0"/>
                    </a:moveTo>
                    <a:cubicBezTo>
                      <a:pt x="115" y="0"/>
                      <a:pt x="0" y="126"/>
                      <a:pt x="0" y="280"/>
                    </a:cubicBezTo>
                    <a:cubicBezTo>
                      <a:pt x="0" y="432"/>
                      <a:pt x="115" y="561"/>
                      <a:pt x="281" y="561"/>
                    </a:cubicBezTo>
                    <a:cubicBezTo>
                      <a:pt x="432" y="561"/>
                      <a:pt x="561" y="432"/>
                      <a:pt x="561" y="280"/>
                    </a:cubicBezTo>
                    <a:cubicBezTo>
                      <a:pt x="561" y="126"/>
                      <a:pt x="432" y="0"/>
                      <a:pt x="28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2"/>
              <p:cNvSpPr/>
              <p:nvPr/>
            </p:nvSpPr>
            <p:spPr>
              <a:xfrm>
                <a:off x="5328851" y="3363548"/>
                <a:ext cx="309531" cy="117882"/>
              </a:xfrm>
              <a:custGeom>
                <a:avLst/>
                <a:gdLst/>
                <a:ahLst/>
                <a:cxnLst/>
                <a:rect l="l" t="t" r="r" b="b"/>
                <a:pathLst>
                  <a:path w="4322" h="1646" extrusionOk="0">
                    <a:moveTo>
                      <a:pt x="37" y="1"/>
                    </a:moveTo>
                    <a:cubicBezTo>
                      <a:pt x="12" y="1"/>
                      <a:pt x="0" y="23"/>
                      <a:pt x="0" y="34"/>
                    </a:cubicBezTo>
                    <a:cubicBezTo>
                      <a:pt x="0" y="59"/>
                      <a:pt x="12" y="71"/>
                      <a:pt x="37" y="71"/>
                    </a:cubicBezTo>
                    <a:lnTo>
                      <a:pt x="2688" y="71"/>
                    </a:lnTo>
                    <a:lnTo>
                      <a:pt x="4262" y="1645"/>
                    </a:lnTo>
                    <a:lnTo>
                      <a:pt x="4310" y="1645"/>
                    </a:lnTo>
                    <a:cubicBezTo>
                      <a:pt x="4321" y="1623"/>
                      <a:pt x="4321" y="1612"/>
                      <a:pt x="4310" y="1601"/>
                    </a:cubicBezTo>
                    <a:lnTo>
                      <a:pt x="2721" y="12"/>
                    </a:lnTo>
                    <a:cubicBezTo>
                      <a:pt x="2721" y="12"/>
                      <a:pt x="2710" y="1"/>
                      <a:pt x="26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2"/>
              <p:cNvSpPr/>
              <p:nvPr/>
            </p:nvSpPr>
            <p:spPr>
              <a:xfrm>
                <a:off x="4225164" y="3333469"/>
                <a:ext cx="715889" cy="237484"/>
              </a:xfrm>
              <a:custGeom>
                <a:avLst/>
                <a:gdLst/>
                <a:ahLst/>
                <a:cxnLst/>
                <a:rect l="l" t="t" r="r" b="b"/>
                <a:pathLst>
                  <a:path w="9996" h="3316" extrusionOk="0">
                    <a:moveTo>
                      <a:pt x="5266" y="0"/>
                    </a:moveTo>
                    <a:cubicBezTo>
                      <a:pt x="5266" y="0"/>
                      <a:pt x="5254" y="0"/>
                      <a:pt x="5243" y="12"/>
                    </a:cubicBezTo>
                    <a:lnTo>
                      <a:pt x="2010" y="3245"/>
                    </a:lnTo>
                    <a:lnTo>
                      <a:pt x="37" y="3245"/>
                    </a:lnTo>
                    <a:cubicBezTo>
                      <a:pt x="26" y="3245"/>
                      <a:pt x="1" y="3267"/>
                      <a:pt x="1" y="3281"/>
                    </a:cubicBezTo>
                    <a:cubicBezTo>
                      <a:pt x="1" y="3304"/>
                      <a:pt x="26" y="3315"/>
                      <a:pt x="37" y="3315"/>
                    </a:cubicBezTo>
                    <a:lnTo>
                      <a:pt x="2021" y="3315"/>
                    </a:lnTo>
                    <a:cubicBezTo>
                      <a:pt x="2032" y="3315"/>
                      <a:pt x="2043" y="3315"/>
                      <a:pt x="2043" y="3304"/>
                    </a:cubicBezTo>
                    <a:lnTo>
                      <a:pt x="5280" y="70"/>
                    </a:lnTo>
                    <a:lnTo>
                      <a:pt x="9959" y="70"/>
                    </a:lnTo>
                    <a:cubicBezTo>
                      <a:pt x="9973" y="70"/>
                      <a:pt x="9995" y="59"/>
                      <a:pt x="9995" y="34"/>
                    </a:cubicBezTo>
                    <a:cubicBezTo>
                      <a:pt x="9995" y="12"/>
                      <a:pt x="9973" y="0"/>
                      <a:pt x="99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2"/>
              <p:cNvSpPr/>
              <p:nvPr/>
            </p:nvSpPr>
            <p:spPr>
              <a:xfrm>
                <a:off x="5072177" y="3764889"/>
                <a:ext cx="597075" cy="5085"/>
              </a:xfrm>
              <a:custGeom>
                <a:avLst/>
                <a:gdLst/>
                <a:ahLst/>
                <a:cxnLst/>
                <a:rect l="l" t="t" r="r" b="b"/>
                <a:pathLst>
                  <a:path w="8337" h="71" extrusionOk="0">
                    <a:moveTo>
                      <a:pt x="37" y="1"/>
                    </a:moveTo>
                    <a:cubicBezTo>
                      <a:pt x="23" y="1"/>
                      <a:pt x="1" y="23"/>
                      <a:pt x="1" y="34"/>
                    </a:cubicBezTo>
                    <a:cubicBezTo>
                      <a:pt x="1" y="59"/>
                      <a:pt x="23" y="71"/>
                      <a:pt x="37" y="71"/>
                    </a:cubicBezTo>
                    <a:lnTo>
                      <a:pt x="8303" y="71"/>
                    </a:lnTo>
                    <a:cubicBezTo>
                      <a:pt x="8325" y="71"/>
                      <a:pt x="8337" y="59"/>
                      <a:pt x="8337" y="34"/>
                    </a:cubicBezTo>
                    <a:cubicBezTo>
                      <a:pt x="8337" y="23"/>
                      <a:pt x="8325" y="1"/>
                      <a:pt x="83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72"/>
            <p:cNvGrpSpPr/>
            <p:nvPr/>
          </p:nvGrpSpPr>
          <p:grpSpPr>
            <a:xfrm rot="5400000">
              <a:off x="2620585" y="3526518"/>
              <a:ext cx="2136765" cy="514702"/>
              <a:chOff x="3740390" y="996462"/>
              <a:chExt cx="2652060" cy="638826"/>
            </a:xfrm>
          </p:grpSpPr>
          <p:sp>
            <p:nvSpPr>
              <p:cNvPr id="2104" name="Google Shape;2104;p72"/>
              <p:cNvSpPr/>
              <p:nvPr/>
            </p:nvSpPr>
            <p:spPr>
              <a:xfrm>
                <a:off x="3775482" y="1350250"/>
                <a:ext cx="1070252" cy="285038"/>
              </a:xfrm>
              <a:custGeom>
                <a:avLst/>
                <a:gdLst/>
                <a:ahLst/>
                <a:cxnLst/>
                <a:rect l="l" t="t" r="r" b="b"/>
                <a:pathLst>
                  <a:path w="14944" h="3980" extrusionOk="0">
                    <a:moveTo>
                      <a:pt x="14908" y="1"/>
                    </a:moveTo>
                    <a:cubicBezTo>
                      <a:pt x="14899" y="1"/>
                      <a:pt x="14890" y="4"/>
                      <a:pt x="14884" y="11"/>
                    </a:cubicBezTo>
                    <a:lnTo>
                      <a:pt x="10984" y="3909"/>
                    </a:lnTo>
                    <a:lnTo>
                      <a:pt x="4576" y="3909"/>
                    </a:lnTo>
                    <a:lnTo>
                      <a:pt x="2895" y="2228"/>
                    </a:lnTo>
                    <a:cubicBezTo>
                      <a:pt x="2895" y="2217"/>
                      <a:pt x="2884" y="2217"/>
                      <a:pt x="2872" y="2217"/>
                    </a:cubicBezTo>
                    <a:lnTo>
                      <a:pt x="34" y="2217"/>
                    </a:lnTo>
                    <a:cubicBezTo>
                      <a:pt x="12" y="2217"/>
                      <a:pt x="0" y="2228"/>
                      <a:pt x="0" y="2253"/>
                    </a:cubicBezTo>
                    <a:cubicBezTo>
                      <a:pt x="0" y="2264"/>
                      <a:pt x="12" y="2287"/>
                      <a:pt x="34" y="2287"/>
                    </a:cubicBezTo>
                    <a:lnTo>
                      <a:pt x="2858" y="2287"/>
                    </a:lnTo>
                    <a:lnTo>
                      <a:pt x="4540" y="3968"/>
                    </a:lnTo>
                    <a:cubicBezTo>
                      <a:pt x="4554" y="3968"/>
                      <a:pt x="4554" y="3979"/>
                      <a:pt x="4565" y="3979"/>
                    </a:cubicBezTo>
                    <a:lnTo>
                      <a:pt x="10998" y="3979"/>
                    </a:lnTo>
                    <a:cubicBezTo>
                      <a:pt x="11009" y="3979"/>
                      <a:pt x="11021" y="3968"/>
                      <a:pt x="11021" y="3968"/>
                    </a:cubicBezTo>
                    <a:lnTo>
                      <a:pt x="14932" y="56"/>
                    </a:lnTo>
                    <a:cubicBezTo>
                      <a:pt x="14943" y="45"/>
                      <a:pt x="14943" y="23"/>
                      <a:pt x="14932" y="11"/>
                    </a:cubicBezTo>
                    <a:cubicBezTo>
                      <a:pt x="14926" y="4"/>
                      <a:pt x="14917" y="1"/>
                      <a:pt x="149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2"/>
              <p:cNvSpPr/>
              <p:nvPr/>
            </p:nvSpPr>
            <p:spPr>
              <a:xfrm>
                <a:off x="3885843" y="1350250"/>
                <a:ext cx="1070252" cy="285038"/>
              </a:xfrm>
              <a:custGeom>
                <a:avLst/>
                <a:gdLst/>
                <a:ahLst/>
                <a:cxnLst/>
                <a:rect l="l" t="t" r="r" b="b"/>
                <a:pathLst>
                  <a:path w="14944" h="3980" extrusionOk="0">
                    <a:moveTo>
                      <a:pt x="14908" y="1"/>
                    </a:moveTo>
                    <a:cubicBezTo>
                      <a:pt x="14899" y="1"/>
                      <a:pt x="14890" y="4"/>
                      <a:pt x="14885" y="11"/>
                    </a:cubicBezTo>
                    <a:lnTo>
                      <a:pt x="10984" y="3909"/>
                    </a:lnTo>
                    <a:lnTo>
                      <a:pt x="4576" y="3909"/>
                    </a:lnTo>
                    <a:lnTo>
                      <a:pt x="2895" y="2228"/>
                    </a:lnTo>
                    <a:cubicBezTo>
                      <a:pt x="2895" y="2217"/>
                      <a:pt x="2884" y="2217"/>
                      <a:pt x="2872" y="2217"/>
                    </a:cubicBezTo>
                    <a:lnTo>
                      <a:pt x="34" y="2217"/>
                    </a:lnTo>
                    <a:cubicBezTo>
                      <a:pt x="12" y="2217"/>
                      <a:pt x="0" y="2228"/>
                      <a:pt x="0" y="2253"/>
                    </a:cubicBezTo>
                    <a:cubicBezTo>
                      <a:pt x="0" y="2264"/>
                      <a:pt x="12" y="2287"/>
                      <a:pt x="34" y="2287"/>
                    </a:cubicBezTo>
                    <a:lnTo>
                      <a:pt x="2858" y="2287"/>
                    </a:lnTo>
                    <a:lnTo>
                      <a:pt x="4540" y="3968"/>
                    </a:lnTo>
                    <a:cubicBezTo>
                      <a:pt x="4554" y="3968"/>
                      <a:pt x="4554" y="3979"/>
                      <a:pt x="4565" y="3979"/>
                    </a:cubicBezTo>
                    <a:lnTo>
                      <a:pt x="10998" y="3979"/>
                    </a:lnTo>
                    <a:cubicBezTo>
                      <a:pt x="11009" y="3979"/>
                      <a:pt x="11021" y="3968"/>
                      <a:pt x="11021" y="3968"/>
                    </a:cubicBezTo>
                    <a:lnTo>
                      <a:pt x="14932" y="56"/>
                    </a:lnTo>
                    <a:cubicBezTo>
                      <a:pt x="14943" y="45"/>
                      <a:pt x="14943" y="23"/>
                      <a:pt x="14932" y="11"/>
                    </a:cubicBezTo>
                    <a:cubicBezTo>
                      <a:pt x="14927" y="4"/>
                      <a:pt x="14917" y="1"/>
                      <a:pt x="149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2"/>
              <p:cNvSpPr/>
              <p:nvPr/>
            </p:nvSpPr>
            <p:spPr>
              <a:xfrm>
                <a:off x="3740390" y="1489689"/>
                <a:ext cx="39175" cy="40249"/>
              </a:xfrm>
              <a:custGeom>
                <a:avLst/>
                <a:gdLst/>
                <a:ahLst/>
                <a:cxnLst/>
                <a:rect l="l" t="t" r="r" b="b"/>
                <a:pathLst>
                  <a:path w="547" h="562" extrusionOk="0">
                    <a:moveTo>
                      <a:pt x="280" y="71"/>
                    </a:moveTo>
                    <a:cubicBezTo>
                      <a:pt x="395" y="71"/>
                      <a:pt x="490" y="166"/>
                      <a:pt x="490" y="281"/>
                    </a:cubicBezTo>
                    <a:cubicBezTo>
                      <a:pt x="490" y="399"/>
                      <a:pt x="395" y="502"/>
                      <a:pt x="280" y="502"/>
                    </a:cubicBezTo>
                    <a:cubicBezTo>
                      <a:pt x="163" y="502"/>
                      <a:pt x="56" y="399"/>
                      <a:pt x="56" y="281"/>
                    </a:cubicBezTo>
                    <a:cubicBezTo>
                      <a:pt x="56" y="166"/>
                      <a:pt x="163" y="71"/>
                      <a:pt x="280" y="71"/>
                    </a:cubicBezTo>
                    <a:close/>
                    <a:moveTo>
                      <a:pt x="280" y="1"/>
                    </a:moveTo>
                    <a:cubicBezTo>
                      <a:pt x="115" y="1"/>
                      <a:pt x="0" y="130"/>
                      <a:pt x="0" y="281"/>
                    </a:cubicBezTo>
                    <a:cubicBezTo>
                      <a:pt x="0" y="446"/>
                      <a:pt x="115" y="561"/>
                      <a:pt x="280" y="561"/>
                    </a:cubicBezTo>
                    <a:cubicBezTo>
                      <a:pt x="432" y="561"/>
                      <a:pt x="546" y="446"/>
                      <a:pt x="546" y="281"/>
                    </a:cubicBezTo>
                    <a:cubicBezTo>
                      <a:pt x="546" y="130"/>
                      <a:pt x="432" y="1"/>
                      <a:pt x="2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2"/>
              <p:cNvSpPr/>
              <p:nvPr/>
            </p:nvSpPr>
            <p:spPr>
              <a:xfrm>
                <a:off x="4574726" y="996462"/>
                <a:ext cx="1144734" cy="358660"/>
              </a:xfrm>
              <a:custGeom>
                <a:avLst/>
                <a:gdLst/>
                <a:ahLst/>
                <a:cxnLst/>
                <a:rect l="l" t="t" r="r" b="b"/>
                <a:pathLst>
                  <a:path w="15984" h="5008" extrusionOk="0">
                    <a:moveTo>
                      <a:pt x="4576" y="0"/>
                    </a:moveTo>
                    <a:cubicBezTo>
                      <a:pt x="4565" y="0"/>
                      <a:pt x="4554" y="0"/>
                      <a:pt x="4554" y="12"/>
                    </a:cubicBezTo>
                    <a:lnTo>
                      <a:pt x="2861" y="1693"/>
                    </a:lnTo>
                    <a:lnTo>
                      <a:pt x="34" y="1693"/>
                    </a:lnTo>
                    <a:cubicBezTo>
                      <a:pt x="23" y="1693"/>
                      <a:pt x="1" y="1704"/>
                      <a:pt x="1" y="1729"/>
                    </a:cubicBezTo>
                    <a:cubicBezTo>
                      <a:pt x="1" y="1740"/>
                      <a:pt x="23" y="1763"/>
                      <a:pt x="34" y="1763"/>
                    </a:cubicBezTo>
                    <a:lnTo>
                      <a:pt x="2884" y="1763"/>
                    </a:lnTo>
                    <a:cubicBezTo>
                      <a:pt x="2884" y="1763"/>
                      <a:pt x="2895" y="1752"/>
                      <a:pt x="2906" y="1752"/>
                    </a:cubicBezTo>
                    <a:lnTo>
                      <a:pt x="4587" y="70"/>
                    </a:lnTo>
                    <a:lnTo>
                      <a:pt x="10998" y="70"/>
                    </a:lnTo>
                    <a:lnTo>
                      <a:pt x="15924" y="4996"/>
                    </a:lnTo>
                    <a:cubicBezTo>
                      <a:pt x="15935" y="4996"/>
                      <a:pt x="15935" y="5007"/>
                      <a:pt x="15949" y="5007"/>
                    </a:cubicBezTo>
                    <a:cubicBezTo>
                      <a:pt x="15961" y="5007"/>
                      <a:pt x="15972" y="4996"/>
                      <a:pt x="15972" y="4996"/>
                    </a:cubicBezTo>
                    <a:cubicBezTo>
                      <a:pt x="15983" y="4985"/>
                      <a:pt x="15983" y="4963"/>
                      <a:pt x="15972" y="4951"/>
                    </a:cubicBezTo>
                    <a:lnTo>
                      <a:pt x="11032" y="12"/>
                    </a:lnTo>
                    <a:cubicBezTo>
                      <a:pt x="11021" y="0"/>
                      <a:pt x="11021" y="0"/>
                      <a:pt x="1101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2"/>
              <p:cNvSpPr/>
              <p:nvPr/>
            </p:nvSpPr>
            <p:spPr>
              <a:xfrm>
                <a:off x="4539634" y="1101023"/>
                <a:ext cx="40177" cy="40177"/>
              </a:xfrm>
              <a:custGeom>
                <a:avLst/>
                <a:gdLst/>
                <a:ahLst/>
                <a:cxnLst/>
                <a:rect l="l" t="t" r="r" b="b"/>
                <a:pathLst>
                  <a:path w="561" h="561" extrusionOk="0">
                    <a:moveTo>
                      <a:pt x="280" y="70"/>
                    </a:moveTo>
                    <a:cubicBezTo>
                      <a:pt x="398" y="70"/>
                      <a:pt x="491" y="163"/>
                      <a:pt x="491" y="280"/>
                    </a:cubicBezTo>
                    <a:cubicBezTo>
                      <a:pt x="491" y="395"/>
                      <a:pt x="398" y="491"/>
                      <a:pt x="280" y="491"/>
                    </a:cubicBezTo>
                    <a:cubicBezTo>
                      <a:pt x="163" y="491"/>
                      <a:pt x="70" y="395"/>
                      <a:pt x="70" y="280"/>
                    </a:cubicBezTo>
                    <a:cubicBezTo>
                      <a:pt x="70" y="163"/>
                      <a:pt x="163" y="70"/>
                      <a:pt x="280" y="70"/>
                    </a:cubicBezTo>
                    <a:close/>
                    <a:moveTo>
                      <a:pt x="280" y="0"/>
                    </a:moveTo>
                    <a:cubicBezTo>
                      <a:pt x="129" y="0"/>
                      <a:pt x="0" y="129"/>
                      <a:pt x="0" y="280"/>
                    </a:cubicBezTo>
                    <a:cubicBezTo>
                      <a:pt x="0" y="432"/>
                      <a:pt x="129" y="561"/>
                      <a:pt x="280" y="561"/>
                    </a:cubicBezTo>
                    <a:cubicBezTo>
                      <a:pt x="432" y="561"/>
                      <a:pt x="561" y="432"/>
                      <a:pt x="561" y="280"/>
                    </a:cubicBezTo>
                    <a:cubicBezTo>
                      <a:pt x="561" y="129"/>
                      <a:pt x="432" y="0"/>
                      <a:pt x="2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2"/>
              <p:cNvSpPr/>
              <p:nvPr/>
            </p:nvSpPr>
            <p:spPr>
              <a:xfrm>
                <a:off x="4582174" y="1229003"/>
                <a:ext cx="1810276" cy="126118"/>
              </a:xfrm>
              <a:custGeom>
                <a:avLst/>
                <a:gdLst/>
                <a:ahLst/>
                <a:cxnLst/>
                <a:rect l="l" t="t" r="r" b="b"/>
                <a:pathLst>
                  <a:path w="25277" h="1761" extrusionOk="0">
                    <a:moveTo>
                      <a:pt x="37" y="1"/>
                    </a:moveTo>
                    <a:cubicBezTo>
                      <a:pt x="28" y="1"/>
                      <a:pt x="20" y="4"/>
                      <a:pt x="14" y="9"/>
                    </a:cubicBezTo>
                    <a:cubicBezTo>
                      <a:pt x="0" y="23"/>
                      <a:pt x="0" y="46"/>
                      <a:pt x="14" y="57"/>
                    </a:cubicBezTo>
                    <a:lnTo>
                      <a:pt x="1707" y="1749"/>
                    </a:lnTo>
                    <a:cubicBezTo>
                      <a:pt x="1718" y="1749"/>
                      <a:pt x="1718" y="1760"/>
                      <a:pt x="1729" y="1760"/>
                    </a:cubicBezTo>
                    <a:lnTo>
                      <a:pt x="25243" y="1760"/>
                    </a:lnTo>
                    <a:cubicBezTo>
                      <a:pt x="25266" y="1760"/>
                      <a:pt x="25277" y="1738"/>
                      <a:pt x="25277" y="1727"/>
                    </a:cubicBezTo>
                    <a:cubicBezTo>
                      <a:pt x="25277" y="1704"/>
                      <a:pt x="25266" y="1690"/>
                      <a:pt x="25243" y="1690"/>
                    </a:cubicBezTo>
                    <a:lnTo>
                      <a:pt x="1740" y="1690"/>
                    </a:lnTo>
                    <a:lnTo>
                      <a:pt x="59" y="9"/>
                    </a:lnTo>
                    <a:cubicBezTo>
                      <a:pt x="54" y="4"/>
                      <a:pt x="45" y="1"/>
                      <a:pt x="3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2"/>
              <p:cNvSpPr/>
              <p:nvPr/>
            </p:nvSpPr>
            <p:spPr>
              <a:xfrm>
                <a:off x="4379069" y="1228859"/>
                <a:ext cx="208192" cy="5085"/>
              </a:xfrm>
              <a:custGeom>
                <a:avLst/>
                <a:gdLst/>
                <a:ahLst/>
                <a:cxnLst/>
                <a:rect l="l" t="t" r="r" b="b"/>
                <a:pathLst>
                  <a:path w="2907" h="71" extrusionOk="0">
                    <a:moveTo>
                      <a:pt x="34" y="0"/>
                    </a:moveTo>
                    <a:cubicBezTo>
                      <a:pt x="12" y="0"/>
                      <a:pt x="1" y="11"/>
                      <a:pt x="1" y="36"/>
                    </a:cubicBezTo>
                    <a:cubicBezTo>
                      <a:pt x="1" y="59"/>
                      <a:pt x="12" y="70"/>
                      <a:pt x="34" y="70"/>
                    </a:cubicBezTo>
                    <a:lnTo>
                      <a:pt x="2873" y="70"/>
                    </a:lnTo>
                    <a:cubicBezTo>
                      <a:pt x="2895" y="70"/>
                      <a:pt x="2906" y="59"/>
                      <a:pt x="2906" y="36"/>
                    </a:cubicBezTo>
                    <a:cubicBezTo>
                      <a:pt x="2906" y="11"/>
                      <a:pt x="2895" y="0"/>
                      <a:pt x="28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2"/>
              <p:cNvSpPr/>
              <p:nvPr/>
            </p:nvSpPr>
            <p:spPr>
              <a:xfrm>
                <a:off x="4343976" y="1210597"/>
                <a:ext cx="39390" cy="39175"/>
              </a:xfrm>
              <a:custGeom>
                <a:avLst/>
                <a:gdLst/>
                <a:ahLst/>
                <a:cxnLst/>
                <a:rect l="l" t="t" r="r" b="b"/>
                <a:pathLst>
                  <a:path w="550" h="547" extrusionOk="0">
                    <a:moveTo>
                      <a:pt x="281" y="56"/>
                    </a:moveTo>
                    <a:cubicBezTo>
                      <a:pt x="398" y="56"/>
                      <a:pt x="491" y="151"/>
                      <a:pt x="491" y="266"/>
                    </a:cubicBezTo>
                    <a:cubicBezTo>
                      <a:pt x="491" y="384"/>
                      <a:pt x="398" y="490"/>
                      <a:pt x="281" y="490"/>
                    </a:cubicBezTo>
                    <a:cubicBezTo>
                      <a:pt x="163" y="490"/>
                      <a:pt x="59" y="384"/>
                      <a:pt x="59" y="266"/>
                    </a:cubicBezTo>
                    <a:cubicBezTo>
                      <a:pt x="59" y="151"/>
                      <a:pt x="163" y="56"/>
                      <a:pt x="281" y="56"/>
                    </a:cubicBezTo>
                    <a:close/>
                    <a:moveTo>
                      <a:pt x="281" y="0"/>
                    </a:moveTo>
                    <a:cubicBezTo>
                      <a:pt x="118" y="0"/>
                      <a:pt x="0" y="115"/>
                      <a:pt x="0" y="266"/>
                    </a:cubicBezTo>
                    <a:cubicBezTo>
                      <a:pt x="0" y="432"/>
                      <a:pt x="118" y="546"/>
                      <a:pt x="281" y="546"/>
                    </a:cubicBezTo>
                    <a:cubicBezTo>
                      <a:pt x="432" y="546"/>
                      <a:pt x="550" y="432"/>
                      <a:pt x="550" y="266"/>
                    </a:cubicBezTo>
                    <a:cubicBezTo>
                      <a:pt x="550" y="115"/>
                      <a:pt x="432" y="0"/>
                      <a:pt x="28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2"/>
              <p:cNvSpPr/>
              <p:nvPr/>
            </p:nvSpPr>
            <p:spPr>
              <a:xfrm>
                <a:off x="5051336" y="1445358"/>
                <a:ext cx="40177" cy="40177"/>
              </a:xfrm>
              <a:custGeom>
                <a:avLst/>
                <a:gdLst/>
                <a:ahLst/>
                <a:cxnLst/>
                <a:rect l="l" t="t" r="r" b="b"/>
                <a:pathLst>
                  <a:path w="561" h="561" extrusionOk="0">
                    <a:moveTo>
                      <a:pt x="281" y="70"/>
                    </a:moveTo>
                    <a:cubicBezTo>
                      <a:pt x="398" y="70"/>
                      <a:pt x="491" y="166"/>
                      <a:pt x="491" y="281"/>
                    </a:cubicBezTo>
                    <a:cubicBezTo>
                      <a:pt x="491" y="398"/>
                      <a:pt x="398" y="491"/>
                      <a:pt x="281" y="491"/>
                    </a:cubicBezTo>
                    <a:cubicBezTo>
                      <a:pt x="163" y="491"/>
                      <a:pt x="70" y="398"/>
                      <a:pt x="70" y="281"/>
                    </a:cubicBezTo>
                    <a:cubicBezTo>
                      <a:pt x="70" y="166"/>
                      <a:pt x="163" y="70"/>
                      <a:pt x="281" y="70"/>
                    </a:cubicBezTo>
                    <a:close/>
                    <a:moveTo>
                      <a:pt x="281" y="0"/>
                    </a:moveTo>
                    <a:cubicBezTo>
                      <a:pt x="129" y="0"/>
                      <a:pt x="0" y="129"/>
                      <a:pt x="0" y="281"/>
                    </a:cubicBezTo>
                    <a:cubicBezTo>
                      <a:pt x="0" y="435"/>
                      <a:pt x="129" y="561"/>
                      <a:pt x="281" y="561"/>
                    </a:cubicBezTo>
                    <a:cubicBezTo>
                      <a:pt x="432" y="561"/>
                      <a:pt x="561" y="435"/>
                      <a:pt x="561" y="281"/>
                    </a:cubicBezTo>
                    <a:cubicBezTo>
                      <a:pt x="561" y="129"/>
                      <a:pt x="432" y="0"/>
                      <a:pt x="28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2"/>
              <p:cNvSpPr/>
              <p:nvPr/>
            </p:nvSpPr>
            <p:spPr>
              <a:xfrm>
                <a:off x="3943423" y="1243040"/>
                <a:ext cx="40249" cy="40249"/>
              </a:xfrm>
              <a:custGeom>
                <a:avLst/>
                <a:gdLst/>
                <a:ahLst/>
                <a:cxnLst/>
                <a:rect l="l" t="t" r="r" b="b"/>
                <a:pathLst>
                  <a:path w="562" h="562" extrusionOk="0">
                    <a:moveTo>
                      <a:pt x="281" y="71"/>
                    </a:moveTo>
                    <a:cubicBezTo>
                      <a:pt x="399" y="71"/>
                      <a:pt x="491" y="163"/>
                      <a:pt x="491" y="281"/>
                    </a:cubicBezTo>
                    <a:cubicBezTo>
                      <a:pt x="491" y="399"/>
                      <a:pt x="399" y="491"/>
                      <a:pt x="281" y="491"/>
                    </a:cubicBezTo>
                    <a:cubicBezTo>
                      <a:pt x="163" y="491"/>
                      <a:pt x="71" y="399"/>
                      <a:pt x="71" y="281"/>
                    </a:cubicBezTo>
                    <a:cubicBezTo>
                      <a:pt x="71" y="163"/>
                      <a:pt x="163" y="71"/>
                      <a:pt x="281" y="71"/>
                    </a:cubicBezTo>
                    <a:close/>
                    <a:moveTo>
                      <a:pt x="281" y="1"/>
                    </a:moveTo>
                    <a:cubicBezTo>
                      <a:pt x="118" y="1"/>
                      <a:pt x="1" y="130"/>
                      <a:pt x="1" y="281"/>
                    </a:cubicBezTo>
                    <a:cubicBezTo>
                      <a:pt x="1" y="432"/>
                      <a:pt x="118" y="561"/>
                      <a:pt x="281" y="561"/>
                    </a:cubicBezTo>
                    <a:cubicBezTo>
                      <a:pt x="432" y="561"/>
                      <a:pt x="561" y="432"/>
                      <a:pt x="561" y="281"/>
                    </a:cubicBezTo>
                    <a:cubicBezTo>
                      <a:pt x="561" y="130"/>
                      <a:pt x="432" y="1"/>
                      <a:pt x="28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2"/>
              <p:cNvSpPr/>
              <p:nvPr/>
            </p:nvSpPr>
            <p:spPr>
              <a:xfrm>
                <a:off x="5090654" y="1350250"/>
                <a:ext cx="309316" cy="117811"/>
              </a:xfrm>
              <a:custGeom>
                <a:avLst/>
                <a:gdLst/>
                <a:ahLst/>
                <a:cxnLst/>
                <a:rect l="l" t="t" r="r" b="b"/>
                <a:pathLst>
                  <a:path w="4319" h="1645" extrusionOk="0">
                    <a:moveTo>
                      <a:pt x="4285" y="1"/>
                    </a:moveTo>
                    <a:cubicBezTo>
                      <a:pt x="4276" y="1"/>
                      <a:pt x="4268" y="4"/>
                      <a:pt x="4262" y="11"/>
                    </a:cubicBezTo>
                    <a:lnTo>
                      <a:pt x="2685" y="1575"/>
                    </a:lnTo>
                    <a:lnTo>
                      <a:pt x="23" y="1575"/>
                    </a:lnTo>
                    <a:cubicBezTo>
                      <a:pt x="12" y="1575"/>
                      <a:pt x="1" y="1597"/>
                      <a:pt x="1" y="1609"/>
                    </a:cubicBezTo>
                    <a:cubicBezTo>
                      <a:pt x="1" y="1634"/>
                      <a:pt x="12" y="1645"/>
                      <a:pt x="23" y="1645"/>
                    </a:cubicBezTo>
                    <a:lnTo>
                      <a:pt x="2696" y="1645"/>
                    </a:lnTo>
                    <a:cubicBezTo>
                      <a:pt x="2707" y="1645"/>
                      <a:pt x="2721" y="1645"/>
                      <a:pt x="2721" y="1634"/>
                    </a:cubicBezTo>
                    <a:lnTo>
                      <a:pt x="4307" y="56"/>
                    </a:lnTo>
                    <a:cubicBezTo>
                      <a:pt x="4318" y="45"/>
                      <a:pt x="4318" y="23"/>
                      <a:pt x="4307" y="11"/>
                    </a:cubicBezTo>
                    <a:cubicBezTo>
                      <a:pt x="4302" y="4"/>
                      <a:pt x="4293" y="1"/>
                      <a:pt x="42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2"/>
              <p:cNvSpPr/>
              <p:nvPr/>
            </p:nvSpPr>
            <p:spPr>
              <a:xfrm>
                <a:off x="3986966" y="1260729"/>
                <a:ext cx="715674" cy="237484"/>
              </a:xfrm>
              <a:custGeom>
                <a:avLst/>
                <a:gdLst/>
                <a:ahLst/>
                <a:cxnLst/>
                <a:rect l="l" t="t" r="r" b="b"/>
                <a:pathLst>
                  <a:path w="9993" h="3316" extrusionOk="0">
                    <a:moveTo>
                      <a:pt x="34" y="1"/>
                    </a:moveTo>
                    <a:cubicBezTo>
                      <a:pt x="23" y="1"/>
                      <a:pt x="1" y="23"/>
                      <a:pt x="1" y="34"/>
                    </a:cubicBezTo>
                    <a:cubicBezTo>
                      <a:pt x="1" y="57"/>
                      <a:pt x="23" y="71"/>
                      <a:pt x="34" y="71"/>
                    </a:cubicBezTo>
                    <a:lnTo>
                      <a:pt x="2007" y="71"/>
                    </a:lnTo>
                    <a:lnTo>
                      <a:pt x="5243" y="3304"/>
                    </a:lnTo>
                    <a:cubicBezTo>
                      <a:pt x="5254" y="3315"/>
                      <a:pt x="5254" y="3315"/>
                      <a:pt x="5266" y="3315"/>
                    </a:cubicBezTo>
                    <a:lnTo>
                      <a:pt x="9959" y="3315"/>
                    </a:lnTo>
                    <a:cubicBezTo>
                      <a:pt x="9970" y="3315"/>
                      <a:pt x="9992" y="3304"/>
                      <a:pt x="9992" y="3279"/>
                    </a:cubicBezTo>
                    <a:cubicBezTo>
                      <a:pt x="9992" y="3268"/>
                      <a:pt x="9970" y="3256"/>
                      <a:pt x="9959" y="3256"/>
                    </a:cubicBezTo>
                    <a:lnTo>
                      <a:pt x="5277" y="3256"/>
                    </a:lnTo>
                    <a:lnTo>
                      <a:pt x="2043" y="12"/>
                    </a:lnTo>
                    <a:cubicBezTo>
                      <a:pt x="2043" y="12"/>
                      <a:pt x="2032" y="1"/>
                      <a:pt x="202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2"/>
              <p:cNvSpPr/>
              <p:nvPr/>
            </p:nvSpPr>
            <p:spPr>
              <a:xfrm>
                <a:off x="4833979" y="1061634"/>
                <a:ext cx="597075" cy="5156"/>
              </a:xfrm>
              <a:custGeom>
                <a:avLst/>
                <a:gdLst/>
                <a:ahLst/>
                <a:cxnLst/>
                <a:rect l="l" t="t" r="r" b="b"/>
                <a:pathLst>
                  <a:path w="8337" h="72" extrusionOk="0">
                    <a:moveTo>
                      <a:pt x="34" y="1"/>
                    </a:moveTo>
                    <a:cubicBezTo>
                      <a:pt x="23" y="1"/>
                      <a:pt x="1" y="23"/>
                      <a:pt x="1" y="35"/>
                    </a:cubicBezTo>
                    <a:cubicBezTo>
                      <a:pt x="1" y="60"/>
                      <a:pt x="23" y="71"/>
                      <a:pt x="34" y="71"/>
                    </a:cubicBezTo>
                    <a:lnTo>
                      <a:pt x="8300" y="71"/>
                    </a:lnTo>
                    <a:cubicBezTo>
                      <a:pt x="8323" y="71"/>
                      <a:pt x="8337" y="60"/>
                      <a:pt x="8337" y="35"/>
                    </a:cubicBezTo>
                    <a:cubicBezTo>
                      <a:pt x="8337" y="23"/>
                      <a:pt x="8323" y="1"/>
                      <a:pt x="83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72"/>
            <p:cNvGrpSpPr/>
            <p:nvPr/>
          </p:nvGrpSpPr>
          <p:grpSpPr>
            <a:xfrm rot="5400000">
              <a:off x="3340820" y="3526089"/>
              <a:ext cx="2137632" cy="514702"/>
              <a:chOff x="4097328" y="4246514"/>
              <a:chExt cx="2653136" cy="638826"/>
            </a:xfrm>
          </p:grpSpPr>
          <p:sp>
            <p:nvSpPr>
              <p:cNvPr id="2118" name="Google Shape;2118;p72"/>
              <p:cNvSpPr/>
              <p:nvPr/>
            </p:nvSpPr>
            <p:spPr>
              <a:xfrm>
                <a:off x="4132492" y="4600302"/>
                <a:ext cx="1071040" cy="285038"/>
              </a:xfrm>
              <a:custGeom>
                <a:avLst/>
                <a:gdLst/>
                <a:ahLst/>
                <a:cxnLst/>
                <a:rect l="l" t="t" r="r" b="b"/>
                <a:pathLst>
                  <a:path w="14955" h="3980" extrusionOk="0">
                    <a:moveTo>
                      <a:pt x="14920" y="0"/>
                    </a:moveTo>
                    <a:cubicBezTo>
                      <a:pt x="14911" y="0"/>
                      <a:pt x="14902" y="3"/>
                      <a:pt x="14895" y="9"/>
                    </a:cubicBezTo>
                    <a:lnTo>
                      <a:pt x="10998" y="3909"/>
                    </a:lnTo>
                    <a:lnTo>
                      <a:pt x="4587" y="3909"/>
                    </a:lnTo>
                    <a:lnTo>
                      <a:pt x="2906" y="2228"/>
                    </a:lnTo>
                    <a:lnTo>
                      <a:pt x="34" y="2228"/>
                    </a:lnTo>
                    <a:cubicBezTo>
                      <a:pt x="22" y="2228"/>
                      <a:pt x="0" y="2239"/>
                      <a:pt x="0" y="2250"/>
                    </a:cubicBezTo>
                    <a:cubicBezTo>
                      <a:pt x="0" y="2276"/>
                      <a:pt x="22" y="2287"/>
                      <a:pt x="34" y="2287"/>
                    </a:cubicBezTo>
                    <a:lnTo>
                      <a:pt x="2861" y="2287"/>
                    </a:lnTo>
                    <a:lnTo>
                      <a:pt x="4553" y="3968"/>
                    </a:lnTo>
                    <a:cubicBezTo>
                      <a:pt x="4553" y="3979"/>
                      <a:pt x="4564" y="3979"/>
                      <a:pt x="4576" y="3979"/>
                    </a:cubicBezTo>
                    <a:lnTo>
                      <a:pt x="11009" y="3979"/>
                    </a:lnTo>
                    <a:cubicBezTo>
                      <a:pt x="11020" y="3979"/>
                      <a:pt x="11020" y="3979"/>
                      <a:pt x="11031" y="3968"/>
                    </a:cubicBezTo>
                    <a:lnTo>
                      <a:pt x="14943" y="56"/>
                    </a:lnTo>
                    <a:cubicBezTo>
                      <a:pt x="14954" y="45"/>
                      <a:pt x="14954" y="34"/>
                      <a:pt x="14943" y="9"/>
                    </a:cubicBezTo>
                    <a:cubicBezTo>
                      <a:pt x="14937" y="3"/>
                      <a:pt x="14929" y="0"/>
                      <a:pt x="149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2"/>
              <p:cNvSpPr/>
              <p:nvPr/>
            </p:nvSpPr>
            <p:spPr>
              <a:xfrm>
                <a:off x="4242853" y="4600302"/>
                <a:ext cx="1071040" cy="285038"/>
              </a:xfrm>
              <a:custGeom>
                <a:avLst/>
                <a:gdLst/>
                <a:ahLst/>
                <a:cxnLst/>
                <a:rect l="l" t="t" r="r" b="b"/>
                <a:pathLst>
                  <a:path w="14955" h="3980" extrusionOk="0">
                    <a:moveTo>
                      <a:pt x="14920" y="0"/>
                    </a:moveTo>
                    <a:cubicBezTo>
                      <a:pt x="14912" y="0"/>
                      <a:pt x="14902" y="3"/>
                      <a:pt x="14895" y="9"/>
                    </a:cubicBezTo>
                    <a:lnTo>
                      <a:pt x="10998" y="3909"/>
                    </a:lnTo>
                    <a:lnTo>
                      <a:pt x="4587" y="3909"/>
                    </a:lnTo>
                    <a:lnTo>
                      <a:pt x="2906" y="2228"/>
                    </a:lnTo>
                    <a:lnTo>
                      <a:pt x="34" y="2228"/>
                    </a:lnTo>
                    <a:cubicBezTo>
                      <a:pt x="23" y="2228"/>
                      <a:pt x="0" y="2239"/>
                      <a:pt x="0" y="2250"/>
                    </a:cubicBezTo>
                    <a:cubicBezTo>
                      <a:pt x="0" y="2276"/>
                      <a:pt x="23" y="2287"/>
                      <a:pt x="34" y="2287"/>
                    </a:cubicBezTo>
                    <a:lnTo>
                      <a:pt x="2861" y="2287"/>
                    </a:lnTo>
                    <a:lnTo>
                      <a:pt x="4553" y="3968"/>
                    </a:lnTo>
                    <a:cubicBezTo>
                      <a:pt x="4553" y="3979"/>
                      <a:pt x="4565" y="3979"/>
                      <a:pt x="4576" y="3979"/>
                    </a:cubicBezTo>
                    <a:lnTo>
                      <a:pt x="11009" y="3979"/>
                    </a:lnTo>
                    <a:cubicBezTo>
                      <a:pt x="11020" y="3979"/>
                      <a:pt x="11020" y="3979"/>
                      <a:pt x="11032" y="3968"/>
                    </a:cubicBezTo>
                    <a:lnTo>
                      <a:pt x="14943" y="56"/>
                    </a:lnTo>
                    <a:cubicBezTo>
                      <a:pt x="14954" y="45"/>
                      <a:pt x="14954" y="34"/>
                      <a:pt x="14943" y="9"/>
                    </a:cubicBezTo>
                    <a:cubicBezTo>
                      <a:pt x="14937" y="3"/>
                      <a:pt x="14929" y="0"/>
                      <a:pt x="149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2"/>
              <p:cNvSpPr/>
              <p:nvPr/>
            </p:nvSpPr>
            <p:spPr>
              <a:xfrm>
                <a:off x="4097328" y="4740528"/>
                <a:ext cx="40249" cy="40249"/>
              </a:xfrm>
              <a:custGeom>
                <a:avLst/>
                <a:gdLst/>
                <a:ahLst/>
                <a:cxnLst/>
                <a:rect l="l" t="t" r="r" b="b"/>
                <a:pathLst>
                  <a:path w="562" h="562" extrusionOk="0">
                    <a:moveTo>
                      <a:pt x="281" y="71"/>
                    </a:moveTo>
                    <a:cubicBezTo>
                      <a:pt x="396" y="71"/>
                      <a:pt x="491" y="166"/>
                      <a:pt x="491" y="281"/>
                    </a:cubicBezTo>
                    <a:cubicBezTo>
                      <a:pt x="491" y="399"/>
                      <a:pt x="396" y="491"/>
                      <a:pt x="281" y="491"/>
                    </a:cubicBezTo>
                    <a:cubicBezTo>
                      <a:pt x="163" y="491"/>
                      <a:pt x="71" y="399"/>
                      <a:pt x="71" y="281"/>
                    </a:cubicBezTo>
                    <a:cubicBezTo>
                      <a:pt x="71" y="166"/>
                      <a:pt x="163" y="71"/>
                      <a:pt x="281" y="71"/>
                    </a:cubicBezTo>
                    <a:close/>
                    <a:moveTo>
                      <a:pt x="281" y="1"/>
                    </a:moveTo>
                    <a:cubicBezTo>
                      <a:pt x="130" y="1"/>
                      <a:pt x="1" y="130"/>
                      <a:pt x="1" y="281"/>
                    </a:cubicBezTo>
                    <a:cubicBezTo>
                      <a:pt x="1" y="432"/>
                      <a:pt x="130" y="561"/>
                      <a:pt x="281" y="561"/>
                    </a:cubicBezTo>
                    <a:cubicBezTo>
                      <a:pt x="432" y="561"/>
                      <a:pt x="561" y="432"/>
                      <a:pt x="561" y="281"/>
                    </a:cubicBezTo>
                    <a:cubicBezTo>
                      <a:pt x="561" y="130"/>
                      <a:pt x="432" y="1"/>
                      <a:pt x="28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2"/>
              <p:cNvSpPr/>
              <p:nvPr/>
            </p:nvSpPr>
            <p:spPr>
              <a:xfrm>
                <a:off x="4932524" y="4246514"/>
                <a:ext cx="1144663" cy="358660"/>
              </a:xfrm>
              <a:custGeom>
                <a:avLst/>
                <a:gdLst/>
                <a:ahLst/>
                <a:cxnLst/>
                <a:rect l="l" t="t" r="r" b="b"/>
                <a:pathLst>
                  <a:path w="15983" h="5008" extrusionOk="0">
                    <a:moveTo>
                      <a:pt x="4565" y="0"/>
                    </a:moveTo>
                    <a:cubicBezTo>
                      <a:pt x="4554" y="0"/>
                      <a:pt x="4554" y="12"/>
                      <a:pt x="4543" y="12"/>
                    </a:cubicBezTo>
                    <a:lnTo>
                      <a:pt x="2861" y="1693"/>
                    </a:lnTo>
                    <a:lnTo>
                      <a:pt x="37" y="1693"/>
                    </a:lnTo>
                    <a:cubicBezTo>
                      <a:pt x="12" y="1693"/>
                      <a:pt x="1" y="1715"/>
                      <a:pt x="1" y="1726"/>
                    </a:cubicBezTo>
                    <a:cubicBezTo>
                      <a:pt x="1" y="1752"/>
                      <a:pt x="12" y="1763"/>
                      <a:pt x="37" y="1763"/>
                    </a:cubicBezTo>
                    <a:lnTo>
                      <a:pt x="2873" y="1763"/>
                    </a:lnTo>
                    <a:cubicBezTo>
                      <a:pt x="2884" y="1763"/>
                      <a:pt x="2898" y="1763"/>
                      <a:pt x="2898" y="1752"/>
                    </a:cubicBezTo>
                    <a:lnTo>
                      <a:pt x="4579" y="70"/>
                    </a:lnTo>
                    <a:lnTo>
                      <a:pt x="10987" y="70"/>
                    </a:lnTo>
                    <a:lnTo>
                      <a:pt x="15927" y="4996"/>
                    </a:lnTo>
                    <a:cubicBezTo>
                      <a:pt x="15927" y="5008"/>
                      <a:pt x="15938" y="5008"/>
                      <a:pt x="15949" y="5008"/>
                    </a:cubicBezTo>
                    <a:cubicBezTo>
                      <a:pt x="15949" y="5008"/>
                      <a:pt x="15961" y="5008"/>
                      <a:pt x="15972" y="4996"/>
                    </a:cubicBezTo>
                    <a:cubicBezTo>
                      <a:pt x="15983" y="4985"/>
                      <a:pt x="15983" y="4974"/>
                      <a:pt x="15972" y="4949"/>
                    </a:cubicBezTo>
                    <a:lnTo>
                      <a:pt x="11035" y="12"/>
                    </a:lnTo>
                    <a:cubicBezTo>
                      <a:pt x="11024" y="12"/>
                      <a:pt x="11010" y="0"/>
                      <a:pt x="1101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2"/>
              <p:cNvSpPr/>
              <p:nvPr/>
            </p:nvSpPr>
            <p:spPr>
              <a:xfrm>
                <a:off x="4897431" y="4351862"/>
                <a:ext cx="40177" cy="40177"/>
              </a:xfrm>
              <a:custGeom>
                <a:avLst/>
                <a:gdLst/>
                <a:ahLst/>
                <a:cxnLst/>
                <a:rect l="l" t="t" r="r" b="b"/>
                <a:pathLst>
                  <a:path w="561" h="561" extrusionOk="0">
                    <a:moveTo>
                      <a:pt x="280" y="71"/>
                    </a:moveTo>
                    <a:cubicBezTo>
                      <a:pt x="398" y="71"/>
                      <a:pt x="491" y="163"/>
                      <a:pt x="491" y="281"/>
                    </a:cubicBezTo>
                    <a:cubicBezTo>
                      <a:pt x="491" y="396"/>
                      <a:pt x="398" y="491"/>
                      <a:pt x="280" y="491"/>
                    </a:cubicBezTo>
                    <a:cubicBezTo>
                      <a:pt x="166" y="491"/>
                      <a:pt x="70" y="396"/>
                      <a:pt x="70" y="281"/>
                    </a:cubicBezTo>
                    <a:cubicBezTo>
                      <a:pt x="70" y="163"/>
                      <a:pt x="166" y="71"/>
                      <a:pt x="280" y="71"/>
                    </a:cubicBezTo>
                    <a:close/>
                    <a:moveTo>
                      <a:pt x="280" y="0"/>
                    </a:moveTo>
                    <a:cubicBezTo>
                      <a:pt x="129" y="0"/>
                      <a:pt x="0" y="129"/>
                      <a:pt x="0" y="281"/>
                    </a:cubicBezTo>
                    <a:cubicBezTo>
                      <a:pt x="0" y="432"/>
                      <a:pt x="129" y="561"/>
                      <a:pt x="280" y="561"/>
                    </a:cubicBezTo>
                    <a:cubicBezTo>
                      <a:pt x="432" y="561"/>
                      <a:pt x="561" y="432"/>
                      <a:pt x="561" y="281"/>
                    </a:cubicBezTo>
                    <a:cubicBezTo>
                      <a:pt x="561" y="129"/>
                      <a:pt x="432" y="0"/>
                      <a:pt x="2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2"/>
              <p:cNvSpPr/>
              <p:nvPr/>
            </p:nvSpPr>
            <p:spPr>
              <a:xfrm>
                <a:off x="4736079" y="4479699"/>
                <a:ext cx="2014385" cy="125474"/>
              </a:xfrm>
              <a:custGeom>
                <a:avLst/>
                <a:gdLst/>
                <a:ahLst/>
                <a:cxnLst/>
                <a:rect l="l" t="t" r="r" b="b"/>
                <a:pathLst>
                  <a:path w="28127" h="1752" extrusionOk="0">
                    <a:moveTo>
                      <a:pt x="37" y="0"/>
                    </a:moveTo>
                    <a:cubicBezTo>
                      <a:pt x="23" y="0"/>
                      <a:pt x="0" y="12"/>
                      <a:pt x="0" y="26"/>
                    </a:cubicBezTo>
                    <a:cubicBezTo>
                      <a:pt x="0" y="48"/>
                      <a:pt x="23" y="59"/>
                      <a:pt x="37" y="59"/>
                    </a:cubicBezTo>
                    <a:lnTo>
                      <a:pt x="2861" y="59"/>
                    </a:lnTo>
                    <a:lnTo>
                      <a:pt x="4554" y="1740"/>
                    </a:lnTo>
                    <a:cubicBezTo>
                      <a:pt x="4554" y="1752"/>
                      <a:pt x="4565" y="1752"/>
                      <a:pt x="4576" y="1752"/>
                    </a:cubicBezTo>
                    <a:lnTo>
                      <a:pt x="28090" y="1752"/>
                    </a:lnTo>
                    <a:cubicBezTo>
                      <a:pt x="28101" y="1752"/>
                      <a:pt x="28127" y="1740"/>
                      <a:pt x="28127" y="1718"/>
                    </a:cubicBezTo>
                    <a:cubicBezTo>
                      <a:pt x="28127" y="1707"/>
                      <a:pt x="28101" y="1693"/>
                      <a:pt x="28090" y="1693"/>
                    </a:cubicBezTo>
                    <a:lnTo>
                      <a:pt x="4590" y="1693"/>
                    </a:lnTo>
                    <a:lnTo>
                      <a:pt x="290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2"/>
              <p:cNvSpPr/>
              <p:nvPr/>
            </p:nvSpPr>
            <p:spPr>
              <a:xfrm>
                <a:off x="4700986" y="4460434"/>
                <a:ext cx="40177" cy="40177"/>
              </a:xfrm>
              <a:custGeom>
                <a:avLst/>
                <a:gdLst/>
                <a:ahLst/>
                <a:cxnLst/>
                <a:rect l="l" t="t" r="r" b="b"/>
                <a:pathLst>
                  <a:path w="561" h="561" extrusionOk="0">
                    <a:moveTo>
                      <a:pt x="280" y="70"/>
                    </a:moveTo>
                    <a:cubicBezTo>
                      <a:pt x="398" y="70"/>
                      <a:pt x="490" y="166"/>
                      <a:pt x="490" y="281"/>
                    </a:cubicBezTo>
                    <a:cubicBezTo>
                      <a:pt x="490" y="398"/>
                      <a:pt x="398" y="491"/>
                      <a:pt x="280" y="491"/>
                    </a:cubicBezTo>
                    <a:cubicBezTo>
                      <a:pt x="163" y="491"/>
                      <a:pt x="70" y="398"/>
                      <a:pt x="70" y="281"/>
                    </a:cubicBezTo>
                    <a:cubicBezTo>
                      <a:pt x="70" y="166"/>
                      <a:pt x="163" y="70"/>
                      <a:pt x="280" y="70"/>
                    </a:cubicBezTo>
                    <a:close/>
                    <a:moveTo>
                      <a:pt x="280" y="0"/>
                    </a:moveTo>
                    <a:cubicBezTo>
                      <a:pt x="129" y="0"/>
                      <a:pt x="0" y="129"/>
                      <a:pt x="0" y="281"/>
                    </a:cubicBezTo>
                    <a:cubicBezTo>
                      <a:pt x="0" y="435"/>
                      <a:pt x="129" y="561"/>
                      <a:pt x="280" y="561"/>
                    </a:cubicBezTo>
                    <a:cubicBezTo>
                      <a:pt x="432" y="561"/>
                      <a:pt x="560" y="435"/>
                      <a:pt x="560" y="281"/>
                    </a:cubicBezTo>
                    <a:cubicBezTo>
                      <a:pt x="560" y="129"/>
                      <a:pt x="432" y="0"/>
                      <a:pt x="2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2"/>
              <p:cNvSpPr/>
              <p:nvPr/>
            </p:nvSpPr>
            <p:spPr>
              <a:xfrm>
                <a:off x="5409134" y="4696197"/>
                <a:ext cx="39390" cy="40249"/>
              </a:xfrm>
              <a:custGeom>
                <a:avLst/>
                <a:gdLst/>
                <a:ahLst/>
                <a:cxnLst/>
                <a:rect l="l" t="t" r="r" b="b"/>
                <a:pathLst>
                  <a:path w="550" h="562" extrusionOk="0">
                    <a:moveTo>
                      <a:pt x="269" y="71"/>
                    </a:moveTo>
                    <a:cubicBezTo>
                      <a:pt x="387" y="71"/>
                      <a:pt x="491" y="166"/>
                      <a:pt x="491" y="281"/>
                    </a:cubicBezTo>
                    <a:cubicBezTo>
                      <a:pt x="491" y="399"/>
                      <a:pt x="387" y="491"/>
                      <a:pt x="269" y="491"/>
                    </a:cubicBezTo>
                    <a:cubicBezTo>
                      <a:pt x="152" y="491"/>
                      <a:pt x="59" y="399"/>
                      <a:pt x="59" y="281"/>
                    </a:cubicBezTo>
                    <a:cubicBezTo>
                      <a:pt x="59" y="166"/>
                      <a:pt x="152" y="71"/>
                      <a:pt x="269" y="71"/>
                    </a:cubicBezTo>
                    <a:close/>
                    <a:moveTo>
                      <a:pt x="269" y="1"/>
                    </a:moveTo>
                    <a:cubicBezTo>
                      <a:pt x="118" y="1"/>
                      <a:pt x="0" y="130"/>
                      <a:pt x="0" y="281"/>
                    </a:cubicBezTo>
                    <a:cubicBezTo>
                      <a:pt x="0" y="435"/>
                      <a:pt x="118" y="561"/>
                      <a:pt x="269" y="561"/>
                    </a:cubicBezTo>
                    <a:cubicBezTo>
                      <a:pt x="432" y="561"/>
                      <a:pt x="549" y="435"/>
                      <a:pt x="549" y="281"/>
                    </a:cubicBezTo>
                    <a:cubicBezTo>
                      <a:pt x="549" y="130"/>
                      <a:pt x="432" y="1"/>
                      <a:pt x="26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2"/>
              <p:cNvSpPr/>
              <p:nvPr/>
            </p:nvSpPr>
            <p:spPr>
              <a:xfrm>
                <a:off x="4300433" y="4493951"/>
                <a:ext cx="40177" cy="40177"/>
              </a:xfrm>
              <a:custGeom>
                <a:avLst/>
                <a:gdLst/>
                <a:ahLst/>
                <a:cxnLst/>
                <a:rect l="l" t="t" r="r" b="b"/>
                <a:pathLst>
                  <a:path w="561" h="561" extrusionOk="0">
                    <a:moveTo>
                      <a:pt x="281" y="70"/>
                    </a:moveTo>
                    <a:cubicBezTo>
                      <a:pt x="398" y="70"/>
                      <a:pt x="491" y="163"/>
                      <a:pt x="491" y="280"/>
                    </a:cubicBezTo>
                    <a:cubicBezTo>
                      <a:pt x="491" y="398"/>
                      <a:pt x="398" y="491"/>
                      <a:pt x="281" y="491"/>
                    </a:cubicBezTo>
                    <a:cubicBezTo>
                      <a:pt x="166" y="491"/>
                      <a:pt x="70" y="398"/>
                      <a:pt x="70" y="280"/>
                    </a:cubicBezTo>
                    <a:cubicBezTo>
                      <a:pt x="70" y="163"/>
                      <a:pt x="166" y="70"/>
                      <a:pt x="281" y="70"/>
                    </a:cubicBezTo>
                    <a:close/>
                    <a:moveTo>
                      <a:pt x="281" y="0"/>
                    </a:moveTo>
                    <a:cubicBezTo>
                      <a:pt x="129" y="0"/>
                      <a:pt x="0" y="129"/>
                      <a:pt x="0" y="280"/>
                    </a:cubicBezTo>
                    <a:cubicBezTo>
                      <a:pt x="0" y="432"/>
                      <a:pt x="129" y="561"/>
                      <a:pt x="281" y="561"/>
                    </a:cubicBezTo>
                    <a:cubicBezTo>
                      <a:pt x="432" y="561"/>
                      <a:pt x="561" y="432"/>
                      <a:pt x="561" y="280"/>
                    </a:cubicBezTo>
                    <a:cubicBezTo>
                      <a:pt x="561" y="129"/>
                      <a:pt x="432" y="0"/>
                      <a:pt x="28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2"/>
              <p:cNvSpPr/>
              <p:nvPr/>
            </p:nvSpPr>
            <p:spPr>
              <a:xfrm>
                <a:off x="5447664" y="4600302"/>
                <a:ext cx="309459" cy="118670"/>
              </a:xfrm>
              <a:custGeom>
                <a:avLst/>
                <a:gdLst/>
                <a:ahLst/>
                <a:cxnLst/>
                <a:rect l="l" t="t" r="r" b="b"/>
                <a:pathLst>
                  <a:path w="4321" h="1657" extrusionOk="0">
                    <a:moveTo>
                      <a:pt x="4284" y="0"/>
                    </a:moveTo>
                    <a:cubicBezTo>
                      <a:pt x="4276" y="0"/>
                      <a:pt x="4268" y="3"/>
                      <a:pt x="4262" y="9"/>
                    </a:cubicBezTo>
                    <a:lnTo>
                      <a:pt x="2696" y="1586"/>
                    </a:lnTo>
                    <a:lnTo>
                      <a:pt x="34" y="1586"/>
                    </a:lnTo>
                    <a:cubicBezTo>
                      <a:pt x="11" y="1586"/>
                      <a:pt x="0" y="1597"/>
                      <a:pt x="0" y="1620"/>
                    </a:cubicBezTo>
                    <a:cubicBezTo>
                      <a:pt x="0" y="1634"/>
                      <a:pt x="11" y="1656"/>
                      <a:pt x="34" y="1656"/>
                    </a:cubicBezTo>
                    <a:lnTo>
                      <a:pt x="2710" y="1656"/>
                    </a:lnTo>
                    <a:cubicBezTo>
                      <a:pt x="2721" y="1656"/>
                      <a:pt x="2721" y="1645"/>
                      <a:pt x="2732" y="1645"/>
                    </a:cubicBezTo>
                    <a:lnTo>
                      <a:pt x="4307" y="56"/>
                    </a:lnTo>
                    <a:cubicBezTo>
                      <a:pt x="4321" y="45"/>
                      <a:pt x="4321" y="34"/>
                      <a:pt x="4307" y="9"/>
                    </a:cubicBezTo>
                    <a:cubicBezTo>
                      <a:pt x="4301" y="3"/>
                      <a:pt x="4293" y="0"/>
                      <a:pt x="42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2"/>
              <p:cNvSpPr/>
              <p:nvPr/>
            </p:nvSpPr>
            <p:spPr>
              <a:xfrm>
                <a:off x="4344764" y="4511568"/>
                <a:ext cx="715029" cy="237484"/>
              </a:xfrm>
              <a:custGeom>
                <a:avLst/>
                <a:gdLst/>
                <a:ahLst/>
                <a:cxnLst/>
                <a:rect l="l" t="t" r="r" b="b"/>
                <a:pathLst>
                  <a:path w="9984" h="3316" extrusionOk="0">
                    <a:moveTo>
                      <a:pt x="37" y="1"/>
                    </a:moveTo>
                    <a:cubicBezTo>
                      <a:pt x="12" y="1"/>
                      <a:pt x="1" y="12"/>
                      <a:pt x="1" y="34"/>
                    </a:cubicBezTo>
                    <a:cubicBezTo>
                      <a:pt x="1" y="46"/>
                      <a:pt x="12" y="71"/>
                      <a:pt x="37" y="71"/>
                    </a:cubicBezTo>
                    <a:lnTo>
                      <a:pt x="1998" y="71"/>
                    </a:lnTo>
                    <a:lnTo>
                      <a:pt x="5243" y="3304"/>
                    </a:lnTo>
                    <a:cubicBezTo>
                      <a:pt x="5243" y="3316"/>
                      <a:pt x="5254" y="3316"/>
                      <a:pt x="5265" y="3316"/>
                    </a:cubicBezTo>
                    <a:lnTo>
                      <a:pt x="9948" y="3316"/>
                    </a:lnTo>
                    <a:cubicBezTo>
                      <a:pt x="9970" y="3316"/>
                      <a:pt x="9984" y="3304"/>
                      <a:pt x="9984" y="3279"/>
                    </a:cubicBezTo>
                    <a:cubicBezTo>
                      <a:pt x="9984" y="3257"/>
                      <a:pt x="9970" y="3246"/>
                      <a:pt x="9948" y="3246"/>
                    </a:cubicBezTo>
                    <a:lnTo>
                      <a:pt x="5277" y="3246"/>
                    </a:lnTo>
                    <a:lnTo>
                      <a:pt x="2043" y="12"/>
                    </a:lnTo>
                    <a:cubicBezTo>
                      <a:pt x="2032" y="1"/>
                      <a:pt x="2021" y="1"/>
                      <a:pt x="202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2"/>
              <p:cNvSpPr/>
              <p:nvPr/>
            </p:nvSpPr>
            <p:spPr>
              <a:xfrm>
                <a:off x="5191777" y="4312545"/>
                <a:ext cx="597075" cy="5085"/>
              </a:xfrm>
              <a:custGeom>
                <a:avLst/>
                <a:gdLst/>
                <a:ahLst/>
                <a:cxnLst/>
                <a:rect l="l" t="t" r="r" b="b"/>
                <a:pathLst>
                  <a:path w="8337" h="71" extrusionOk="0">
                    <a:moveTo>
                      <a:pt x="34" y="0"/>
                    </a:moveTo>
                    <a:cubicBezTo>
                      <a:pt x="12" y="0"/>
                      <a:pt x="1" y="12"/>
                      <a:pt x="1" y="34"/>
                    </a:cubicBezTo>
                    <a:cubicBezTo>
                      <a:pt x="1" y="48"/>
                      <a:pt x="12" y="70"/>
                      <a:pt x="34" y="70"/>
                    </a:cubicBezTo>
                    <a:lnTo>
                      <a:pt x="8300" y="70"/>
                    </a:lnTo>
                    <a:cubicBezTo>
                      <a:pt x="8325" y="70"/>
                      <a:pt x="8337" y="48"/>
                      <a:pt x="8337" y="34"/>
                    </a:cubicBezTo>
                    <a:cubicBezTo>
                      <a:pt x="8337" y="12"/>
                      <a:pt x="8325" y="0"/>
                      <a:pt x="830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0" name="Google Shape;2130;p72"/>
            <p:cNvSpPr/>
            <p:nvPr/>
          </p:nvSpPr>
          <p:spPr>
            <a:xfrm rot="5400000">
              <a:off x="4003636" y="3963243"/>
              <a:ext cx="1655831" cy="122098"/>
            </a:xfrm>
            <a:custGeom>
              <a:avLst/>
              <a:gdLst/>
              <a:ahLst/>
              <a:cxnLst/>
              <a:rect l="l" t="t" r="r" b="b"/>
              <a:pathLst>
                <a:path w="28696" h="2116" extrusionOk="0">
                  <a:moveTo>
                    <a:pt x="314" y="1625"/>
                  </a:moveTo>
                  <a:cubicBezTo>
                    <a:pt x="407" y="1625"/>
                    <a:pt x="491" y="1706"/>
                    <a:pt x="491" y="1788"/>
                  </a:cubicBezTo>
                  <a:cubicBezTo>
                    <a:pt x="491" y="1880"/>
                    <a:pt x="407" y="1961"/>
                    <a:pt x="314" y="1961"/>
                  </a:cubicBezTo>
                  <a:cubicBezTo>
                    <a:pt x="222" y="1961"/>
                    <a:pt x="152" y="1880"/>
                    <a:pt x="152" y="1788"/>
                  </a:cubicBezTo>
                  <a:cubicBezTo>
                    <a:pt x="152" y="1706"/>
                    <a:pt x="222" y="1625"/>
                    <a:pt x="314" y="1625"/>
                  </a:cubicBezTo>
                  <a:close/>
                  <a:moveTo>
                    <a:pt x="5100" y="0"/>
                  </a:moveTo>
                  <a:cubicBezTo>
                    <a:pt x="5078" y="0"/>
                    <a:pt x="5055" y="14"/>
                    <a:pt x="5044" y="25"/>
                  </a:cubicBezTo>
                  <a:lnTo>
                    <a:pt x="3374" y="1695"/>
                  </a:lnTo>
                  <a:lnTo>
                    <a:pt x="631" y="1695"/>
                  </a:lnTo>
                  <a:cubicBezTo>
                    <a:pt x="583" y="1566"/>
                    <a:pt x="466" y="1471"/>
                    <a:pt x="314" y="1471"/>
                  </a:cubicBezTo>
                  <a:cubicBezTo>
                    <a:pt x="141" y="1471"/>
                    <a:pt x="1" y="1611"/>
                    <a:pt x="1" y="1788"/>
                  </a:cubicBezTo>
                  <a:cubicBezTo>
                    <a:pt x="1" y="1975"/>
                    <a:pt x="141" y="2116"/>
                    <a:pt x="314" y="2116"/>
                  </a:cubicBezTo>
                  <a:cubicBezTo>
                    <a:pt x="477" y="2116"/>
                    <a:pt x="606" y="1998"/>
                    <a:pt x="642" y="1858"/>
                  </a:cubicBezTo>
                  <a:lnTo>
                    <a:pt x="3408" y="1858"/>
                  </a:lnTo>
                  <a:cubicBezTo>
                    <a:pt x="3419" y="1858"/>
                    <a:pt x="3433" y="1858"/>
                    <a:pt x="3433" y="1847"/>
                  </a:cubicBezTo>
                  <a:cubicBezTo>
                    <a:pt x="3444" y="1847"/>
                    <a:pt x="3455" y="1835"/>
                    <a:pt x="3467" y="1835"/>
                  </a:cubicBezTo>
                  <a:lnTo>
                    <a:pt x="5137" y="165"/>
                  </a:lnTo>
                  <a:lnTo>
                    <a:pt x="28614" y="165"/>
                  </a:lnTo>
                  <a:cubicBezTo>
                    <a:pt x="28662" y="165"/>
                    <a:pt x="28696" y="129"/>
                    <a:pt x="28696" y="84"/>
                  </a:cubicBezTo>
                  <a:cubicBezTo>
                    <a:pt x="28696" y="36"/>
                    <a:pt x="28662" y="0"/>
                    <a:pt x="28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2"/>
            <p:cNvSpPr/>
            <p:nvPr/>
          </p:nvSpPr>
          <p:spPr>
            <a:xfrm rot="5400000">
              <a:off x="2223679" y="3963272"/>
              <a:ext cx="1655946" cy="121925"/>
            </a:xfrm>
            <a:custGeom>
              <a:avLst/>
              <a:gdLst/>
              <a:ahLst/>
              <a:cxnLst/>
              <a:rect l="l" t="t" r="r" b="b"/>
              <a:pathLst>
                <a:path w="28698" h="2113" extrusionOk="0">
                  <a:moveTo>
                    <a:pt x="317" y="151"/>
                  </a:moveTo>
                  <a:cubicBezTo>
                    <a:pt x="409" y="151"/>
                    <a:pt x="490" y="221"/>
                    <a:pt x="490" y="314"/>
                  </a:cubicBezTo>
                  <a:cubicBezTo>
                    <a:pt x="490" y="409"/>
                    <a:pt x="409" y="490"/>
                    <a:pt x="317" y="490"/>
                  </a:cubicBezTo>
                  <a:cubicBezTo>
                    <a:pt x="233" y="490"/>
                    <a:pt x="151" y="409"/>
                    <a:pt x="151" y="314"/>
                  </a:cubicBezTo>
                  <a:cubicBezTo>
                    <a:pt x="151" y="221"/>
                    <a:pt x="233" y="151"/>
                    <a:pt x="317" y="151"/>
                  </a:cubicBezTo>
                  <a:close/>
                  <a:moveTo>
                    <a:pt x="317" y="0"/>
                  </a:moveTo>
                  <a:cubicBezTo>
                    <a:pt x="140" y="0"/>
                    <a:pt x="0" y="140"/>
                    <a:pt x="0" y="314"/>
                  </a:cubicBezTo>
                  <a:cubicBezTo>
                    <a:pt x="0" y="502"/>
                    <a:pt x="140" y="642"/>
                    <a:pt x="317" y="642"/>
                  </a:cubicBezTo>
                  <a:cubicBezTo>
                    <a:pt x="468" y="642"/>
                    <a:pt x="583" y="549"/>
                    <a:pt x="631" y="420"/>
                  </a:cubicBezTo>
                  <a:lnTo>
                    <a:pt x="3374" y="420"/>
                  </a:lnTo>
                  <a:lnTo>
                    <a:pt x="5044" y="2090"/>
                  </a:lnTo>
                  <a:cubicBezTo>
                    <a:pt x="5055" y="2102"/>
                    <a:pt x="5080" y="2113"/>
                    <a:pt x="5103" y="2113"/>
                  </a:cubicBezTo>
                  <a:lnTo>
                    <a:pt x="28617" y="2113"/>
                  </a:lnTo>
                  <a:cubicBezTo>
                    <a:pt x="28662" y="2113"/>
                    <a:pt x="28698" y="2076"/>
                    <a:pt x="28698" y="2032"/>
                  </a:cubicBezTo>
                  <a:cubicBezTo>
                    <a:pt x="28698" y="1984"/>
                    <a:pt x="28662" y="1950"/>
                    <a:pt x="28617" y="1950"/>
                  </a:cubicBezTo>
                  <a:lnTo>
                    <a:pt x="5136" y="1950"/>
                  </a:lnTo>
                  <a:lnTo>
                    <a:pt x="3469" y="280"/>
                  </a:lnTo>
                  <a:cubicBezTo>
                    <a:pt x="3455" y="269"/>
                    <a:pt x="3444" y="269"/>
                    <a:pt x="3444" y="269"/>
                  </a:cubicBezTo>
                  <a:cubicBezTo>
                    <a:pt x="3433" y="255"/>
                    <a:pt x="3421" y="255"/>
                    <a:pt x="3410" y="255"/>
                  </a:cubicBezTo>
                  <a:lnTo>
                    <a:pt x="642" y="255"/>
                  </a:lnTo>
                  <a:cubicBezTo>
                    <a:pt x="608" y="104"/>
                    <a:pt x="479"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35"/>
        <p:cNvGrpSpPr/>
        <p:nvPr/>
      </p:nvGrpSpPr>
      <p:grpSpPr>
        <a:xfrm>
          <a:off x="0" y="0"/>
          <a:ext cx="0" cy="0"/>
          <a:chOff x="0" y="0"/>
          <a:chExt cx="0" cy="0"/>
        </a:xfrm>
      </p:grpSpPr>
      <p:sp>
        <p:nvSpPr>
          <p:cNvPr id="2136" name="Google Shape;2136;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137" name="Google Shape;2137;p73"/>
          <p:cNvSpPr txBox="1">
            <a:spLocks noGrp="1"/>
          </p:cNvSpPr>
          <p:nvPr>
            <p:ph type="subTitle" idx="1"/>
          </p:nvPr>
        </p:nvSpPr>
        <p:spPr>
          <a:xfrm>
            <a:off x="2835450" y="1017725"/>
            <a:ext cx="3410400" cy="28680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latin typeface="Barlow"/>
                <a:ea typeface="Barlow"/>
                <a:cs typeface="Barlow"/>
                <a:sym typeface="Barlow"/>
              </a:rPr>
              <a:t>Did you like the resources on this template? Get them for free at our other websites:</a:t>
            </a:r>
            <a:endParaRPr>
              <a:latin typeface="Barlow"/>
              <a:ea typeface="Barlow"/>
              <a:cs typeface="Barlow"/>
              <a:sym typeface="Barlow"/>
            </a:endParaRPr>
          </a:p>
          <a:p>
            <a:pPr marL="0" lvl="0" indent="0" algn="l" rtl="0">
              <a:spcBef>
                <a:spcPts val="300"/>
              </a:spcBef>
              <a:spcAft>
                <a:spcPts val="0"/>
              </a:spcAft>
              <a:buClr>
                <a:schemeClr val="dk1"/>
              </a:buClr>
              <a:buSzPts val="1100"/>
              <a:buFont typeface="Arial"/>
              <a:buNone/>
            </a:pPr>
            <a:r>
              <a:rPr lang="en" sz="1700">
                <a:latin typeface="Poppins ExtraBold"/>
                <a:ea typeface="Poppins ExtraBold"/>
                <a:cs typeface="Poppins ExtraBold"/>
                <a:sym typeface="Poppins ExtraBold"/>
              </a:rPr>
              <a:t>Vectors</a:t>
            </a:r>
            <a:endParaRPr sz="900">
              <a:latin typeface="Barlow"/>
              <a:ea typeface="Barlow"/>
              <a:cs typeface="Barlow"/>
              <a:sym typeface="Barlow"/>
            </a:endParaRPr>
          </a:p>
          <a:p>
            <a:pPr marL="457200" lvl="0" indent="-304800" algn="l" rtl="0">
              <a:spcBef>
                <a:spcPts val="300"/>
              </a:spcBef>
              <a:spcAft>
                <a:spcPts val="0"/>
              </a:spcAft>
              <a:buSzPts val="1200"/>
              <a:buFont typeface="Barlow"/>
              <a:buChar char="●"/>
            </a:pPr>
            <a:r>
              <a:rPr lang="en" u="sng">
                <a:solidFill>
                  <a:schemeClr val="hlink"/>
                </a:solidFill>
                <a:latin typeface="Barlow"/>
                <a:ea typeface="Barlow"/>
                <a:cs typeface="Barlow"/>
                <a:sym typeface="Barlow"/>
                <a:hlinkClick r:id="rId3"/>
              </a:rPr>
              <a:t>Blue background with technological style</a:t>
            </a:r>
            <a:endParaRPr>
              <a:latin typeface="Barlow"/>
              <a:ea typeface="Barlow"/>
              <a:cs typeface="Barlow"/>
              <a:sym typeface="Barlow"/>
            </a:endParaRPr>
          </a:p>
          <a:p>
            <a:pPr marL="0" lvl="0" indent="0" algn="l" rtl="0">
              <a:spcBef>
                <a:spcPts val="300"/>
              </a:spcBef>
              <a:spcAft>
                <a:spcPts val="0"/>
              </a:spcAft>
              <a:buClr>
                <a:schemeClr val="dk1"/>
              </a:buClr>
              <a:buSzPts val="1100"/>
              <a:buFont typeface="Arial"/>
              <a:buNone/>
            </a:pPr>
            <a:r>
              <a:rPr lang="en" sz="1700">
                <a:latin typeface="Poppins ExtraBold"/>
                <a:ea typeface="Poppins ExtraBold"/>
                <a:cs typeface="Poppins ExtraBold"/>
                <a:sym typeface="Poppins ExtraBold"/>
              </a:rPr>
              <a:t>Icons</a:t>
            </a:r>
            <a:endParaRPr sz="1400">
              <a:latin typeface="Barlow"/>
              <a:ea typeface="Barlow"/>
              <a:cs typeface="Barlow"/>
              <a:sym typeface="Barlow"/>
            </a:endParaRPr>
          </a:p>
          <a:p>
            <a:pPr marL="457200" lvl="0" indent="-304800" algn="l" rtl="0">
              <a:spcBef>
                <a:spcPts val="300"/>
              </a:spcBef>
              <a:spcAft>
                <a:spcPts val="0"/>
              </a:spcAft>
              <a:buSzPts val="1200"/>
              <a:buFont typeface="Barlow"/>
              <a:buChar char="●"/>
            </a:pPr>
            <a:r>
              <a:rPr lang="en" u="sng">
                <a:solidFill>
                  <a:schemeClr val="hlink"/>
                </a:solidFill>
                <a:latin typeface="Barlow"/>
                <a:ea typeface="Barlow"/>
                <a:cs typeface="Barlow"/>
                <a:sym typeface="Barlow"/>
                <a:hlinkClick r:id="rId4"/>
              </a:rPr>
              <a:t>Icon Pack: Data Analytics | Lineal</a:t>
            </a:r>
            <a:endParaRPr>
              <a:latin typeface="Barlow"/>
              <a:ea typeface="Barlow"/>
              <a:cs typeface="Barlow"/>
              <a:sym typeface="Barlow"/>
            </a:endParaRPr>
          </a:p>
          <a:p>
            <a:pPr marL="0" lvl="0" indent="0" algn="l" rtl="0">
              <a:spcBef>
                <a:spcPts val="300"/>
              </a:spcBef>
              <a:spcAft>
                <a:spcPts val="0"/>
              </a:spcAft>
              <a:buClr>
                <a:schemeClr val="dk1"/>
              </a:buClr>
              <a:buSzPts val="1100"/>
              <a:buFont typeface="Arial"/>
              <a:buNone/>
            </a:pPr>
            <a:r>
              <a:rPr lang="en" sz="1700">
                <a:latin typeface="Poppins ExtraBold"/>
                <a:ea typeface="Poppins ExtraBold"/>
                <a:cs typeface="Poppins ExtraBold"/>
                <a:sym typeface="Poppins ExtraBold"/>
              </a:rPr>
              <a:t>Photos</a:t>
            </a:r>
            <a:endParaRPr sz="1400">
              <a:latin typeface="Barlow"/>
              <a:ea typeface="Barlow"/>
              <a:cs typeface="Barlow"/>
              <a:sym typeface="Barlow"/>
            </a:endParaRPr>
          </a:p>
          <a:p>
            <a:pPr marL="457200" lvl="0" indent="-304800" algn="l" rtl="0">
              <a:spcBef>
                <a:spcPts val="300"/>
              </a:spcBef>
              <a:spcAft>
                <a:spcPts val="0"/>
              </a:spcAft>
              <a:buSzPts val="1200"/>
              <a:buFont typeface="Barlow"/>
              <a:buChar char="●"/>
            </a:pPr>
            <a:r>
              <a:rPr lang="en" u="sng">
                <a:solidFill>
                  <a:schemeClr val="hlink"/>
                </a:solidFill>
                <a:latin typeface="Barlow"/>
                <a:ea typeface="Barlow"/>
                <a:cs typeface="Barlow"/>
                <a:sym typeface="Barlow"/>
                <a:hlinkClick r:id="rId5"/>
              </a:rPr>
              <a:t>Medium shot smiley woman with hijab</a:t>
            </a:r>
            <a:endParaRPr>
              <a:latin typeface="Barlow"/>
              <a:ea typeface="Barlow"/>
              <a:cs typeface="Barlow"/>
              <a:sym typeface="Barlow"/>
            </a:endParaRPr>
          </a:p>
          <a:p>
            <a:pPr marL="457200" lvl="0" indent="-304800" algn="l" rtl="0">
              <a:spcBef>
                <a:spcPts val="0"/>
              </a:spcBef>
              <a:spcAft>
                <a:spcPts val="0"/>
              </a:spcAft>
              <a:buSzPts val="1200"/>
              <a:buFont typeface="Barlow"/>
              <a:buChar char="●"/>
            </a:pPr>
            <a:r>
              <a:rPr lang="en" u="sng">
                <a:solidFill>
                  <a:schemeClr val="hlink"/>
                </a:solidFill>
                <a:latin typeface="Barlow"/>
                <a:ea typeface="Barlow"/>
                <a:cs typeface="Barlow"/>
                <a:sym typeface="Barlow"/>
                <a:hlinkClick r:id="rId6"/>
              </a:rPr>
              <a:t>Colleagues working together on project</a:t>
            </a:r>
            <a:endParaRPr>
              <a:latin typeface="Barlow"/>
              <a:ea typeface="Barlow"/>
              <a:cs typeface="Barlow"/>
              <a:sym typeface="Barlow"/>
            </a:endParaRPr>
          </a:p>
          <a:p>
            <a:pPr marL="457200" lvl="0" indent="-304800" algn="l" rtl="0">
              <a:spcBef>
                <a:spcPts val="0"/>
              </a:spcBef>
              <a:spcAft>
                <a:spcPts val="0"/>
              </a:spcAft>
              <a:buSzPts val="1200"/>
              <a:buFont typeface="Barlow"/>
              <a:buChar char="●"/>
            </a:pPr>
            <a:r>
              <a:rPr lang="en" u="sng">
                <a:solidFill>
                  <a:schemeClr val="hlink"/>
                </a:solidFill>
                <a:latin typeface="Barlow"/>
                <a:ea typeface="Barlow"/>
                <a:cs typeface="Barlow"/>
                <a:sym typeface="Barlow"/>
                <a:hlinkClick r:id="rId7"/>
              </a:rPr>
              <a:t>People working as a team company I</a:t>
            </a:r>
            <a:endParaRPr>
              <a:latin typeface="Barlow"/>
              <a:ea typeface="Barlow"/>
              <a:cs typeface="Barlow"/>
              <a:sym typeface="Barlow"/>
            </a:endParaRPr>
          </a:p>
          <a:p>
            <a:pPr marL="457200" lvl="0" indent="-304800" algn="l" rtl="0">
              <a:spcBef>
                <a:spcPts val="0"/>
              </a:spcBef>
              <a:spcAft>
                <a:spcPts val="0"/>
              </a:spcAft>
              <a:buSzPts val="1200"/>
              <a:buFont typeface="Barlow"/>
              <a:buChar char="●"/>
            </a:pPr>
            <a:r>
              <a:rPr lang="en" u="sng">
                <a:solidFill>
                  <a:schemeClr val="hlink"/>
                </a:solidFill>
                <a:latin typeface="Barlow"/>
                <a:ea typeface="Barlow"/>
                <a:cs typeface="Barlow"/>
                <a:sym typeface="Barlow"/>
                <a:hlinkClick r:id="rId8"/>
              </a:rPr>
              <a:t>People working as a team company II</a:t>
            </a:r>
            <a:endParaRPr>
              <a:latin typeface="Barlow"/>
              <a:ea typeface="Barlow"/>
              <a:cs typeface="Barlow"/>
              <a:sym typeface="Barlow"/>
            </a:endParaRPr>
          </a:p>
          <a:p>
            <a:pPr marL="457200" lvl="0" indent="-304800" algn="l" rtl="0">
              <a:spcBef>
                <a:spcPts val="0"/>
              </a:spcBef>
              <a:spcAft>
                <a:spcPts val="0"/>
              </a:spcAft>
              <a:buSzPts val="1200"/>
              <a:buFont typeface="Barlow"/>
              <a:buChar char="●"/>
            </a:pPr>
            <a:r>
              <a:rPr lang="en" u="sng">
                <a:latin typeface="Barlow"/>
                <a:ea typeface="Barlow"/>
                <a:cs typeface="Barlow"/>
                <a:sym typeface="Barlow"/>
                <a:hlinkClick r:id="rId9"/>
              </a:rPr>
              <a:t>People working as a team company III</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806" name="Google Shape;806;p38"/>
          <p:cNvSpPr txBox="1">
            <a:spLocks noGrp="1"/>
          </p:cNvSpPr>
          <p:nvPr>
            <p:ph type="subTitle" idx="4"/>
          </p:nvPr>
        </p:nvSpPr>
        <p:spPr>
          <a:xfrm>
            <a:off x="1024750" y="1796162"/>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807" name="Google Shape;807;p38"/>
          <p:cNvSpPr txBox="1">
            <a:spLocks noGrp="1"/>
          </p:cNvSpPr>
          <p:nvPr>
            <p:ph type="subTitle" idx="5"/>
          </p:nvPr>
        </p:nvSpPr>
        <p:spPr>
          <a:xfrm>
            <a:off x="3419221" y="1796162"/>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808" name="Google Shape;808;p38"/>
          <p:cNvSpPr txBox="1">
            <a:spLocks noGrp="1"/>
          </p:cNvSpPr>
          <p:nvPr>
            <p:ph type="subTitle" idx="1"/>
          </p:nvPr>
        </p:nvSpPr>
        <p:spPr>
          <a:xfrm>
            <a:off x="1024750" y="3241688"/>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809" name="Google Shape;809;p38"/>
          <p:cNvSpPr txBox="1">
            <a:spLocks noGrp="1"/>
          </p:cNvSpPr>
          <p:nvPr>
            <p:ph type="subTitle" idx="2"/>
          </p:nvPr>
        </p:nvSpPr>
        <p:spPr>
          <a:xfrm>
            <a:off x="3419224" y="3241688"/>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810" name="Google Shape;810;p38"/>
          <p:cNvSpPr txBox="1">
            <a:spLocks noGrp="1"/>
          </p:cNvSpPr>
          <p:nvPr>
            <p:ph type="subTitle" idx="3"/>
          </p:nvPr>
        </p:nvSpPr>
        <p:spPr>
          <a:xfrm>
            <a:off x="5813699" y="3241688"/>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811" name="Google Shape;811;p38"/>
          <p:cNvSpPr/>
          <p:nvPr/>
        </p:nvSpPr>
        <p:spPr>
          <a:xfrm>
            <a:off x="2321947" y="1229138"/>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8"/>
          <p:cNvGrpSpPr/>
          <p:nvPr/>
        </p:nvGrpSpPr>
        <p:grpSpPr>
          <a:xfrm>
            <a:off x="2435847" y="1343200"/>
            <a:ext cx="339200" cy="338875"/>
            <a:chOff x="2489475" y="2118450"/>
            <a:chExt cx="339200" cy="338875"/>
          </a:xfrm>
        </p:grpSpPr>
        <p:sp>
          <p:nvSpPr>
            <p:cNvPr id="813" name="Google Shape;813;p38"/>
            <p:cNvSpPr/>
            <p:nvPr/>
          </p:nvSpPr>
          <p:spPr>
            <a:xfrm>
              <a:off x="2489475" y="2118450"/>
              <a:ext cx="339200" cy="338875"/>
            </a:xfrm>
            <a:custGeom>
              <a:avLst/>
              <a:gdLst/>
              <a:ahLst/>
              <a:cxnLst/>
              <a:rect l="l" t="t" r="r" b="b"/>
              <a:pathLst>
                <a:path w="13568" h="13555" extrusionOk="0">
                  <a:moveTo>
                    <a:pt x="7151" y="525"/>
                  </a:moveTo>
                  <a:lnTo>
                    <a:pt x="7164" y="844"/>
                  </a:lnTo>
                  <a:cubicBezTo>
                    <a:pt x="7164" y="967"/>
                    <a:pt x="7247" y="1066"/>
                    <a:pt x="7357" y="1093"/>
                  </a:cubicBezTo>
                  <a:cubicBezTo>
                    <a:pt x="7536" y="1149"/>
                    <a:pt x="7719" y="1216"/>
                    <a:pt x="7885" y="1315"/>
                  </a:cubicBezTo>
                  <a:cubicBezTo>
                    <a:pt x="7930" y="1337"/>
                    <a:pt x="7977" y="1348"/>
                    <a:pt x="8023" y="1348"/>
                  </a:cubicBezTo>
                  <a:cubicBezTo>
                    <a:pt x="8089" y="1348"/>
                    <a:pt x="8151" y="1326"/>
                    <a:pt x="8200" y="1285"/>
                  </a:cubicBezTo>
                  <a:lnTo>
                    <a:pt x="8436" y="1066"/>
                  </a:lnTo>
                  <a:lnTo>
                    <a:pt x="8947" y="1577"/>
                  </a:lnTo>
                  <a:lnTo>
                    <a:pt x="8741" y="1813"/>
                  </a:lnTo>
                  <a:cubicBezTo>
                    <a:pt x="8658" y="1896"/>
                    <a:pt x="8645" y="2032"/>
                    <a:pt x="8698" y="2129"/>
                  </a:cubicBezTo>
                  <a:cubicBezTo>
                    <a:pt x="8798" y="2294"/>
                    <a:pt x="8864" y="2477"/>
                    <a:pt x="8920" y="2656"/>
                  </a:cubicBezTo>
                  <a:cubicBezTo>
                    <a:pt x="8947" y="2766"/>
                    <a:pt x="9047" y="2849"/>
                    <a:pt x="9169" y="2849"/>
                  </a:cubicBezTo>
                  <a:lnTo>
                    <a:pt x="9488" y="2862"/>
                  </a:lnTo>
                  <a:lnTo>
                    <a:pt x="9488" y="3596"/>
                  </a:lnTo>
                  <a:lnTo>
                    <a:pt x="9169" y="3609"/>
                  </a:lnTo>
                  <a:cubicBezTo>
                    <a:pt x="9047" y="3609"/>
                    <a:pt x="8947" y="3692"/>
                    <a:pt x="8920" y="3805"/>
                  </a:cubicBezTo>
                  <a:cubicBezTo>
                    <a:pt x="8864" y="3984"/>
                    <a:pt x="8798" y="4163"/>
                    <a:pt x="8698" y="4329"/>
                  </a:cubicBezTo>
                  <a:cubicBezTo>
                    <a:pt x="8645" y="4426"/>
                    <a:pt x="8658" y="4565"/>
                    <a:pt x="8741" y="4648"/>
                  </a:cubicBezTo>
                  <a:lnTo>
                    <a:pt x="8947" y="4884"/>
                  </a:lnTo>
                  <a:lnTo>
                    <a:pt x="8436" y="5395"/>
                  </a:lnTo>
                  <a:lnTo>
                    <a:pt x="8200" y="5173"/>
                  </a:lnTo>
                  <a:cubicBezTo>
                    <a:pt x="8152" y="5132"/>
                    <a:pt x="8091" y="5111"/>
                    <a:pt x="8026" y="5111"/>
                  </a:cubicBezTo>
                  <a:cubicBezTo>
                    <a:pt x="7980" y="5111"/>
                    <a:pt x="7931" y="5122"/>
                    <a:pt x="7885" y="5146"/>
                  </a:cubicBezTo>
                  <a:cubicBezTo>
                    <a:pt x="7719" y="5242"/>
                    <a:pt x="7536" y="5312"/>
                    <a:pt x="7357" y="5365"/>
                  </a:cubicBezTo>
                  <a:cubicBezTo>
                    <a:pt x="7247" y="5395"/>
                    <a:pt x="7164" y="5491"/>
                    <a:pt x="7164" y="5601"/>
                  </a:cubicBezTo>
                  <a:lnTo>
                    <a:pt x="7151" y="5933"/>
                  </a:lnTo>
                  <a:lnTo>
                    <a:pt x="6418" y="5933"/>
                  </a:lnTo>
                  <a:lnTo>
                    <a:pt x="6404" y="5601"/>
                  </a:lnTo>
                  <a:cubicBezTo>
                    <a:pt x="6404" y="5491"/>
                    <a:pt x="6321" y="5395"/>
                    <a:pt x="6208" y="5365"/>
                  </a:cubicBezTo>
                  <a:cubicBezTo>
                    <a:pt x="6029" y="5312"/>
                    <a:pt x="5850" y="5242"/>
                    <a:pt x="5684" y="5146"/>
                  </a:cubicBezTo>
                  <a:cubicBezTo>
                    <a:pt x="5643" y="5122"/>
                    <a:pt x="5597" y="5111"/>
                    <a:pt x="5552" y="5111"/>
                  </a:cubicBezTo>
                  <a:cubicBezTo>
                    <a:pt x="5489" y="5111"/>
                    <a:pt x="5426" y="5132"/>
                    <a:pt x="5378" y="5173"/>
                  </a:cubicBezTo>
                  <a:lnTo>
                    <a:pt x="5130" y="5395"/>
                  </a:lnTo>
                  <a:lnTo>
                    <a:pt x="4618" y="4884"/>
                  </a:lnTo>
                  <a:lnTo>
                    <a:pt x="4841" y="4635"/>
                  </a:lnTo>
                  <a:cubicBezTo>
                    <a:pt x="4924" y="4552"/>
                    <a:pt x="4937" y="4426"/>
                    <a:pt x="4867" y="4329"/>
                  </a:cubicBezTo>
                  <a:cubicBezTo>
                    <a:pt x="4771" y="4163"/>
                    <a:pt x="4701" y="3984"/>
                    <a:pt x="4661" y="3805"/>
                  </a:cubicBezTo>
                  <a:cubicBezTo>
                    <a:pt x="4618" y="3692"/>
                    <a:pt x="4522" y="3609"/>
                    <a:pt x="4412" y="3609"/>
                  </a:cubicBezTo>
                  <a:lnTo>
                    <a:pt x="4081" y="3596"/>
                  </a:lnTo>
                  <a:lnTo>
                    <a:pt x="4081" y="2862"/>
                  </a:lnTo>
                  <a:lnTo>
                    <a:pt x="4412" y="2849"/>
                  </a:lnTo>
                  <a:cubicBezTo>
                    <a:pt x="4522" y="2849"/>
                    <a:pt x="4618" y="2766"/>
                    <a:pt x="4661" y="2656"/>
                  </a:cubicBezTo>
                  <a:cubicBezTo>
                    <a:pt x="4701" y="2477"/>
                    <a:pt x="4771" y="2294"/>
                    <a:pt x="4867" y="2129"/>
                  </a:cubicBezTo>
                  <a:cubicBezTo>
                    <a:pt x="4937" y="2032"/>
                    <a:pt x="4924" y="1896"/>
                    <a:pt x="4841" y="1813"/>
                  </a:cubicBezTo>
                  <a:lnTo>
                    <a:pt x="4618" y="1577"/>
                  </a:lnTo>
                  <a:lnTo>
                    <a:pt x="5130" y="1066"/>
                  </a:lnTo>
                  <a:lnTo>
                    <a:pt x="5378" y="1285"/>
                  </a:lnTo>
                  <a:cubicBezTo>
                    <a:pt x="5427" y="1326"/>
                    <a:pt x="5491" y="1348"/>
                    <a:pt x="5555" y="1348"/>
                  </a:cubicBezTo>
                  <a:cubicBezTo>
                    <a:pt x="5599" y="1348"/>
                    <a:pt x="5644" y="1337"/>
                    <a:pt x="5684" y="1315"/>
                  </a:cubicBezTo>
                  <a:cubicBezTo>
                    <a:pt x="5850" y="1216"/>
                    <a:pt x="6029" y="1149"/>
                    <a:pt x="6208" y="1093"/>
                  </a:cubicBezTo>
                  <a:cubicBezTo>
                    <a:pt x="6321" y="1066"/>
                    <a:pt x="6404" y="967"/>
                    <a:pt x="6404" y="857"/>
                  </a:cubicBezTo>
                  <a:lnTo>
                    <a:pt x="6418" y="525"/>
                  </a:lnTo>
                  <a:close/>
                  <a:moveTo>
                    <a:pt x="11453" y="4024"/>
                  </a:moveTo>
                  <a:lnTo>
                    <a:pt x="11453" y="10650"/>
                  </a:lnTo>
                  <a:lnTo>
                    <a:pt x="2129" y="10650"/>
                  </a:lnTo>
                  <a:lnTo>
                    <a:pt x="2129" y="4024"/>
                  </a:lnTo>
                  <a:lnTo>
                    <a:pt x="3622" y="4024"/>
                  </a:lnTo>
                  <a:cubicBezTo>
                    <a:pt x="3666" y="4080"/>
                    <a:pt x="3735" y="4107"/>
                    <a:pt x="3802" y="4107"/>
                  </a:cubicBezTo>
                  <a:lnTo>
                    <a:pt x="4203" y="4120"/>
                  </a:lnTo>
                  <a:cubicBezTo>
                    <a:pt x="4233" y="4233"/>
                    <a:pt x="4273" y="4329"/>
                    <a:pt x="4329" y="4426"/>
                  </a:cubicBezTo>
                  <a:lnTo>
                    <a:pt x="4051" y="4718"/>
                  </a:lnTo>
                  <a:cubicBezTo>
                    <a:pt x="3954" y="4814"/>
                    <a:pt x="3968" y="4980"/>
                    <a:pt x="4067" y="5076"/>
                  </a:cubicBezTo>
                  <a:lnTo>
                    <a:pt x="4937" y="5946"/>
                  </a:lnTo>
                  <a:cubicBezTo>
                    <a:pt x="4987" y="6005"/>
                    <a:pt x="5056" y="6033"/>
                    <a:pt x="5126" y="6033"/>
                  </a:cubicBezTo>
                  <a:cubicBezTo>
                    <a:pt x="5191" y="6033"/>
                    <a:pt x="5258" y="6009"/>
                    <a:pt x="5312" y="5963"/>
                  </a:cubicBezTo>
                  <a:lnTo>
                    <a:pt x="5588" y="5697"/>
                  </a:lnTo>
                  <a:cubicBezTo>
                    <a:pt x="5684" y="5740"/>
                    <a:pt x="5780" y="5780"/>
                    <a:pt x="5893" y="5810"/>
                  </a:cubicBezTo>
                  <a:lnTo>
                    <a:pt x="5906" y="6212"/>
                  </a:lnTo>
                  <a:cubicBezTo>
                    <a:pt x="5906" y="6348"/>
                    <a:pt x="6029" y="6461"/>
                    <a:pt x="6169" y="6461"/>
                  </a:cubicBezTo>
                  <a:lnTo>
                    <a:pt x="7400" y="6461"/>
                  </a:lnTo>
                  <a:cubicBezTo>
                    <a:pt x="7553" y="6461"/>
                    <a:pt x="7662" y="6348"/>
                    <a:pt x="7676" y="6212"/>
                  </a:cubicBezTo>
                  <a:lnTo>
                    <a:pt x="7689" y="5810"/>
                  </a:lnTo>
                  <a:cubicBezTo>
                    <a:pt x="7785" y="5780"/>
                    <a:pt x="7885" y="5740"/>
                    <a:pt x="7981" y="5697"/>
                  </a:cubicBezTo>
                  <a:lnTo>
                    <a:pt x="8270" y="5963"/>
                  </a:lnTo>
                  <a:cubicBezTo>
                    <a:pt x="8316" y="6009"/>
                    <a:pt x="8378" y="6033"/>
                    <a:pt x="8442" y="6033"/>
                  </a:cubicBezTo>
                  <a:cubicBezTo>
                    <a:pt x="8510" y="6033"/>
                    <a:pt x="8580" y="6005"/>
                    <a:pt x="8632" y="5946"/>
                  </a:cubicBezTo>
                  <a:lnTo>
                    <a:pt x="9501" y="5076"/>
                  </a:lnTo>
                  <a:cubicBezTo>
                    <a:pt x="9611" y="4980"/>
                    <a:pt x="9611" y="4814"/>
                    <a:pt x="9515" y="4718"/>
                  </a:cubicBezTo>
                  <a:lnTo>
                    <a:pt x="9252" y="4426"/>
                  </a:lnTo>
                  <a:cubicBezTo>
                    <a:pt x="9296" y="4329"/>
                    <a:pt x="9335" y="4233"/>
                    <a:pt x="9379" y="4120"/>
                  </a:cubicBezTo>
                  <a:lnTo>
                    <a:pt x="9764" y="4107"/>
                  </a:lnTo>
                  <a:cubicBezTo>
                    <a:pt x="9833" y="4107"/>
                    <a:pt x="9903" y="4080"/>
                    <a:pt x="9943" y="4024"/>
                  </a:cubicBezTo>
                  <a:close/>
                  <a:moveTo>
                    <a:pt x="12240" y="2958"/>
                  </a:moveTo>
                  <a:cubicBezTo>
                    <a:pt x="12393" y="2958"/>
                    <a:pt x="12502" y="3085"/>
                    <a:pt x="12502" y="3224"/>
                  </a:cubicBezTo>
                  <a:lnTo>
                    <a:pt x="12502" y="11702"/>
                  </a:lnTo>
                  <a:lnTo>
                    <a:pt x="8383" y="11702"/>
                  </a:lnTo>
                  <a:cubicBezTo>
                    <a:pt x="8230" y="11702"/>
                    <a:pt x="8104" y="11825"/>
                    <a:pt x="8104" y="11964"/>
                  </a:cubicBezTo>
                  <a:lnTo>
                    <a:pt x="5461" y="11964"/>
                  </a:lnTo>
                  <a:cubicBezTo>
                    <a:pt x="5461" y="11825"/>
                    <a:pt x="5339" y="11702"/>
                    <a:pt x="5199" y="11702"/>
                  </a:cubicBezTo>
                  <a:lnTo>
                    <a:pt x="1063" y="11702"/>
                  </a:lnTo>
                  <a:lnTo>
                    <a:pt x="1063" y="3224"/>
                  </a:lnTo>
                  <a:cubicBezTo>
                    <a:pt x="1063" y="3085"/>
                    <a:pt x="1189" y="2958"/>
                    <a:pt x="1329" y="2958"/>
                  </a:cubicBezTo>
                  <a:lnTo>
                    <a:pt x="3553" y="2958"/>
                  </a:lnTo>
                  <a:lnTo>
                    <a:pt x="3553" y="3500"/>
                  </a:lnTo>
                  <a:lnTo>
                    <a:pt x="1866" y="3500"/>
                  </a:lnTo>
                  <a:cubicBezTo>
                    <a:pt x="1714" y="3500"/>
                    <a:pt x="1591" y="3609"/>
                    <a:pt x="1591" y="3762"/>
                  </a:cubicBezTo>
                  <a:lnTo>
                    <a:pt x="1591" y="10912"/>
                  </a:lnTo>
                  <a:cubicBezTo>
                    <a:pt x="1591" y="11052"/>
                    <a:pt x="1714" y="11174"/>
                    <a:pt x="1866" y="11174"/>
                  </a:cubicBezTo>
                  <a:lnTo>
                    <a:pt x="11716" y="11174"/>
                  </a:lnTo>
                  <a:cubicBezTo>
                    <a:pt x="11852" y="11174"/>
                    <a:pt x="11978" y="11052"/>
                    <a:pt x="11978" y="10912"/>
                  </a:cubicBezTo>
                  <a:lnTo>
                    <a:pt x="11978" y="3762"/>
                  </a:lnTo>
                  <a:cubicBezTo>
                    <a:pt x="11978" y="3609"/>
                    <a:pt x="11852" y="3500"/>
                    <a:pt x="11716" y="3500"/>
                  </a:cubicBezTo>
                  <a:lnTo>
                    <a:pt x="10013" y="3500"/>
                  </a:lnTo>
                  <a:lnTo>
                    <a:pt x="10013" y="2958"/>
                  </a:lnTo>
                  <a:close/>
                  <a:moveTo>
                    <a:pt x="13043" y="12240"/>
                  </a:moveTo>
                  <a:lnTo>
                    <a:pt x="13043" y="12768"/>
                  </a:lnTo>
                  <a:cubicBezTo>
                    <a:pt x="13043" y="12904"/>
                    <a:pt x="12917" y="13030"/>
                    <a:pt x="12765" y="13030"/>
                  </a:cubicBezTo>
                  <a:lnTo>
                    <a:pt x="801" y="13030"/>
                  </a:lnTo>
                  <a:cubicBezTo>
                    <a:pt x="648" y="13030"/>
                    <a:pt x="539" y="12904"/>
                    <a:pt x="539" y="12768"/>
                  </a:cubicBezTo>
                  <a:lnTo>
                    <a:pt x="539" y="12240"/>
                  </a:lnTo>
                  <a:lnTo>
                    <a:pt x="5007" y="12240"/>
                  </a:lnTo>
                  <a:cubicBezTo>
                    <a:pt x="5090" y="12393"/>
                    <a:pt x="5269" y="12502"/>
                    <a:pt x="5461" y="12502"/>
                  </a:cubicBezTo>
                  <a:lnTo>
                    <a:pt x="8104" y="12502"/>
                  </a:lnTo>
                  <a:cubicBezTo>
                    <a:pt x="8313" y="12502"/>
                    <a:pt x="8479" y="12393"/>
                    <a:pt x="8575" y="12240"/>
                  </a:cubicBezTo>
                  <a:close/>
                  <a:moveTo>
                    <a:pt x="6169" y="1"/>
                  </a:moveTo>
                  <a:cubicBezTo>
                    <a:pt x="6029" y="1"/>
                    <a:pt x="5906" y="110"/>
                    <a:pt x="5906" y="250"/>
                  </a:cubicBezTo>
                  <a:lnTo>
                    <a:pt x="5893" y="651"/>
                  </a:lnTo>
                  <a:cubicBezTo>
                    <a:pt x="5780" y="678"/>
                    <a:pt x="5684" y="718"/>
                    <a:pt x="5588" y="761"/>
                  </a:cubicBezTo>
                  <a:lnTo>
                    <a:pt x="5312" y="499"/>
                  </a:lnTo>
                  <a:cubicBezTo>
                    <a:pt x="5257" y="452"/>
                    <a:pt x="5190" y="428"/>
                    <a:pt x="5125" y="428"/>
                  </a:cubicBezTo>
                  <a:cubicBezTo>
                    <a:pt x="5055" y="428"/>
                    <a:pt x="4987" y="455"/>
                    <a:pt x="4937" y="512"/>
                  </a:cubicBezTo>
                  <a:lnTo>
                    <a:pt x="4067" y="1382"/>
                  </a:lnTo>
                  <a:cubicBezTo>
                    <a:pt x="3968" y="1481"/>
                    <a:pt x="3954" y="1647"/>
                    <a:pt x="4051" y="1743"/>
                  </a:cubicBezTo>
                  <a:lnTo>
                    <a:pt x="4329" y="2032"/>
                  </a:lnTo>
                  <a:cubicBezTo>
                    <a:pt x="4273" y="2129"/>
                    <a:pt x="4233" y="2228"/>
                    <a:pt x="4203" y="2324"/>
                  </a:cubicBezTo>
                  <a:lnTo>
                    <a:pt x="3802" y="2351"/>
                  </a:lnTo>
                  <a:cubicBezTo>
                    <a:pt x="3735" y="2351"/>
                    <a:pt x="3666" y="2377"/>
                    <a:pt x="3622" y="2434"/>
                  </a:cubicBezTo>
                  <a:lnTo>
                    <a:pt x="1329" y="2434"/>
                  </a:lnTo>
                  <a:cubicBezTo>
                    <a:pt x="884" y="2434"/>
                    <a:pt x="539" y="2792"/>
                    <a:pt x="539" y="3224"/>
                  </a:cubicBezTo>
                  <a:lnTo>
                    <a:pt x="539" y="11702"/>
                  </a:lnTo>
                  <a:lnTo>
                    <a:pt x="276" y="11702"/>
                  </a:lnTo>
                  <a:cubicBezTo>
                    <a:pt x="124" y="11702"/>
                    <a:pt x="1" y="11825"/>
                    <a:pt x="1" y="11964"/>
                  </a:cubicBezTo>
                  <a:lnTo>
                    <a:pt x="1" y="12768"/>
                  </a:lnTo>
                  <a:cubicBezTo>
                    <a:pt x="1" y="13209"/>
                    <a:pt x="359" y="13555"/>
                    <a:pt x="801" y="13555"/>
                  </a:cubicBezTo>
                  <a:lnTo>
                    <a:pt x="13306" y="13555"/>
                  </a:lnTo>
                  <a:cubicBezTo>
                    <a:pt x="13445" y="13555"/>
                    <a:pt x="13568" y="13445"/>
                    <a:pt x="13568" y="13292"/>
                  </a:cubicBezTo>
                  <a:lnTo>
                    <a:pt x="13568" y="11798"/>
                  </a:lnTo>
                  <a:cubicBezTo>
                    <a:pt x="13568" y="11742"/>
                    <a:pt x="13528" y="11702"/>
                    <a:pt x="13485" y="11702"/>
                  </a:cubicBezTo>
                  <a:lnTo>
                    <a:pt x="13043" y="11702"/>
                  </a:lnTo>
                  <a:lnTo>
                    <a:pt x="13043" y="3224"/>
                  </a:lnTo>
                  <a:cubicBezTo>
                    <a:pt x="13043" y="2792"/>
                    <a:pt x="12682" y="2434"/>
                    <a:pt x="12240" y="2434"/>
                  </a:cubicBezTo>
                  <a:lnTo>
                    <a:pt x="9943" y="2434"/>
                  </a:lnTo>
                  <a:cubicBezTo>
                    <a:pt x="9903" y="2377"/>
                    <a:pt x="9833" y="2351"/>
                    <a:pt x="9764" y="2351"/>
                  </a:cubicBezTo>
                  <a:lnTo>
                    <a:pt x="9379" y="2324"/>
                  </a:lnTo>
                  <a:cubicBezTo>
                    <a:pt x="9335" y="2228"/>
                    <a:pt x="9296" y="2129"/>
                    <a:pt x="9252" y="2032"/>
                  </a:cubicBezTo>
                  <a:lnTo>
                    <a:pt x="9515" y="1743"/>
                  </a:lnTo>
                  <a:cubicBezTo>
                    <a:pt x="9611" y="1647"/>
                    <a:pt x="9611" y="1481"/>
                    <a:pt x="9515" y="1382"/>
                  </a:cubicBezTo>
                  <a:lnTo>
                    <a:pt x="8632" y="512"/>
                  </a:lnTo>
                  <a:cubicBezTo>
                    <a:pt x="8580" y="455"/>
                    <a:pt x="8511" y="428"/>
                    <a:pt x="8443" y="428"/>
                  </a:cubicBezTo>
                  <a:cubicBezTo>
                    <a:pt x="8379" y="428"/>
                    <a:pt x="8316" y="452"/>
                    <a:pt x="8270" y="499"/>
                  </a:cubicBezTo>
                  <a:lnTo>
                    <a:pt x="7981" y="761"/>
                  </a:lnTo>
                  <a:cubicBezTo>
                    <a:pt x="7885" y="718"/>
                    <a:pt x="7785" y="678"/>
                    <a:pt x="7689" y="651"/>
                  </a:cubicBezTo>
                  <a:lnTo>
                    <a:pt x="7676" y="250"/>
                  </a:lnTo>
                  <a:cubicBezTo>
                    <a:pt x="7662" y="110"/>
                    <a:pt x="7553" y="1"/>
                    <a:pt x="7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a:off x="2619450" y="2159900"/>
              <a:ext cx="79600" cy="79250"/>
            </a:xfrm>
            <a:custGeom>
              <a:avLst/>
              <a:gdLst/>
              <a:ahLst/>
              <a:cxnLst/>
              <a:rect l="l" t="t" r="r" b="b"/>
              <a:pathLst>
                <a:path w="3184" h="3170" extrusionOk="0">
                  <a:moveTo>
                    <a:pt x="1590" y="527"/>
                  </a:moveTo>
                  <a:cubicBezTo>
                    <a:pt x="2171" y="527"/>
                    <a:pt x="2643" y="998"/>
                    <a:pt x="2643" y="1579"/>
                  </a:cubicBezTo>
                  <a:cubicBezTo>
                    <a:pt x="2614" y="2285"/>
                    <a:pt x="2099" y="2637"/>
                    <a:pt x="1584" y="2637"/>
                  </a:cubicBezTo>
                  <a:cubicBezTo>
                    <a:pt x="1069" y="2637"/>
                    <a:pt x="555" y="2285"/>
                    <a:pt x="528" y="1579"/>
                  </a:cubicBezTo>
                  <a:cubicBezTo>
                    <a:pt x="528" y="998"/>
                    <a:pt x="996" y="527"/>
                    <a:pt x="1590" y="527"/>
                  </a:cubicBezTo>
                  <a:close/>
                  <a:moveTo>
                    <a:pt x="1592" y="1"/>
                  </a:moveTo>
                  <a:cubicBezTo>
                    <a:pt x="817" y="1"/>
                    <a:pt x="42" y="527"/>
                    <a:pt x="0" y="1579"/>
                  </a:cubicBezTo>
                  <a:cubicBezTo>
                    <a:pt x="0" y="2462"/>
                    <a:pt x="707" y="3169"/>
                    <a:pt x="1590" y="3169"/>
                  </a:cubicBezTo>
                  <a:cubicBezTo>
                    <a:pt x="2463" y="3169"/>
                    <a:pt x="3184" y="2462"/>
                    <a:pt x="3184" y="1579"/>
                  </a:cubicBezTo>
                  <a:cubicBezTo>
                    <a:pt x="3142" y="527"/>
                    <a:pt x="2367" y="1"/>
                    <a:pt x="1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a:off x="2560025" y="2282350"/>
              <a:ext cx="198375" cy="92325"/>
            </a:xfrm>
            <a:custGeom>
              <a:avLst/>
              <a:gdLst/>
              <a:ahLst/>
              <a:cxnLst/>
              <a:rect l="l" t="t" r="r" b="b"/>
              <a:pathLst>
                <a:path w="7935" h="3693" extrusionOk="0">
                  <a:moveTo>
                    <a:pt x="7138" y="525"/>
                  </a:moveTo>
                  <a:cubicBezTo>
                    <a:pt x="7274" y="525"/>
                    <a:pt x="7400" y="651"/>
                    <a:pt x="7400" y="788"/>
                  </a:cubicBezTo>
                  <a:cubicBezTo>
                    <a:pt x="7393" y="966"/>
                    <a:pt x="7268" y="1053"/>
                    <a:pt x="7142" y="1053"/>
                  </a:cubicBezTo>
                  <a:cubicBezTo>
                    <a:pt x="7012" y="1053"/>
                    <a:pt x="6880" y="962"/>
                    <a:pt x="6872" y="788"/>
                  </a:cubicBezTo>
                  <a:cubicBezTo>
                    <a:pt x="6872" y="651"/>
                    <a:pt x="6985" y="525"/>
                    <a:pt x="7138" y="525"/>
                  </a:cubicBezTo>
                  <a:close/>
                  <a:moveTo>
                    <a:pt x="3041" y="788"/>
                  </a:moveTo>
                  <a:cubicBezTo>
                    <a:pt x="3181" y="788"/>
                    <a:pt x="3303" y="914"/>
                    <a:pt x="3303" y="1050"/>
                  </a:cubicBezTo>
                  <a:cubicBezTo>
                    <a:pt x="3297" y="1231"/>
                    <a:pt x="3169" y="1321"/>
                    <a:pt x="3041" y="1321"/>
                  </a:cubicBezTo>
                  <a:cubicBezTo>
                    <a:pt x="2913" y="1321"/>
                    <a:pt x="2786" y="1231"/>
                    <a:pt x="2779" y="1050"/>
                  </a:cubicBezTo>
                  <a:cubicBezTo>
                    <a:pt x="2779" y="914"/>
                    <a:pt x="2888" y="788"/>
                    <a:pt x="3041" y="788"/>
                  </a:cubicBezTo>
                  <a:close/>
                  <a:moveTo>
                    <a:pt x="800" y="1797"/>
                  </a:moveTo>
                  <a:cubicBezTo>
                    <a:pt x="940" y="1797"/>
                    <a:pt x="1063" y="1910"/>
                    <a:pt x="1063" y="2062"/>
                  </a:cubicBezTo>
                  <a:cubicBezTo>
                    <a:pt x="1056" y="2235"/>
                    <a:pt x="928" y="2321"/>
                    <a:pt x="800" y="2321"/>
                  </a:cubicBezTo>
                  <a:cubicBezTo>
                    <a:pt x="673" y="2321"/>
                    <a:pt x="545" y="2235"/>
                    <a:pt x="538" y="2062"/>
                  </a:cubicBezTo>
                  <a:cubicBezTo>
                    <a:pt x="538" y="1910"/>
                    <a:pt x="648" y="1797"/>
                    <a:pt x="800" y="1797"/>
                  </a:cubicBezTo>
                  <a:close/>
                  <a:moveTo>
                    <a:pt x="5020" y="2643"/>
                  </a:moveTo>
                  <a:cubicBezTo>
                    <a:pt x="5159" y="2643"/>
                    <a:pt x="5282" y="2753"/>
                    <a:pt x="5282" y="2905"/>
                  </a:cubicBezTo>
                  <a:cubicBezTo>
                    <a:pt x="5282" y="3042"/>
                    <a:pt x="5159" y="3168"/>
                    <a:pt x="5020" y="3168"/>
                  </a:cubicBezTo>
                  <a:cubicBezTo>
                    <a:pt x="4674" y="3154"/>
                    <a:pt x="4674" y="2656"/>
                    <a:pt x="5020" y="2643"/>
                  </a:cubicBezTo>
                  <a:close/>
                  <a:moveTo>
                    <a:pt x="7120" y="1"/>
                  </a:moveTo>
                  <a:cubicBezTo>
                    <a:pt x="6548" y="1"/>
                    <a:pt x="6158" y="627"/>
                    <a:pt x="6417" y="1133"/>
                  </a:cubicBezTo>
                  <a:lnTo>
                    <a:pt x="5365" y="2185"/>
                  </a:lnTo>
                  <a:cubicBezTo>
                    <a:pt x="5262" y="2137"/>
                    <a:pt x="5141" y="2113"/>
                    <a:pt x="5020" y="2113"/>
                  </a:cubicBezTo>
                  <a:cubicBezTo>
                    <a:pt x="4898" y="2113"/>
                    <a:pt x="4777" y="2137"/>
                    <a:pt x="4674" y="2185"/>
                  </a:cubicBezTo>
                  <a:lnTo>
                    <a:pt x="3775" y="1368"/>
                  </a:lnTo>
                  <a:cubicBezTo>
                    <a:pt x="3995" y="863"/>
                    <a:pt x="3604" y="263"/>
                    <a:pt x="3059" y="263"/>
                  </a:cubicBezTo>
                  <a:cubicBezTo>
                    <a:pt x="3053" y="263"/>
                    <a:pt x="3047" y="263"/>
                    <a:pt x="3041" y="263"/>
                  </a:cubicBezTo>
                  <a:cubicBezTo>
                    <a:pt x="2600" y="263"/>
                    <a:pt x="2225" y="635"/>
                    <a:pt x="2254" y="1093"/>
                  </a:cubicBezTo>
                  <a:lnTo>
                    <a:pt x="1312" y="1465"/>
                  </a:lnTo>
                  <a:cubicBezTo>
                    <a:pt x="1161" y="1331"/>
                    <a:pt x="980" y="1270"/>
                    <a:pt x="803" y="1270"/>
                  </a:cubicBezTo>
                  <a:cubicBezTo>
                    <a:pt x="395" y="1270"/>
                    <a:pt x="0" y="1588"/>
                    <a:pt x="0" y="2062"/>
                  </a:cubicBezTo>
                  <a:cubicBezTo>
                    <a:pt x="0" y="2504"/>
                    <a:pt x="359" y="2849"/>
                    <a:pt x="800" y="2849"/>
                  </a:cubicBezTo>
                  <a:cubicBezTo>
                    <a:pt x="807" y="2849"/>
                    <a:pt x="814" y="2849"/>
                    <a:pt x="821" y="2849"/>
                  </a:cubicBezTo>
                  <a:cubicBezTo>
                    <a:pt x="1296" y="2849"/>
                    <a:pt x="1659" y="2401"/>
                    <a:pt x="1577" y="1923"/>
                  </a:cubicBezTo>
                  <a:lnTo>
                    <a:pt x="2447" y="1578"/>
                  </a:lnTo>
                  <a:cubicBezTo>
                    <a:pt x="2590" y="1754"/>
                    <a:pt x="2822" y="1852"/>
                    <a:pt x="3051" y="1852"/>
                  </a:cubicBezTo>
                  <a:cubicBezTo>
                    <a:pt x="3180" y="1852"/>
                    <a:pt x="3307" y="1821"/>
                    <a:pt x="3416" y="1757"/>
                  </a:cubicBezTo>
                  <a:lnTo>
                    <a:pt x="4299" y="2574"/>
                  </a:lnTo>
                  <a:cubicBezTo>
                    <a:pt x="4053" y="3079"/>
                    <a:pt x="4444" y="3692"/>
                    <a:pt x="5002" y="3692"/>
                  </a:cubicBezTo>
                  <a:cubicBezTo>
                    <a:pt x="5008" y="3692"/>
                    <a:pt x="5014" y="3692"/>
                    <a:pt x="5020" y="3692"/>
                  </a:cubicBezTo>
                  <a:cubicBezTo>
                    <a:pt x="5025" y="3692"/>
                    <a:pt x="5031" y="3692"/>
                    <a:pt x="5037" y="3692"/>
                  </a:cubicBezTo>
                  <a:cubicBezTo>
                    <a:pt x="5595" y="3692"/>
                    <a:pt x="5986" y="3066"/>
                    <a:pt x="5740" y="2560"/>
                  </a:cubicBezTo>
                  <a:lnTo>
                    <a:pt x="6789" y="1508"/>
                  </a:lnTo>
                  <a:cubicBezTo>
                    <a:pt x="6897" y="1560"/>
                    <a:pt x="7011" y="1585"/>
                    <a:pt x="7123" y="1585"/>
                  </a:cubicBezTo>
                  <a:cubicBezTo>
                    <a:pt x="7542" y="1585"/>
                    <a:pt x="7935" y="1246"/>
                    <a:pt x="7924" y="788"/>
                  </a:cubicBezTo>
                  <a:cubicBezTo>
                    <a:pt x="7924" y="359"/>
                    <a:pt x="7566" y="1"/>
                    <a:pt x="7138" y="1"/>
                  </a:cubicBezTo>
                  <a:cubicBezTo>
                    <a:pt x="7132" y="1"/>
                    <a:pt x="7126" y="1"/>
                    <a:pt x="7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16" name="Google Shape;816;p38"/>
          <p:cNvCxnSpPr>
            <a:stCxn id="817" idx="3"/>
            <a:endCxn id="811" idx="1"/>
          </p:cNvCxnSpPr>
          <p:nvPr/>
        </p:nvCxnSpPr>
        <p:spPr>
          <a:xfrm>
            <a:off x="2017150" y="1512650"/>
            <a:ext cx="304800" cy="0"/>
          </a:xfrm>
          <a:prstGeom prst="straightConnector1">
            <a:avLst/>
          </a:prstGeom>
          <a:noFill/>
          <a:ln w="9525" cap="flat" cmpd="sng">
            <a:solidFill>
              <a:schemeClr val="dk1"/>
            </a:solidFill>
            <a:prstDash val="solid"/>
            <a:round/>
            <a:headEnd type="none" w="med" len="med"/>
            <a:tailEnd type="diamond" w="med" len="med"/>
          </a:ln>
        </p:spPr>
      </p:cxnSp>
      <p:sp>
        <p:nvSpPr>
          <p:cNvPr id="818" name="Google Shape;818;p38"/>
          <p:cNvSpPr/>
          <p:nvPr/>
        </p:nvSpPr>
        <p:spPr>
          <a:xfrm>
            <a:off x="4716422" y="1229138"/>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9" name="Google Shape;819;p38"/>
          <p:cNvCxnSpPr>
            <a:stCxn id="820" idx="3"/>
            <a:endCxn id="818" idx="1"/>
          </p:cNvCxnSpPr>
          <p:nvPr/>
        </p:nvCxnSpPr>
        <p:spPr>
          <a:xfrm>
            <a:off x="4411625" y="1512651"/>
            <a:ext cx="304800" cy="0"/>
          </a:xfrm>
          <a:prstGeom prst="straightConnector1">
            <a:avLst/>
          </a:prstGeom>
          <a:noFill/>
          <a:ln w="9525" cap="flat" cmpd="sng">
            <a:solidFill>
              <a:schemeClr val="dk1"/>
            </a:solidFill>
            <a:prstDash val="solid"/>
            <a:round/>
            <a:headEnd type="none" w="med" len="med"/>
            <a:tailEnd type="diamond" w="med" len="med"/>
          </a:ln>
        </p:spPr>
      </p:cxnSp>
      <p:sp>
        <p:nvSpPr>
          <p:cNvPr id="821" name="Google Shape;821;p38"/>
          <p:cNvSpPr/>
          <p:nvPr/>
        </p:nvSpPr>
        <p:spPr>
          <a:xfrm>
            <a:off x="7110897" y="1229138"/>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2321947" y="2674688"/>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 name="Google Shape;823;p38"/>
          <p:cNvCxnSpPr>
            <a:stCxn id="824" idx="3"/>
            <a:endCxn id="822" idx="1"/>
          </p:cNvCxnSpPr>
          <p:nvPr/>
        </p:nvCxnSpPr>
        <p:spPr>
          <a:xfrm>
            <a:off x="2017200" y="2958200"/>
            <a:ext cx="304800" cy="0"/>
          </a:xfrm>
          <a:prstGeom prst="straightConnector1">
            <a:avLst/>
          </a:prstGeom>
          <a:noFill/>
          <a:ln w="9525" cap="flat" cmpd="sng">
            <a:solidFill>
              <a:schemeClr val="dk1"/>
            </a:solidFill>
            <a:prstDash val="solid"/>
            <a:round/>
            <a:headEnd type="none" w="med" len="med"/>
            <a:tailEnd type="diamond" w="med" len="med"/>
          </a:ln>
        </p:spPr>
      </p:cxnSp>
      <p:sp>
        <p:nvSpPr>
          <p:cNvPr id="825" name="Google Shape;825;p38"/>
          <p:cNvSpPr/>
          <p:nvPr/>
        </p:nvSpPr>
        <p:spPr>
          <a:xfrm>
            <a:off x="4716422" y="2674688"/>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6" name="Google Shape;826;p38"/>
          <p:cNvCxnSpPr>
            <a:stCxn id="827" idx="3"/>
            <a:endCxn id="825" idx="1"/>
          </p:cNvCxnSpPr>
          <p:nvPr/>
        </p:nvCxnSpPr>
        <p:spPr>
          <a:xfrm>
            <a:off x="4411625" y="2958199"/>
            <a:ext cx="304800" cy="0"/>
          </a:xfrm>
          <a:prstGeom prst="straightConnector1">
            <a:avLst/>
          </a:prstGeom>
          <a:noFill/>
          <a:ln w="9525" cap="flat" cmpd="sng">
            <a:solidFill>
              <a:schemeClr val="dk1"/>
            </a:solidFill>
            <a:prstDash val="solid"/>
            <a:round/>
            <a:headEnd type="none" w="med" len="med"/>
            <a:tailEnd type="diamond" w="med" len="med"/>
          </a:ln>
        </p:spPr>
      </p:cxnSp>
      <p:sp>
        <p:nvSpPr>
          <p:cNvPr id="828" name="Google Shape;828;p38"/>
          <p:cNvSpPr/>
          <p:nvPr/>
        </p:nvSpPr>
        <p:spPr>
          <a:xfrm>
            <a:off x="7110897" y="2674688"/>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txBox="1">
            <a:spLocks noGrp="1"/>
          </p:cNvSpPr>
          <p:nvPr>
            <p:ph type="subTitle" idx="6"/>
          </p:nvPr>
        </p:nvSpPr>
        <p:spPr>
          <a:xfrm>
            <a:off x="5813699" y="1796162"/>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grpSp>
        <p:nvGrpSpPr>
          <p:cNvPr id="830" name="Google Shape;830;p38"/>
          <p:cNvGrpSpPr/>
          <p:nvPr/>
        </p:nvGrpSpPr>
        <p:grpSpPr>
          <a:xfrm>
            <a:off x="7224810" y="2788763"/>
            <a:ext cx="339200" cy="338875"/>
            <a:chOff x="4016825" y="3801400"/>
            <a:chExt cx="339200" cy="338875"/>
          </a:xfrm>
        </p:grpSpPr>
        <p:sp>
          <p:nvSpPr>
            <p:cNvPr id="831" name="Google Shape;831;p38"/>
            <p:cNvSpPr/>
            <p:nvPr/>
          </p:nvSpPr>
          <p:spPr>
            <a:xfrm>
              <a:off x="4016825" y="3801400"/>
              <a:ext cx="339200" cy="338875"/>
            </a:xfrm>
            <a:custGeom>
              <a:avLst/>
              <a:gdLst/>
              <a:ahLst/>
              <a:cxnLst/>
              <a:rect l="l" t="t" r="r" b="b"/>
              <a:pathLst>
                <a:path w="13568" h="13555" extrusionOk="0">
                  <a:moveTo>
                    <a:pt x="10125" y="525"/>
                  </a:moveTo>
                  <a:lnTo>
                    <a:pt x="10125" y="4233"/>
                  </a:lnTo>
                  <a:lnTo>
                    <a:pt x="8767" y="4233"/>
                  </a:lnTo>
                  <a:cubicBezTo>
                    <a:pt x="8701" y="4233"/>
                    <a:pt x="8645" y="4259"/>
                    <a:pt x="8588" y="4316"/>
                  </a:cubicBezTo>
                  <a:lnTo>
                    <a:pt x="8133" y="4771"/>
                  </a:lnTo>
                  <a:lnTo>
                    <a:pt x="7675" y="4316"/>
                  </a:lnTo>
                  <a:cubicBezTo>
                    <a:pt x="7635" y="4259"/>
                    <a:pt x="7566" y="4233"/>
                    <a:pt x="7496" y="4233"/>
                  </a:cubicBezTo>
                  <a:lnTo>
                    <a:pt x="6155" y="4233"/>
                  </a:lnTo>
                  <a:lnTo>
                    <a:pt x="6155" y="525"/>
                  </a:lnTo>
                  <a:close/>
                  <a:moveTo>
                    <a:pt x="11453" y="4024"/>
                  </a:moveTo>
                  <a:lnTo>
                    <a:pt x="11453" y="10650"/>
                  </a:lnTo>
                  <a:lnTo>
                    <a:pt x="2128" y="10650"/>
                  </a:lnTo>
                  <a:lnTo>
                    <a:pt x="2128" y="4024"/>
                  </a:lnTo>
                  <a:lnTo>
                    <a:pt x="5614" y="4024"/>
                  </a:lnTo>
                  <a:lnTo>
                    <a:pt x="5614" y="4233"/>
                  </a:lnTo>
                  <a:cubicBezTo>
                    <a:pt x="5614" y="4522"/>
                    <a:pt x="5850" y="4771"/>
                    <a:pt x="6155" y="4771"/>
                  </a:cubicBezTo>
                  <a:lnTo>
                    <a:pt x="7386" y="4771"/>
                  </a:lnTo>
                  <a:lnTo>
                    <a:pt x="7758" y="5146"/>
                  </a:lnTo>
                  <a:cubicBezTo>
                    <a:pt x="7855" y="5242"/>
                    <a:pt x="7994" y="5298"/>
                    <a:pt x="8133" y="5298"/>
                  </a:cubicBezTo>
                  <a:cubicBezTo>
                    <a:pt x="8270" y="5298"/>
                    <a:pt x="8409" y="5242"/>
                    <a:pt x="8505" y="5146"/>
                  </a:cubicBezTo>
                  <a:lnTo>
                    <a:pt x="8880" y="4771"/>
                  </a:lnTo>
                  <a:lnTo>
                    <a:pt x="10125" y="4771"/>
                  </a:lnTo>
                  <a:cubicBezTo>
                    <a:pt x="10414" y="4771"/>
                    <a:pt x="10650" y="4522"/>
                    <a:pt x="10650" y="4233"/>
                  </a:cubicBezTo>
                  <a:lnTo>
                    <a:pt x="10650" y="4024"/>
                  </a:lnTo>
                  <a:close/>
                  <a:moveTo>
                    <a:pt x="12240" y="2961"/>
                  </a:moveTo>
                  <a:cubicBezTo>
                    <a:pt x="12392" y="2961"/>
                    <a:pt x="12502" y="3084"/>
                    <a:pt x="12502" y="3224"/>
                  </a:cubicBezTo>
                  <a:lnTo>
                    <a:pt x="12502" y="11702"/>
                  </a:lnTo>
                  <a:lnTo>
                    <a:pt x="8369" y="11702"/>
                  </a:lnTo>
                  <a:cubicBezTo>
                    <a:pt x="8230" y="11702"/>
                    <a:pt x="8104" y="11825"/>
                    <a:pt x="8104" y="11964"/>
                  </a:cubicBezTo>
                  <a:lnTo>
                    <a:pt x="5464" y="11964"/>
                  </a:lnTo>
                  <a:cubicBezTo>
                    <a:pt x="5464" y="11825"/>
                    <a:pt x="5338" y="11702"/>
                    <a:pt x="5199" y="11702"/>
                  </a:cubicBezTo>
                  <a:lnTo>
                    <a:pt x="1066" y="11702"/>
                  </a:lnTo>
                  <a:lnTo>
                    <a:pt x="1066" y="3224"/>
                  </a:lnTo>
                  <a:cubicBezTo>
                    <a:pt x="1066" y="3084"/>
                    <a:pt x="1176" y="2961"/>
                    <a:pt x="1328" y="2961"/>
                  </a:cubicBezTo>
                  <a:lnTo>
                    <a:pt x="5614" y="2961"/>
                  </a:lnTo>
                  <a:lnTo>
                    <a:pt x="5614" y="3499"/>
                  </a:lnTo>
                  <a:lnTo>
                    <a:pt x="1853" y="3499"/>
                  </a:lnTo>
                  <a:cubicBezTo>
                    <a:pt x="1713" y="3499"/>
                    <a:pt x="1590" y="3609"/>
                    <a:pt x="1590" y="3761"/>
                  </a:cubicBezTo>
                  <a:lnTo>
                    <a:pt x="1590" y="10912"/>
                  </a:lnTo>
                  <a:cubicBezTo>
                    <a:pt x="1590" y="11051"/>
                    <a:pt x="1713" y="11177"/>
                    <a:pt x="1853" y="11177"/>
                  </a:cubicBezTo>
                  <a:lnTo>
                    <a:pt x="11715" y="11177"/>
                  </a:lnTo>
                  <a:cubicBezTo>
                    <a:pt x="11855" y="11177"/>
                    <a:pt x="11977" y="11051"/>
                    <a:pt x="11977" y="10912"/>
                  </a:cubicBezTo>
                  <a:lnTo>
                    <a:pt x="11977" y="3761"/>
                  </a:lnTo>
                  <a:cubicBezTo>
                    <a:pt x="11977" y="3609"/>
                    <a:pt x="11855" y="3499"/>
                    <a:pt x="11715" y="3499"/>
                  </a:cubicBezTo>
                  <a:lnTo>
                    <a:pt x="10650" y="3499"/>
                  </a:lnTo>
                  <a:lnTo>
                    <a:pt x="10650" y="2961"/>
                  </a:lnTo>
                  <a:close/>
                  <a:moveTo>
                    <a:pt x="13030" y="12240"/>
                  </a:moveTo>
                  <a:lnTo>
                    <a:pt x="13030" y="12767"/>
                  </a:lnTo>
                  <a:cubicBezTo>
                    <a:pt x="13030" y="12904"/>
                    <a:pt x="12917" y="13030"/>
                    <a:pt x="12768" y="13030"/>
                  </a:cubicBezTo>
                  <a:lnTo>
                    <a:pt x="800" y="13030"/>
                  </a:lnTo>
                  <a:cubicBezTo>
                    <a:pt x="651" y="13030"/>
                    <a:pt x="538" y="12904"/>
                    <a:pt x="538" y="12767"/>
                  </a:cubicBezTo>
                  <a:lnTo>
                    <a:pt x="538" y="12240"/>
                  </a:lnTo>
                  <a:lnTo>
                    <a:pt x="5006" y="12240"/>
                  </a:lnTo>
                  <a:cubicBezTo>
                    <a:pt x="5089" y="12392"/>
                    <a:pt x="5269" y="12505"/>
                    <a:pt x="5464" y="12505"/>
                  </a:cubicBezTo>
                  <a:lnTo>
                    <a:pt x="8104" y="12505"/>
                  </a:lnTo>
                  <a:cubicBezTo>
                    <a:pt x="8299" y="12505"/>
                    <a:pt x="8479" y="12392"/>
                    <a:pt x="8562" y="12240"/>
                  </a:cubicBezTo>
                  <a:close/>
                  <a:moveTo>
                    <a:pt x="6155" y="0"/>
                  </a:moveTo>
                  <a:cubicBezTo>
                    <a:pt x="5850" y="0"/>
                    <a:pt x="5614" y="236"/>
                    <a:pt x="5614" y="525"/>
                  </a:cubicBezTo>
                  <a:lnTo>
                    <a:pt x="5614" y="2434"/>
                  </a:lnTo>
                  <a:lnTo>
                    <a:pt x="1328" y="2434"/>
                  </a:lnTo>
                  <a:cubicBezTo>
                    <a:pt x="883" y="2434"/>
                    <a:pt x="538" y="2795"/>
                    <a:pt x="538" y="3224"/>
                  </a:cubicBezTo>
                  <a:lnTo>
                    <a:pt x="538" y="11702"/>
                  </a:lnTo>
                  <a:lnTo>
                    <a:pt x="263" y="11702"/>
                  </a:lnTo>
                  <a:cubicBezTo>
                    <a:pt x="123" y="11702"/>
                    <a:pt x="0" y="11825"/>
                    <a:pt x="0" y="11964"/>
                  </a:cubicBezTo>
                  <a:lnTo>
                    <a:pt x="0" y="12767"/>
                  </a:lnTo>
                  <a:cubicBezTo>
                    <a:pt x="0" y="13209"/>
                    <a:pt x="359" y="13554"/>
                    <a:pt x="800" y="13554"/>
                  </a:cubicBezTo>
                  <a:lnTo>
                    <a:pt x="12768" y="13554"/>
                  </a:lnTo>
                  <a:cubicBezTo>
                    <a:pt x="13209" y="13554"/>
                    <a:pt x="13568" y="13209"/>
                    <a:pt x="13568" y="12767"/>
                  </a:cubicBezTo>
                  <a:lnTo>
                    <a:pt x="13568" y="11964"/>
                  </a:lnTo>
                  <a:cubicBezTo>
                    <a:pt x="13568" y="11825"/>
                    <a:pt x="13445" y="11702"/>
                    <a:pt x="13305" y="11702"/>
                  </a:cubicBezTo>
                  <a:lnTo>
                    <a:pt x="13030" y="11702"/>
                  </a:lnTo>
                  <a:lnTo>
                    <a:pt x="13030" y="3224"/>
                  </a:lnTo>
                  <a:cubicBezTo>
                    <a:pt x="13030" y="2795"/>
                    <a:pt x="12685" y="2434"/>
                    <a:pt x="12240" y="2434"/>
                  </a:cubicBezTo>
                  <a:lnTo>
                    <a:pt x="10650" y="2434"/>
                  </a:lnTo>
                  <a:lnTo>
                    <a:pt x="10650" y="525"/>
                  </a:lnTo>
                  <a:cubicBezTo>
                    <a:pt x="10650" y="236"/>
                    <a:pt x="10414" y="0"/>
                    <a:pt x="10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4186625" y="3828025"/>
              <a:ext cx="67000" cy="66150"/>
            </a:xfrm>
            <a:custGeom>
              <a:avLst/>
              <a:gdLst/>
              <a:ahLst/>
              <a:cxnLst/>
              <a:rect l="l" t="t" r="r" b="b"/>
              <a:pathLst>
                <a:path w="2680" h="2646" extrusionOk="0">
                  <a:moveTo>
                    <a:pt x="1617" y="525"/>
                  </a:moveTo>
                  <a:cubicBezTo>
                    <a:pt x="1909" y="525"/>
                    <a:pt x="2141" y="761"/>
                    <a:pt x="2141" y="1067"/>
                  </a:cubicBezTo>
                  <a:cubicBezTo>
                    <a:pt x="2128" y="1412"/>
                    <a:pt x="1869" y="1584"/>
                    <a:pt x="1610" y="1584"/>
                  </a:cubicBezTo>
                  <a:cubicBezTo>
                    <a:pt x="1351" y="1584"/>
                    <a:pt x="1092" y="1412"/>
                    <a:pt x="1079" y="1067"/>
                  </a:cubicBezTo>
                  <a:cubicBezTo>
                    <a:pt x="1079" y="761"/>
                    <a:pt x="1312" y="525"/>
                    <a:pt x="1617" y="525"/>
                  </a:cubicBezTo>
                  <a:close/>
                  <a:moveTo>
                    <a:pt x="1600" y="1"/>
                  </a:moveTo>
                  <a:cubicBezTo>
                    <a:pt x="793" y="1"/>
                    <a:pt x="279" y="919"/>
                    <a:pt x="704" y="1604"/>
                  </a:cubicBezTo>
                  <a:lnTo>
                    <a:pt x="97" y="2199"/>
                  </a:lnTo>
                  <a:cubicBezTo>
                    <a:pt x="0" y="2295"/>
                    <a:pt x="0" y="2461"/>
                    <a:pt x="97" y="2574"/>
                  </a:cubicBezTo>
                  <a:cubicBezTo>
                    <a:pt x="151" y="2622"/>
                    <a:pt x="220" y="2646"/>
                    <a:pt x="287" y="2646"/>
                  </a:cubicBezTo>
                  <a:cubicBezTo>
                    <a:pt x="355" y="2646"/>
                    <a:pt x="420" y="2622"/>
                    <a:pt x="468" y="2574"/>
                  </a:cubicBezTo>
                  <a:lnTo>
                    <a:pt x="1079" y="1979"/>
                  </a:lnTo>
                  <a:cubicBezTo>
                    <a:pt x="1242" y="2079"/>
                    <a:pt x="1420" y="2125"/>
                    <a:pt x="1595" y="2125"/>
                  </a:cubicBezTo>
                  <a:cubicBezTo>
                    <a:pt x="2148" y="2125"/>
                    <a:pt x="2679" y="1674"/>
                    <a:pt x="2669" y="1067"/>
                  </a:cubicBezTo>
                  <a:cubicBezTo>
                    <a:pt x="2669" y="469"/>
                    <a:pt x="2198" y="1"/>
                    <a:pt x="1617" y="1"/>
                  </a:cubicBezTo>
                  <a:cubicBezTo>
                    <a:pt x="1611" y="1"/>
                    <a:pt x="1605" y="1"/>
                    <a:pt x="1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4083225" y="3928100"/>
              <a:ext cx="119275" cy="126100"/>
            </a:xfrm>
            <a:custGeom>
              <a:avLst/>
              <a:gdLst/>
              <a:ahLst/>
              <a:cxnLst/>
              <a:rect l="l" t="t" r="r" b="b"/>
              <a:pathLst>
                <a:path w="4771" h="5044" extrusionOk="0">
                  <a:moveTo>
                    <a:pt x="2390" y="541"/>
                  </a:moveTo>
                  <a:cubicBezTo>
                    <a:pt x="3188" y="541"/>
                    <a:pt x="3984" y="672"/>
                    <a:pt x="4233" y="934"/>
                  </a:cubicBezTo>
                  <a:cubicBezTo>
                    <a:pt x="3977" y="1190"/>
                    <a:pt x="3178" y="1318"/>
                    <a:pt x="2380" y="1318"/>
                  </a:cubicBezTo>
                  <a:cubicBezTo>
                    <a:pt x="1583" y="1318"/>
                    <a:pt x="787" y="1190"/>
                    <a:pt x="538" y="934"/>
                  </a:cubicBezTo>
                  <a:cubicBezTo>
                    <a:pt x="793" y="672"/>
                    <a:pt x="1593" y="541"/>
                    <a:pt x="2390" y="541"/>
                  </a:cubicBezTo>
                  <a:close/>
                  <a:moveTo>
                    <a:pt x="4233" y="1545"/>
                  </a:moveTo>
                  <a:lnTo>
                    <a:pt x="4233" y="1986"/>
                  </a:lnTo>
                  <a:cubicBezTo>
                    <a:pt x="3997" y="2249"/>
                    <a:pt x="3188" y="2380"/>
                    <a:pt x="2379" y="2380"/>
                  </a:cubicBezTo>
                  <a:cubicBezTo>
                    <a:pt x="1569" y="2380"/>
                    <a:pt x="760" y="2249"/>
                    <a:pt x="525" y="1986"/>
                  </a:cubicBezTo>
                  <a:lnTo>
                    <a:pt x="525" y="1545"/>
                  </a:lnTo>
                  <a:cubicBezTo>
                    <a:pt x="1057" y="1759"/>
                    <a:pt x="1721" y="1866"/>
                    <a:pt x="2384" y="1866"/>
                  </a:cubicBezTo>
                  <a:cubicBezTo>
                    <a:pt x="3046" y="1866"/>
                    <a:pt x="3706" y="1759"/>
                    <a:pt x="4233" y="1545"/>
                  </a:cubicBezTo>
                  <a:close/>
                  <a:moveTo>
                    <a:pt x="4233" y="2607"/>
                  </a:moveTo>
                  <a:lnTo>
                    <a:pt x="4233" y="3039"/>
                  </a:lnTo>
                  <a:cubicBezTo>
                    <a:pt x="3997" y="3308"/>
                    <a:pt x="3188" y="3442"/>
                    <a:pt x="2379" y="3442"/>
                  </a:cubicBezTo>
                  <a:cubicBezTo>
                    <a:pt x="1569" y="3442"/>
                    <a:pt x="760" y="3308"/>
                    <a:pt x="525" y="3039"/>
                  </a:cubicBezTo>
                  <a:lnTo>
                    <a:pt x="525" y="2607"/>
                  </a:lnTo>
                  <a:cubicBezTo>
                    <a:pt x="1057" y="2815"/>
                    <a:pt x="1721" y="2918"/>
                    <a:pt x="2384" y="2918"/>
                  </a:cubicBezTo>
                  <a:cubicBezTo>
                    <a:pt x="3046" y="2918"/>
                    <a:pt x="3706" y="2815"/>
                    <a:pt x="4233" y="2607"/>
                  </a:cubicBezTo>
                  <a:close/>
                  <a:moveTo>
                    <a:pt x="4233" y="3673"/>
                  </a:moveTo>
                  <a:lnTo>
                    <a:pt x="4233" y="4101"/>
                  </a:lnTo>
                  <a:cubicBezTo>
                    <a:pt x="4163" y="4214"/>
                    <a:pt x="3539" y="4503"/>
                    <a:pt x="2377" y="4503"/>
                  </a:cubicBezTo>
                  <a:cubicBezTo>
                    <a:pt x="1215" y="4503"/>
                    <a:pt x="594" y="4214"/>
                    <a:pt x="525" y="4101"/>
                  </a:cubicBezTo>
                  <a:lnTo>
                    <a:pt x="525" y="3673"/>
                  </a:lnTo>
                  <a:cubicBezTo>
                    <a:pt x="1057" y="3880"/>
                    <a:pt x="1721" y="3984"/>
                    <a:pt x="2384" y="3984"/>
                  </a:cubicBezTo>
                  <a:cubicBezTo>
                    <a:pt x="3046" y="3984"/>
                    <a:pt x="3706" y="3880"/>
                    <a:pt x="4233" y="3673"/>
                  </a:cubicBezTo>
                  <a:close/>
                  <a:moveTo>
                    <a:pt x="2380" y="1"/>
                  </a:moveTo>
                  <a:cubicBezTo>
                    <a:pt x="1189" y="1"/>
                    <a:pt x="0" y="312"/>
                    <a:pt x="0" y="934"/>
                  </a:cubicBezTo>
                  <a:lnTo>
                    <a:pt x="0" y="4101"/>
                  </a:lnTo>
                  <a:cubicBezTo>
                    <a:pt x="0" y="4835"/>
                    <a:pt x="1494" y="5044"/>
                    <a:pt x="2377" y="5044"/>
                  </a:cubicBezTo>
                  <a:cubicBezTo>
                    <a:pt x="3263" y="5044"/>
                    <a:pt x="4770" y="4835"/>
                    <a:pt x="4770" y="4101"/>
                  </a:cubicBezTo>
                  <a:lnTo>
                    <a:pt x="4770" y="934"/>
                  </a:lnTo>
                  <a:cubicBezTo>
                    <a:pt x="4764" y="312"/>
                    <a:pt x="3571" y="1"/>
                    <a:pt x="2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4216325" y="4024400"/>
              <a:ext cx="67425" cy="13200"/>
            </a:xfrm>
            <a:custGeom>
              <a:avLst/>
              <a:gdLst/>
              <a:ahLst/>
              <a:cxnLst/>
              <a:rect l="l" t="t" r="r" b="b"/>
              <a:pathLst>
                <a:path w="2697" h="528" extrusionOk="0">
                  <a:moveTo>
                    <a:pt x="346" y="0"/>
                  </a:moveTo>
                  <a:cubicBezTo>
                    <a:pt x="1" y="17"/>
                    <a:pt x="1" y="528"/>
                    <a:pt x="346" y="528"/>
                  </a:cubicBezTo>
                  <a:lnTo>
                    <a:pt x="2407" y="528"/>
                  </a:lnTo>
                  <a:cubicBezTo>
                    <a:pt x="2530" y="528"/>
                    <a:pt x="2656" y="445"/>
                    <a:pt x="2670" y="305"/>
                  </a:cubicBezTo>
                  <a:cubicBezTo>
                    <a:pt x="2696" y="140"/>
                    <a:pt x="2573" y="0"/>
                    <a:pt x="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8"/>
            <p:cNvSpPr/>
            <p:nvPr/>
          </p:nvSpPr>
          <p:spPr>
            <a:xfrm>
              <a:off x="4216325" y="3998175"/>
              <a:ext cx="67425" cy="13125"/>
            </a:xfrm>
            <a:custGeom>
              <a:avLst/>
              <a:gdLst/>
              <a:ahLst/>
              <a:cxnLst/>
              <a:rect l="l" t="t" r="r" b="b"/>
              <a:pathLst>
                <a:path w="2697" h="525" extrusionOk="0">
                  <a:moveTo>
                    <a:pt x="346" y="0"/>
                  </a:moveTo>
                  <a:cubicBezTo>
                    <a:pt x="1" y="0"/>
                    <a:pt x="1" y="511"/>
                    <a:pt x="346" y="525"/>
                  </a:cubicBezTo>
                  <a:lnTo>
                    <a:pt x="2407" y="525"/>
                  </a:lnTo>
                  <a:cubicBezTo>
                    <a:pt x="2530" y="525"/>
                    <a:pt x="2656" y="428"/>
                    <a:pt x="2670" y="302"/>
                  </a:cubicBezTo>
                  <a:cubicBezTo>
                    <a:pt x="2696" y="136"/>
                    <a:pt x="2573" y="0"/>
                    <a:pt x="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4216325" y="3971525"/>
              <a:ext cx="67425" cy="13125"/>
            </a:xfrm>
            <a:custGeom>
              <a:avLst/>
              <a:gdLst/>
              <a:ahLst/>
              <a:cxnLst/>
              <a:rect l="l" t="t" r="r" b="b"/>
              <a:pathLst>
                <a:path w="2697" h="525" extrusionOk="0">
                  <a:moveTo>
                    <a:pt x="346" y="1"/>
                  </a:moveTo>
                  <a:cubicBezTo>
                    <a:pt x="1" y="14"/>
                    <a:pt x="1" y="512"/>
                    <a:pt x="346" y="525"/>
                  </a:cubicBezTo>
                  <a:lnTo>
                    <a:pt x="2407" y="525"/>
                  </a:lnTo>
                  <a:cubicBezTo>
                    <a:pt x="2530" y="525"/>
                    <a:pt x="2656" y="429"/>
                    <a:pt x="2670" y="306"/>
                  </a:cubicBezTo>
                  <a:cubicBezTo>
                    <a:pt x="2696" y="140"/>
                    <a:pt x="2573" y="1"/>
                    <a:pt x="2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4216325" y="3944875"/>
              <a:ext cx="67425" cy="13575"/>
            </a:xfrm>
            <a:custGeom>
              <a:avLst/>
              <a:gdLst/>
              <a:ahLst/>
              <a:cxnLst/>
              <a:rect l="l" t="t" r="r" b="b"/>
              <a:pathLst>
                <a:path w="2697" h="543" extrusionOk="0">
                  <a:moveTo>
                    <a:pt x="346" y="1"/>
                  </a:moveTo>
                  <a:cubicBezTo>
                    <a:pt x="1" y="14"/>
                    <a:pt x="1" y="525"/>
                    <a:pt x="346" y="542"/>
                  </a:cubicBezTo>
                  <a:lnTo>
                    <a:pt x="2407" y="542"/>
                  </a:lnTo>
                  <a:cubicBezTo>
                    <a:pt x="2530" y="542"/>
                    <a:pt x="2656" y="442"/>
                    <a:pt x="2670" y="306"/>
                  </a:cubicBezTo>
                  <a:cubicBezTo>
                    <a:pt x="2696" y="154"/>
                    <a:pt x="2573" y="1"/>
                    <a:pt x="2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38"/>
          <p:cNvGrpSpPr/>
          <p:nvPr/>
        </p:nvGrpSpPr>
        <p:grpSpPr>
          <a:xfrm>
            <a:off x="4863535" y="2788538"/>
            <a:ext cx="272800" cy="339300"/>
            <a:chOff x="4108450" y="3256400"/>
            <a:chExt cx="272800" cy="339300"/>
          </a:xfrm>
        </p:grpSpPr>
        <p:sp>
          <p:nvSpPr>
            <p:cNvPr id="839" name="Google Shape;839;p38"/>
            <p:cNvSpPr/>
            <p:nvPr/>
          </p:nvSpPr>
          <p:spPr>
            <a:xfrm>
              <a:off x="4108450" y="3256400"/>
              <a:ext cx="272800" cy="339300"/>
            </a:xfrm>
            <a:custGeom>
              <a:avLst/>
              <a:gdLst/>
              <a:ahLst/>
              <a:cxnLst/>
              <a:rect l="l" t="t" r="r" b="b"/>
              <a:pathLst>
                <a:path w="10912" h="13572" extrusionOk="0">
                  <a:moveTo>
                    <a:pt x="8714" y="817"/>
                  </a:moveTo>
                  <a:lnTo>
                    <a:pt x="10069" y="2172"/>
                  </a:lnTo>
                  <a:lnTo>
                    <a:pt x="8714" y="2172"/>
                  </a:lnTo>
                  <a:lnTo>
                    <a:pt x="8714" y="817"/>
                  </a:lnTo>
                  <a:close/>
                  <a:moveTo>
                    <a:pt x="8190" y="1564"/>
                  </a:moveTo>
                  <a:lnTo>
                    <a:pt x="8190" y="2451"/>
                  </a:lnTo>
                  <a:cubicBezTo>
                    <a:pt x="8190" y="2587"/>
                    <a:pt x="8299" y="2713"/>
                    <a:pt x="8452" y="2713"/>
                  </a:cubicBezTo>
                  <a:lnTo>
                    <a:pt x="9322" y="2713"/>
                  </a:lnTo>
                  <a:lnTo>
                    <a:pt x="9322" y="10570"/>
                  </a:lnTo>
                  <a:lnTo>
                    <a:pt x="2961" y="10570"/>
                  </a:lnTo>
                  <a:lnTo>
                    <a:pt x="2961" y="1564"/>
                  </a:lnTo>
                  <a:close/>
                  <a:moveTo>
                    <a:pt x="8190" y="542"/>
                  </a:moveTo>
                  <a:lnTo>
                    <a:pt x="8190" y="1066"/>
                  </a:lnTo>
                  <a:lnTo>
                    <a:pt x="2696" y="1066"/>
                  </a:lnTo>
                  <a:cubicBezTo>
                    <a:pt x="2560" y="1066"/>
                    <a:pt x="2433" y="1192"/>
                    <a:pt x="2433" y="1329"/>
                  </a:cubicBezTo>
                  <a:lnTo>
                    <a:pt x="2433" y="10846"/>
                  </a:lnTo>
                  <a:cubicBezTo>
                    <a:pt x="2433" y="10985"/>
                    <a:pt x="2560" y="11108"/>
                    <a:pt x="2696" y="11108"/>
                  </a:cubicBezTo>
                  <a:lnTo>
                    <a:pt x="9584" y="11108"/>
                  </a:lnTo>
                  <a:cubicBezTo>
                    <a:pt x="9737" y="11108"/>
                    <a:pt x="9849" y="10985"/>
                    <a:pt x="9849" y="10846"/>
                  </a:cubicBezTo>
                  <a:lnTo>
                    <a:pt x="9849" y="2713"/>
                  </a:lnTo>
                  <a:lnTo>
                    <a:pt x="10387" y="2713"/>
                  </a:lnTo>
                  <a:lnTo>
                    <a:pt x="10387" y="11633"/>
                  </a:lnTo>
                  <a:lnTo>
                    <a:pt x="1909" y="11633"/>
                  </a:lnTo>
                  <a:lnTo>
                    <a:pt x="1909" y="542"/>
                  </a:lnTo>
                  <a:close/>
                  <a:moveTo>
                    <a:pt x="1368" y="1909"/>
                  </a:moveTo>
                  <a:lnTo>
                    <a:pt x="1368" y="11925"/>
                  </a:lnTo>
                  <a:cubicBezTo>
                    <a:pt x="1368" y="12077"/>
                    <a:pt x="1494" y="12187"/>
                    <a:pt x="1647" y="12187"/>
                  </a:cubicBezTo>
                  <a:lnTo>
                    <a:pt x="9003" y="12187"/>
                  </a:lnTo>
                  <a:lnTo>
                    <a:pt x="9003" y="13043"/>
                  </a:lnTo>
                  <a:lnTo>
                    <a:pt x="525" y="13043"/>
                  </a:lnTo>
                  <a:lnTo>
                    <a:pt x="525" y="1909"/>
                  </a:lnTo>
                  <a:close/>
                  <a:moveTo>
                    <a:pt x="1647" y="1"/>
                  </a:moveTo>
                  <a:cubicBezTo>
                    <a:pt x="1494" y="1"/>
                    <a:pt x="1368" y="127"/>
                    <a:pt x="1368" y="280"/>
                  </a:cubicBezTo>
                  <a:lnTo>
                    <a:pt x="1368" y="1385"/>
                  </a:lnTo>
                  <a:lnTo>
                    <a:pt x="262" y="1385"/>
                  </a:lnTo>
                  <a:cubicBezTo>
                    <a:pt x="110" y="1385"/>
                    <a:pt x="0" y="1508"/>
                    <a:pt x="0" y="1647"/>
                  </a:cubicBezTo>
                  <a:lnTo>
                    <a:pt x="0" y="13309"/>
                  </a:lnTo>
                  <a:cubicBezTo>
                    <a:pt x="0" y="13445"/>
                    <a:pt x="110" y="13571"/>
                    <a:pt x="262" y="13571"/>
                  </a:cubicBezTo>
                  <a:lnTo>
                    <a:pt x="9269" y="13571"/>
                  </a:lnTo>
                  <a:cubicBezTo>
                    <a:pt x="9418" y="13571"/>
                    <a:pt x="9531" y="13445"/>
                    <a:pt x="9531" y="13309"/>
                  </a:cubicBezTo>
                  <a:lnTo>
                    <a:pt x="9531" y="12187"/>
                  </a:lnTo>
                  <a:lnTo>
                    <a:pt x="10829" y="12187"/>
                  </a:lnTo>
                  <a:cubicBezTo>
                    <a:pt x="10872" y="12187"/>
                    <a:pt x="10912" y="12160"/>
                    <a:pt x="10912" y="12117"/>
                  </a:cubicBezTo>
                  <a:lnTo>
                    <a:pt x="10912" y="2228"/>
                  </a:lnTo>
                  <a:cubicBezTo>
                    <a:pt x="10912" y="2215"/>
                    <a:pt x="10898" y="2202"/>
                    <a:pt x="10885" y="2202"/>
                  </a:cubicBezTo>
                  <a:lnTo>
                    <a:pt x="10829" y="2202"/>
                  </a:lnTo>
                  <a:lnTo>
                    <a:pt x="8714" y="84"/>
                  </a:lnTo>
                  <a:cubicBezTo>
                    <a:pt x="8658" y="31"/>
                    <a:pt x="8605" y="1"/>
                    <a:pt x="8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4268525" y="3324075"/>
              <a:ext cx="59525" cy="59650"/>
            </a:xfrm>
            <a:custGeom>
              <a:avLst/>
              <a:gdLst/>
              <a:ahLst/>
              <a:cxnLst/>
              <a:rect l="l" t="t" r="r" b="b"/>
              <a:pathLst>
                <a:path w="2381" h="2386" extrusionOk="0">
                  <a:moveTo>
                    <a:pt x="542" y="560"/>
                  </a:moveTo>
                  <a:cubicBezTo>
                    <a:pt x="1189" y="670"/>
                    <a:pt x="1717" y="1194"/>
                    <a:pt x="1826" y="1858"/>
                  </a:cubicBezTo>
                  <a:lnTo>
                    <a:pt x="542" y="1858"/>
                  </a:lnTo>
                  <a:lnTo>
                    <a:pt x="542" y="560"/>
                  </a:lnTo>
                  <a:close/>
                  <a:moveTo>
                    <a:pt x="213" y="1"/>
                  </a:moveTo>
                  <a:cubicBezTo>
                    <a:pt x="97" y="1"/>
                    <a:pt x="1" y="81"/>
                    <a:pt x="1" y="212"/>
                  </a:cubicBezTo>
                  <a:lnTo>
                    <a:pt x="1" y="2120"/>
                  </a:lnTo>
                  <a:cubicBezTo>
                    <a:pt x="1" y="2260"/>
                    <a:pt x="127" y="2386"/>
                    <a:pt x="263" y="2386"/>
                  </a:cubicBezTo>
                  <a:lnTo>
                    <a:pt x="2119" y="2386"/>
                  </a:lnTo>
                  <a:cubicBezTo>
                    <a:pt x="2268" y="2386"/>
                    <a:pt x="2381" y="2260"/>
                    <a:pt x="2381" y="2120"/>
                  </a:cubicBezTo>
                  <a:cubicBezTo>
                    <a:pt x="2381" y="959"/>
                    <a:pt x="1438" y="6"/>
                    <a:pt x="263" y="6"/>
                  </a:cubicBezTo>
                  <a:cubicBezTo>
                    <a:pt x="246" y="3"/>
                    <a:pt x="229"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4178650" y="3350850"/>
              <a:ext cx="123100" cy="105500"/>
            </a:xfrm>
            <a:custGeom>
              <a:avLst/>
              <a:gdLst/>
              <a:ahLst/>
              <a:cxnLst/>
              <a:rect l="l" t="t" r="r" b="b"/>
              <a:pathLst>
                <a:path w="4924" h="4220" extrusionOk="0">
                  <a:moveTo>
                    <a:pt x="2543" y="551"/>
                  </a:moveTo>
                  <a:lnTo>
                    <a:pt x="2543" y="1962"/>
                  </a:lnTo>
                  <a:lnTo>
                    <a:pt x="1328" y="2669"/>
                  </a:lnTo>
                  <a:cubicBezTo>
                    <a:pt x="967" y="1756"/>
                    <a:pt x="1591" y="704"/>
                    <a:pt x="2543" y="551"/>
                  </a:cubicBezTo>
                  <a:close/>
                  <a:moveTo>
                    <a:pt x="4356" y="2377"/>
                  </a:moveTo>
                  <a:cubicBezTo>
                    <a:pt x="4286" y="2752"/>
                    <a:pt x="4094" y="3084"/>
                    <a:pt x="3805" y="3333"/>
                  </a:cubicBezTo>
                  <a:lnTo>
                    <a:pt x="3250" y="2377"/>
                  </a:lnTo>
                  <a:close/>
                  <a:moveTo>
                    <a:pt x="2696" y="2477"/>
                  </a:moveTo>
                  <a:lnTo>
                    <a:pt x="3347" y="3609"/>
                  </a:lnTo>
                  <a:cubicBezTo>
                    <a:pt x="3182" y="3673"/>
                    <a:pt x="3004" y="3703"/>
                    <a:pt x="2825" y="3703"/>
                  </a:cubicBezTo>
                  <a:cubicBezTo>
                    <a:pt x="2346" y="3703"/>
                    <a:pt x="1858" y="3487"/>
                    <a:pt x="1577" y="3124"/>
                  </a:cubicBezTo>
                  <a:lnTo>
                    <a:pt x="2696" y="2477"/>
                  </a:lnTo>
                  <a:close/>
                  <a:moveTo>
                    <a:pt x="2809" y="0"/>
                  </a:moveTo>
                  <a:cubicBezTo>
                    <a:pt x="1" y="97"/>
                    <a:pt x="14" y="4120"/>
                    <a:pt x="2809" y="4220"/>
                  </a:cubicBezTo>
                  <a:cubicBezTo>
                    <a:pt x="3971" y="4220"/>
                    <a:pt x="4924" y="3277"/>
                    <a:pt x="4924" y="2115"/>
                  </a:cubicBezTo>
                  <a:cubicBezTo>
                    <a:pt x="4924" y="1962"/>
                    <a:pt x="4801" y="1839"/>
                    <a:pt x="4648" y="1839"/>
                  </a:cubicBezTo>
                  <a:lnTo>
                    <a:pt x="3071" y="1839"/>
                  </a:lnTo>
                  <a:lnTo>
                    <a:pt x="3071" y="263"/>
                  </a:lnTo>
                  <a:cubicBezTo>
                    <a:pt x="3071" y="110"/>
                    <a:pt x="2945" y="0"/>
                    <a:pt x="2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4195250" y="3310675"/>
              <a:ext cx="61925" cy="13550"/>
            </a:xfrm>
            <a:custGeom>
              <a:avLst/>
              <a:gdLst/>
              <a:ahLst/>
              <a:cxnLst/>
              <a:rect l="l" t="t" r="r" b="b"/>
              <a:pathLst>
                <a:path w="2477" h="542" extrusionOk="0">
                  <a:moveTo>
                    <a:pt x="276" y="1"/>
                  </a:moveTo>
                  <a:cubicBezTo>
                    <a:pt x="123" y="1"/>
                    <a:pt x="1" y="153"/>
                    <a:pt x="27" y="306"/>
                  </a:cubicBezTo>
                  <a:cubicBezTo>
                    <a:pt x="40" y="446"/>
                    <a:pt x="153" y="542"/>
                    <a:pt x="289" y="542"/>
                  </a:cubicBezTo>
                  <a:lnTo>
                    <a:pt x="2128" y="542"/>
                  </a:lnTo>
                  <a:cubicBezTo>
                    <a:pt x="2477" y="529"/>
                    <a:pt x="2477" y="17"/>
                    <a:pt x="2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4193500" y="3495000"/>
              <a:ext cx="62275" cy="13225"/>
            </a:xfrm>
            <a:custGeom>
              <a:avLst/>
              <a:gdLst/>
              <a:ahLst/>
              <a:cxnLst/>
              <a:rect l="l" t="t" r="r" b="b"/>
              <a:pathLst>
                <a:path w="2491" h="529" extrusionOk="0">
                  <a:moveTo>
                    <a:pt x="346" y="1"/>
                  </a:moveTo>
                  <a:cubicBezTo>
                    <a:pt x="1" y="14"/>
                    <a:pt x="1" y="512"/>
                    <a:pt x="346" y="528"/>
                  </a:cubicBezTo>
                  <a:lnTo>
                    <a:pt x="2198" y="528"/>
                  </a:lnTo>
                  <a:cubicBezTo>
                    <a:pt x="2364" y="528"/>
                    <a:pt x="2491" y="389"/>
                    <a:pt x="2464" y="223"/>
                  </a:cubicBezTo>
                  <a:cubicBezTo>
                    <a:pt x="2447" y="97"/>
                    <a:pt x="2325"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4193500" y="3468350"/>
              <a:ext cx="62275" cy="13225"/>
            </a:xfrm>
            <a:custGeom>
              <a:avLst/>
              <a:gdLst/>
              <a:ahLst/>
              <a:cxnLst/>
              <a:rect l="l" t="t" r="r" b="b"/>
              <a:pathLst>
                <a:path w="2491" h="529" extrusionOk="0">
                  <a:moveTo>
                    <a:pt x="346" y="1"/>
                  </a:moveTo>
                  <a:cubicBezTo>
                    <a:pt x="1" y="18"/>
                    <a:pt x="1" y="529"/>
                    <a:pt x="346" y="529"/>
                  </a:cubicBezTo>
                  <a:lnTo>
                    <a:pt x="2198" y="529"/>
                  </a:lnTo>
                  <a:cubicBezTo>
                    <a:pt x="2364" y="529"/>
                    <a:pt x="2491" y="389"/>
                    <a:pt x="2464" y="223"/>
                  </a:cubicBezTo>
                  <a:cubicBezTo>
                    <a:pt x="2447" y="101"/>
                    <a:pt x="2325"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4266450" y="3495000"/>
              <a:ext cx="62275" cy="13225"/>
            </a:xfrm>
            <a:custGeom>
              <a:avLst/>
              <a:gdLst/>
              <a:ahLst/>
              <a:cxnLst/>
              <a:rect l="l" t="t" r="r" b="b"/>
              <a:pathLst>
                <a:path w="2491" h="529" extrusionOk="0">
                  <a:moveTo>
                    <a:pt x="359" y="1"/>
                  </a:moveTo>
                  <a:cubicBezTo>
                    <a:pt x="1" y="14"/>
                    <a:pt x="1" y="512"/>
                    <a:pt x="359" y="528"/>
                  </a:cubicBezTo>
                  <a:lnTo>
                    <a:pt x="2202" y="528"/>
                  </a:lnTo>
                  <a:cubicBezTo>
                    <a:pt x="2368" y="528"/>
                    <a:pt x="2490" y="389"/>
                    <a:pt x="2464" y="223"/>
                  </a:cubicBezTo>
                  <a:cubicBezTo>
                    <a:pt x="2451" y="97"/>
                    <a:pt x="2324" y="1"/>
                    <a:pt x="2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8"/>
            <p:cNvSpPr/>
            <p:nvPr/>
          </p:nvSpPr>
          <p:spPr>
            <a:xfrm>
              <a:off x="4266450" y="3468350"/>
              <a:ext cx="62275" cy="13225"/>
            </a:xfrm>
            <a:custGeom>
              <a:avLst/>
              <a:gdLst/>
              <a:ahLst/>
              <a:cxnLst/>
              <a:rect l="l" t="t" r="r" b="b"/>
              <a:pathLst>
                <a:path w="2491" h="529" extrusionOk="0">
                  <a:moveTo>
                    <a:pt x="359" y="1"/>
                  </a:moveTo>
                  <a:cubicBezTo>
                    <a:pt x="1" y="18"/>
                    <a:pt x="1" y="529"/>
                    <a:pt x="359" y="529"/>
                  </a:cubicBezTo>
                  <a:lnTo>
                    <a:pt x="2202" y="529"/>
                  </a:lnTo>
                  <a:cubicBezTo>
                    <a:pt x="2368" y="529"/>
                    <a:pt x="2490" y="389"/>
                    <a:pt x="2464" y="223"/>
                  </a:cubicBezTo>
                  <a:cubicBezTo>
                    <a:pt x="2451" y="101"/>
                    <a:pt x="2324" y="1"/>
                    <a:pt x="2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38"/>
          <p:cNvGrpSpPr/>
          <p:nvPr/>
        </p:nvGrpSpPr>
        <p:grpSpPr>
          <a:xfrm>
            <a:off x="7224810" y="1342988"/>
            <a:ext cx="339275" cy="339300"/>
            <a:chOff x="3277475" y="3256400"/>
            <a:chExt cx="339275" cy="339300"/>
          </a:xfrm>
        </p:grpSpPr>
        <p:sp>
          <p:nvSpPr>
            <p:cNvPr id="848" name="Google Shape;848;p38"/>
            <p:cNvSpPr/>
            <p:nvPr/>
          </p:nvSpPr>
          <p:spPr>
            <a:xfrm>
              <a:off x="3277475" y="3256400"/>
              <a:ext cx="339275" cy="339300"/>
            </a:xfrm>
            <a:custGeom>
              <a:avLst/>
              <a:gdLst/>
              <a:ahLst/>
              <a:cxnLst/>
              <a:rect l="l" t="t" r="r" b="b"/>
              <a:pathLst>
                <a:path w="13571" h="13572" extrusionOk="0">
                  <a:moveTo>
                    <a:pt x="2546" y="2451"/>
                  </a:moveTo>
                  <a:lnTo>
                    <a:pt x="2546" y="2975"/>
                  </a:lnTo>
                  <a:lnTo>
                    <a:pt x="1328" y="2975"/>
                  </a:lnTo>
                  <a:cubicBezTo>
                    <a:pt x="1179" y="2975"/>
                    <a:pt x="1066" y="3085"/>
                    <a:pt x="1066" y="3237"/>
                  </a:cubicBezTo>
                  <a:lnTo>
                    <a:pt x="1066" y="9863"/>
                  </a:lnTo>
                  <a:lnTo>
                    <a:pt x="541" y="9863"/>
                  </a:lnTo>
                  <a:lnTo>
                    <a:pt x="541" y="2713"/>
                  </a:lnTo>
                  <a:cubicBezTo>
                    <a:pt x="541" y="2560"/>
                    <a:pt x="651" y="2451"/>
                    <a:pt x="804" y="2451"/>
                  </a:cubicBezTo>
                  <a:close/>
                  <a:moveTo>
                    <a:pt x="2546" y="3500"/>
                  </a:moveTo>
                  <a:lnTo>
                    <a:pt x="2546" y="9863"/>
                  </a:lnTo>
                  <a:lnTo>
                    <a:pt x="1594" y="9863"/>
                  </a:lnTo>
                  <a:lnTo>
                    <a:pt x="1594" y="3500"/>
                  </a:lnTo>
                  <a:close/>
                  <a:moveTo>
                    <a:pt x="10500" y="542"/>
                  </a:moveTo>
                  <a:lnTo>
                    <a:pt x="10500" y="9863"/>
                  </a:lnTo>
                  <a:lnTo>
                    <a:pt x="3071" y="9863"/>
                  </a:lnTo>
                  <a:lnTo>
                    <a:pt x="3071" y="542"/>
                  </a:lnTo>
                  <a:close/>
                  <a:moveTo>
                    <a:pt x="11981" y="3500"/>
                  </a:moveTo>
                  <a:lnTo>
                    <a:pt x="11981" y="9863"/>
                  </a:lnTo>
                  <a:lnTo>
                    <a:pt x="11025" y="9863"/>
                  </a:lnTo>
                  <a:lnTo>
                    <a:pt x="11025" y="3500"/>
                  </a:lnTo>
                  <a:close/>
                  <a:moveTo>
                    <a:pt x="12767" y="2451"/>
                  </a:moveTo>
                  <a:cubicBezTo>
                    <a:pt x="12920" y="2451"/>
                    <a:pt x="13030" y="2560"/>
                    <a:pt x="13030" y="2713"/>
                  </a:cubicBezTo>
                  <a:lnTo>
                    <a:pt x="13030" y="9863"/>
                  </a:lnTo>
                  <a:lnTo>
                    <a:pt x="12505" y="9863"/>
                  </a:lnTo>
                  <a:lnTo>
                    <a:pt x="12505" y="3237"/>
                  </a:lnTo>
                  <a:cubicBezTo>
                    <a:pt x="12505" y="3085"/>
                    <a:pt x="12396" y="2975"/>
                    <a:pt x="12243" y="2975"/>
                  </a:cubicBezTo>
                  <a:lnTo>
                    <a:pt x="11025" y="2975"/>
                  </a:lnTo>
                  <a:lnTo>
                    <a:pt x="11025" y="2451"/>
                  </a:lnTo>
                  <a:close/>
                  <a:moveTo>
                    <a:pt x="13030" y="10388"/>
                  </a:moveTo>
                  <a:lnTo>
                    <a:pt x="13030" y="10653"/>
                  </a:lnTo>
                  <a:cubicBezTo>
                    <a:pt x="13030" y="10803"/>
                    <a:pt x="12920" y="10915"/>
                    <a:pt x="12767" y="10915"/>
                  </a:cubicBezTo>
                  <a:lnTo>
                    <a:pt x="804" y="10915"/>
                  </a:lnTo>
                  <a:cubicBezTo>
                    <a:pt x="651" y="10915"/>
                    <a:pt x="541" y="10803"/>
                    <a:pt x="541" y="10653"/>
                  </a:cubicBezTo>
                  <a:lnTo>
                    <a:pt x="541" y="10388"/>
                  </a:lnTo>
                  <a:close/>
                  <a:moveTo>
                    <a:pt x="7595" y="11453"/>
                  </a:moveTo>
                  <a:lnTo>
                    <a:pt x="8024" y="13043"/>
                  </a:lnTo>
                  <a:lnTo>
                    <a:pt x="5534" y="13043"/>
                  </a:lnTo>
                  <a:lnTo>
                    <a:pt x="5962" y="11453"/>
                  </a:lnTo>
                  <a:close/>
                  <a:moveTo>
                    <a:pt x="2809" y="1"/>
                  </a:moveTo>
                  <a:cubicBezTo>
                    <a:pt x="2672" y="1"/>
                    <a:pt x="2546" y="127"/>
                    <a:pt x="2546" y="280"/>
                  </a:cubicBezTo>
                  <a:lnTo>
                    <a:pt x="2546" y="1909"/>
                  </a:lnTo>
                  <a:lnTo>
                    <a:pt x="804" y="1909"/>
                  </a:lnTo>
                  <a:cubicBezTo>
                    <a:pt x="362" y="1909"/>
                    <a:pt x="0" y="2271"/>
                    <a:pt x="0" y="2713"/>
                  </a:cubicBezTo>
                  <a:lnTo>
                    <a:pt x="0" y="10653"/>
                  </a:lnTo>
                  <a:cubicBezTo>
                    <a:pt x="0" y="11095"/>
                    <a:pt x="362" y="11453"/>
                    <a:pt x="804" y="11453"/>
                  </a:cubicBezTo>
                  <a:lnTo>
                    <a:pt x="5424" y="11453"/>
                  </a:lnTo>
                  <a:lnTo>
                    <a:pt x="4996" y="13043"/>
                  </a:lnTo>
                  <a:lnTo>
                    <a:pt x="4664" y="13043"/>
                  </a:lnTo>
                  <a:cubicBezTo>
                    <a:pt x="4302" y="13043"/>
                    <a:pt x="4302" y="13558"/>
                    <a:pt x="4664" y="13571"/>
                  </a:cubicBezTo>
                  <a:lnTo>
                    <a:pt x="8897" y="13571"/>
                  </a:lnTo>
                  <a:cubicBezTo>
                    <a:pt x="9242" y="13558"/>
                    <a:pt x="9255" y="13060"/>
                    <a:pt x="8897" y="13043"/>
                  </a:cubicBezTo>
                  <a:lnTo>
                    <a:pt x="8578" y="13043"/>
                  </a:lnTo>
                  <a:lnTo>
                    <a:pt x="8150" y="11453"/>
                  </a:lnTo>
                  <a:lnTo>
                    <a:pt x="12767" y="11453"/>
                  </a:lnTo>
                  <a:cubicBezTo>
                    <a:pt x="13212" y="11453"/>
                    <a:pt x="13571" y="11095"/>
                    <a:pt x="13571" y="10653"/>
                  </a:cubicBezTo>
                  <a:lnTo>
                    <a:pt x="13571" y="2713"/>
                  </a:lnTo>
                  <a:cubicBezTo>
                    <a:pt x="13571" y="2271"/>
                    <a:pt x="13212" y="1909"/>
                    <a:pt x="12767" y="1909"/>
                  </a:cubicBezTo>
                  <a:lnTo>
                    <a:pt x="11025" y="1909"/>
                  </a:lnTo>
                  <a:lnTo>
                    <a:pt x="11025" y="280"/>
                  </a:lnTo>
                  <a:cubicBezTo>
                    <a:pt x="11025" y="127"/>
                    <a:pt x="10902" y="1"/>
                    <a:pt x="10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3374325" y="3341150"/>
              <a:ext cx="145575" cy="145900"/>
            </a:xfrm>
            <a:custGeom>
              <a:avLst/>
              <a:gdLst/>
              <a:ahLst/>
              <a:cxnLst/>
              <a:rect l="l" t="t" r="r" b="b"/>
              <a:pathLst>
                <a:path w="5823" h="5836" extrusionOk="0">
                  <a:moveTo>
                    <a:pt x="3306" y="541"/>
                  </a:moveTo>
                  <a:lnTo>
                    <a:pt x="3306" y="1328"/>
                  </a:lnTo>
                  <a:lnTo>
                    <a:pt x="2516" y="1328"/>
                  </a:lnTo>
                  <a:lnTo>
                    <a:pt x="2516" y="541"/>
                  </a:lnTo>
                  <a:close/>
                  <a:moveTo>
                    <a:pt x="1328" y="2516"/>
                  </a:moveTo>
                  <a:lnTo>
                    <a:pt x="1328" y="3320"/>
                  </a:lnTo>
                  <a:lnTo>
                    <a:pt x="525" y="3320"/>
                  </a:lnTo>
                  <a:lnTo>
                    <a:pt x="525" y="2516"/>
                  </a:lnTo>
                  <a:close/>
                  <a:moveTo>
                    <a:pt x="5298" y="2516"/>
                  </a:moveTo>
                  <a:lnTo>
                    <a:pt x="5298" y="3320"/>
                  </a:lnTo>
                  <a:lnTo>
                    <a:pt x="4495" y="3320"/>
                  </a:lnTo>
                  <a:lnTo>
                    <a:pt x="4495" y="2516"/>
                  </a:lnTo>
                  <a:close/>
                  <a:moveTo>
                    <a:pt x="3306" y="4508"/>
                  </a:moveTo>
                  <a:lnTo>
                    <a:pt x="3306" y="5298"/>
                  </a:lnTo>
                  <a:lnTo>
                    <a:pt x="2516" y="5298"/>
                  </a:lnTo>
                  <a:lnTo>
                    <a:pt x="2516" y="4508"/>
                  </a:lnTo>
                  <a:close/>
                  <a:moveTo>
                    <a:pt x="2254" y="0"/>
                  </a:moveTo>
                  <a:cubicBezTo>
                    <a:pt x="2101" y="0"/>
                    <a:pt x="1979" y="126"/>
                    <a:pt x="1979" y="276"/>
                  </a:cubicBezTo>
                  <a:lnTo>
                    <a:pt x="1979" y="1590"/>
                  </a:lnTo>
                  <a:cubicBezTo>
                    <a:pt x="1979" y="1743"/>
                    <a:pt x="2101" y="1869"/>
                    <a:pt x="2254" y="1869"/>
                  </a:cubicBezTo>
                  <a:lnTo>
                    <a:pt x="2643" y="1869"/>
                  </a:lnTo>
                  <a:lnTo>
                    <a:pt x="2643" y="2656"/>
                  </a:lnTo>
                  <a:lnTo>
                    <a:pt x="1853" y="2656"/>
                  </a:lnTo>
                  <a:lnTo>
                    <a:pt x="1853" y="2254"/>
                  </a:lnTo>
                  <a:cubicBezTo>
                    <a:pt x="1853" y="2118"/>
                    <a:pt x="1730" y="1992"/>
                    <a:pt x="1590" y="1992"/>
                  </a:cubicBezTo>
                  <a:lnTo>
                    <a:pt x="262" y="1992"/>
                  </a:lnTo>
                  <a:cubicBezTo>
                    <a:pt x="110" y="1992"/>
                    <a:pt x="0" y="2118"/>
                    <a:pt x="0" y="2254"/>
                  </a:cubicBezTo>
                  <a:lnTo>
                    <a:pt x="0" y="3582"/>
                  </a:lnTo>
                  <a:cubicBezTo>
                    <a:pt x="0" y="3735"/>
                    <a:pt x="110" y="3844"/>
                    <a:pt x="262" y="3844"/>
                  </a:cubicBezTo>
                  <a:lnTo>
                    <a:pt x="1590" y="3844"/>
                  </a:lnTo>
                  <a:cubicBezTo>
                    <a:pt x="1730" y="3844"/>
                    <a:pt x="1853" y="3735"/>
                    <a:pt x="1853" y="3582"/>
                  </a:cubicBezTo>
                  <a:lnTo>
                    <a:pt x="1853" y="3180"/>
                  </a:lnTo>
                  <a:lnTo>
                    <a:pt x="2643" y="3180"/>
                  </a:lnTo>
                  <a:lnTo>
                    <a:pt x="2643" y="3983"/>
                  </a:lnTo>
                  <a:lnTo>
                    <a:pt x="2254" y="3983"/>
                  </a:lnTo>
                  <a:cubicBezTo>
                    <a:pt x="2101" y="3983"/>
                    <a:pt x="1979" y="4093"/>
                    <a:pt x="1979" y="4246"/>
                  </a:cubicBezTo>
                  <a:lnTo>
                    <a:pt x="1979" y="5574"/>
                  </a:lnTo>
                  <a:cubicBezTo>
                    <a:pt x="1979" y="5713"/>
                    <a:pt x="2101" y="5836"/>
                    <a:pt x="2254" y="5836"/>
                  </a:cubicBezTo>
                  <a:lnTo>
                    <a:pt x="3569" y="5836"/>
                  </a:lnTo>
                  <a:cubicBezTo>
                    <a:pt x="3721" y="5836"/>
                    <a:pt x="3831" y="5713"/>
                    <a:pt x="3831" y="5574"/>
                  </a:cubicBezTo>
                  <a:lnTo>
                    <a:pt x="3831" y="4246"/>
                  </a:lnTo>
                  <a:cubicBezTo>
                    <a:pt x="3831" y="4093"/>
                    <a:pt x="3721" y="3983"/>
                    <a:pt x="3569" y="3983"/>
                  </a:cubicBezTo>
                  <a:lnTo>
                    <a:pt x="3180" y="3983"/>
                  </a:lnTo>
                  <a:lnTo>
                    <a:pt x="3180" y="3180"/>
                  </a:lnTo>
                  <a:lnTo>
                    <a:pt x="3970" y="3180"/>
                  </a:lnTo>
                  <a:lnTo>
                    <a:pt x="3970" y="3582"/>
                  </a:lnTo>
                  <a:cubicBezTo>
                    <a:pt x="3970" y="3735"/>
                    <a:pt x="4093" y="3844"/>
                    <a:pt x="4233" y="3844"/>
                  </a:cubicBezTo>
                  <a:lnTo>
                    <a:pt x="5560" y="3844"/>
                  </a:lnTo>
                  <a:cubicBezTo>
                    <a:pt x="5713" y="3844"/>
                    <a:pt x="5823" y="3735"/>
                    <a:pt x="5823" y="3582"/>
                  </a:cubicBezTo>
                  <a:lnTo>
                    <a:pt x="5823" y="2254"/>
                  </a:lnTo>
                  <a:cubicBezTo>
                    <a:pt x="5823" y="2118"/>
                    <a:pt x="5713" y="1992"/>
                    <a:pt x="5560" y="1992"/>
                  </a:cubicBezTo>
                  <a:lnTo>
                    <a:pt x="4233" y="1992"/>
                  </a:lnTo>
                  <a:cubicBezTo>
                    <a:pt x="4093" y="1992"/>
                    <a:pt x="3970" y="2118"/>
                    <a:pt x="3970" y="2254"/>
                  </a:cubicBezTo>
                  <a:lnTo>
                    <a:pt x="3970" y="2656"/>
                  </a:lnTo>
                  <a:lnTo>
                    <a:pt x="3180" y="2656"/>
                  </a:lnTo>
                  <a:lnTo>
                    <a:pt x="3180" y="1869"/>
                  </a:lnTo>
                  <a:lnTo>
                    <a:pt x="3569" y="1869"/>
                  </a:lnTo>
                  <a:cubicBezTo>
                    <a:pt x="3721" y="1869"/>
                    <a:pt x="3831" y="1743"/>
                    <a:pt x="3831" y="1590"/>
                  </a:cubicBezTo>
                  <a:lnTo>
                    <a:pt x="3831" y="276"/>
                  </a:lnTo>
                  <a:cubicBezTo>
                    <a:pt x="3831" y="126"/>
                    <a:pt x="3721" y="0"/>
                    <a:pt x="3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3371900" y="3313500"/>
              <a:ext cx="65025" cy="13150"/>
            </a:xfrm>
            <a:custGeom>
              <a:avLst/>
              <a:gdLst/>
              <a:ahLst/>
              <a:cxnLst/>
              <a:rect l="l" t="t" r="r" b="b"/>
              <a:pathLst>
                <a:path w="2601" h="526" extrusionOk="0">
                  <a:moveTo>
                    <a:pt x="346" y="1"/>
                  </a:moveTo>
                  <a:cubicBezTo>
                    <a:pt x="1" y="14"/>
                    <a:pt x="1" y="512"/>
                    <a:pt x="346" y="525"/>
                  </a:cubicBezTo>
                  <a:lnTo>
                    <a:pt x="2338" y="525"/>
                  </a:lnTo>
                  <a:cubicBezTo>
                    <a:pt x="2491" y="525"/>
                    <a:pt x="2600" y="416"/>
                    <a:pt x="2600" y="263"/>
                  </a:cubicBezTo>
                  <a:cubicBezTo>
                    <a:pt x="2600" y="123"/>
                    <a:pt x="2491" y="1"/>
                    <a:pt x="2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3371900" y="3341150"/>
              <a:ext cx="37375" cy="13550"/>
            </a:xfrm>
            <a:custGeom>
              <a:avLst/>
              <a:gdLst/>
              <a:ahLst/>
              <a:cxnLst/>
              <a:rect l="l" t="t" r="r" b="b"/>
              <a:pathLst>
                <a:path w="1495" h="542" extrusionOk="0">
                  <a:moveTo>
                    <a:pt x="346" y="0"/>
                  </a:moveTo>
                  <a:cubicBezTo>
                    <a:pt x="1" y="13"/>
                    <a:pt x="1" y="524"/>
                    <a:pt x="346" y="541"/>
                  </a:cubicBezTo>
                  <a:lnTo>
                    <a:pt x="1203" y="541"/>
                  </a:lnTo>
                  <a:cubicBezTo>
                    <a:pt x="1342" y="541"/>
                    <a:pt x="1452" y="442"/>
                    <a:pt x="1481" y="305"/>
                  </a:cubicBezTo>
                  <a:cubicBezTo>
                    <a:pt x="1495" y="153"/>
                    <a:pt x="1369" y="0"/>
                    <a:pt x="1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3371900" y="3285775"/>
              <a:ext cx="65775" cy="13225"/>
            </a:xfrm>
            <a:custGeom>
              <a:avLst/>
              <a:gdLst/>
              <a:ahLst/>
              <a:cxnLst/>
              <a:rect l="l" t="t" r="r" b="b"/>
              <a:pathLst>
                <a:path w="2631" h="529" extrusionOk="0">
                  <a:moveTo>
                    <a:pt x="346" y="1"/>
                  </a:moveTo>
                  <a:cubicBezTo>
                    <a:pt x="1" y="17"/>
                    <a:pt x="1" y="515"/>
                    <a:pt x="346" y="529"/>
                  </a:cubicBezTo>
                  <a:lnTo>
                    <a:pt x="2325" y="529"/>
                  </a:lnTo>
                  <a:cubicBezTo>
                    <a:pt x="2464" y="529"/>
                    <a:pt x="2587" y="432"/>
                    <a:pt x="2600" y="306"/>
                  </a:cubicBezTo>
                  <a:cubicBezTo>
                    <a:pt x="2630" y="140"/>
                    <a:pt x="2504" y="1"/>
                    <a:pt x="2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3454575" y="3313500"/>
              <a:ext cx="65325" cy="13150"/>
            </a:xfrm>
            <a:custGeom>
              <a:avLst/>
              <a:gdLst/>
              <a:ahLst/>
              <a:cxnLst/>
              <a:rect l="l" t="t" r="r" b="b"/>
              <a:pathLst>
                <a:path w="2613" h="526" extrusionOk="0">
                  <a:moveTo>
                    <a:pt x="359" y="1"/>
                  </a:moveTo>
                  <a:cubicBezTo>
                    <a:pt x="0" y="14"/>
                    <a:pt x="0" y="512"/>
                    <a:pt x="359" y="525"/>
                  </a:cubicBezTo>
                  <a:lnTo>
                    <a:pt x="2337" y="525"/>
                  </a:lnTo>
                  <a:cubicBezTo>
                    <a:pt x="2490" y="525"/>
                    <a:pt x="2613" y="416"/>
                    <a:pt x="2613" y="263"/>
                  </a:cubicBezTo>
                  <a:cubicBezTo>
                    <a:pt x="2613" y="123"/>
                    <a:pt x="2490"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3454575" y="3285775"/>
              <a:ext cx="65675" cy="13225"/>
            </a:xfrm>
            <a:custGeom>
              <a:avLst/>
              <a:gdLst/>
              <a:ahLst/>
              <a:cxnLst/>
              <a:rect l="l" t="t" r="r" b="b"/>
              <a:pathLst>
                <a:path w="2627" h="529" extrusionOk="0">
                  <a:moveTo>
                    <a:pt x="359" y="1"/>
                  </a:moveTo>
                  <a:cubicBezTo>
                    <a:pt x="0" y="17"/>
                    <a:pt x="0" y="515"/>
                    <a:pt x="359" y="529"/>
                  </a:cubicBezTo>
                  <a:lnTo>
                    <a:pt x="2337" y="529"/>
                  </a:lnTo>
                  <a:cubicBezTo>
                    <a:pt x="2460" y="529"/>
                    <a:pt x="2586" y="432"/>
                    <a:pt x="2599" y="306"/>
                  </a:cubicBezTo>
                  <a:cubicBezTo>
                    <a:pt x="2626" y="140"/>
                    <a:pt x="2503" y="1"/>
                    <a:pt x="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3484600" y="3341150"/>
              <a:ext cx="37375" cy="13550"/>
            </a:xfrm>
            <a:custGeom>
              <a:avLst/>
              <a:gdLst/>
              <a:ahLst/>
              <a:cxnLst/>
              <a:rect l="l" t="t" r="r" b="b"/>
              <a:pathLst>
                <a:path w="1495" h="542" extrusionOk="0">
                  <a:moveTo>
                    <a:pt x="293" y="0"/>
                  </a:moveTo>
                  <a:cubicBezTo>
                    <a:pt x="154" y="0"/>
                    <a:pt x="44" y="96"/>
                    <a:pt x="14" y="236"/>
                  </a:cubicBezTo>
                  <a:cubicBezTo>
                    <a:pt x="1" y="402"/>
                    <a:pt x="127" y="541"/>
                    <a:pt x="280" y="541"/>
                  </a:cubicBezTo>
                  <a:lnTo>
                    <a:pt x="1136" y="541"/>
                  </a:lnTo>
                  <a:cubicBezTo>
                    <a:pt x="1495" y="524"/>
                    <a:pt x="1495" y="13"/>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3371900" y="3473600"/>
              <a:ext cx="37375" cy="13450"/>
            </a:xfrm>
            <a:custGeom>
              <a:avLst/>
              <a:gdLst/>
              <a:ahLst/>
              <a:cxnLst/>
              <a:rect l="l" t="t" r="r" b="b"/>
              <a:pathLst>
                <a:path w="1495" h="538" extrusionOk="0">
                  <a:moveTo>
                    <a:pt x="346" y="0"/>
                  </a:moveTo>
                  <a:cubicBezTo>
                    <a:pt x="1" y="13"/>
                    <a:pt x="1" y="525"/>
                    <a:pt x="346" y="538"/>
                  </a:cubicBezTo>
                  <a:lnTo>
                    <a:pt x="1203" y="538"/>
                  </a:lnTo>
                  <a:cubicBezTo>
                    <a:pt x="1342" y="538"/>
                    <a:pt x="1452" y="442"/>
                    <a:pt x="1481" y="305"/>
                  </a:cubicBezTo>
                  <a:cubicBezTo>
                    <a:pt x="1495" y="153"/>
                    <a:pt x="1369" y="0"/>
                    <a:pt x="1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3484600" y="3473600"/>
              <a:ext cx="37375" cy="13450"/>
            </a:xfrm>
            <a:custGeom>
              <a:avLst/>
              <a:gdLst/>
              <a:ahLst/>
              <a:cxnLst/>
              <a:rect l="l" t="t" r="r" b="b"/>
              <a:pathLst>
                <a:path w="1495" h="538" extrusionOk="0">
                  <a:moveTo>
                    <a:pt x="293" y="0"/>
                  </a:moveTo>
                  <a:cubicBezTo>
                    <a:pt x="154" y="0"/>
                    <a:pt x="44" y="96"/>
                    <a:pt x="14" y="236"/>
                  </a:cubicBezTo>
                  <a:cubicBezTo>
                    <a:pt x="1" y="402"/>
                    <a:pt x="127" y="538"/>
                    <a:pt x="280" y="538"/>
                  </a:cubicBezTo>
                  <a:lnTo>
                    <a:pt x="1136" y="538"/>
                  </a:lnTo>
                  <a:cubicBezTo>
                    <a:pt x="1495" y="525"/>
                    <a:pt x="1495" y="13"/>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38"/>
          <p:cNvGrpSpPr/>
          <p:nvPr/>
        </p:nvGrpSpPr>
        <p:grpSpPr>
          <a:xfrm>
            <a:off x="4860647" y="1342988"/>
            <a:ext cx="338875" cy="339300"/>
            <a:chOff x="2518850" y="3256400"/>
            <a:chExt cx="338875" cy="339300"/>
          </a:xfrm>
        </p:grpSpPr>
        <p:sp>
          <p:nvSpPr>
            <p:cNvPr id="859" name="Google Shape;859;p38"/>
            <p:cNvSpPr/>
            <p:nvPr/>
          </p:nvSpPr>
          <p:spPr>
            <a:xfrm>
              <a:off x="2518850" y="3256400"/>
              <a:ext cx="338875" cy="339300"/>
            </a:xfrm>
            <a:custGeom>
              <a:avLst/>
              <a:gdLst/>
              <a:ahLst/>
              <a:cxnLst/>
              <a:rect l="l" t="t" r="r" b="b"/>
              <a:pathLst>
                <a:path w="13555" h="13572" extrusionOk="0">
                  <a:moveTo>
                    <a:pt x="8370" y="2975"/>
                  </a:moveTo>
                  <a:lnTo>
                    <a:pt x="8370" y="3500"/>
                  </a:lnTo>
                  <a:lnTo>
                    <a:pt x="7842" y="3500"/>
                  </a:lnTo>
                  <a:lnTo>
                    <a:pt x="7842" y="2975"/>
                  </a:lnTo>
                  <a:close/>
                  <a:moveTo>
                    <a:pt x="4662" y="5259"/>
                  </a:moveTo>
                  <a:lnTo>
                    <a:pt x="4662" y="7317"/>
                  </a:lnTo>
                  <a:lnTo>
                    <a:pt x="3596" y="7317"/>
                  </a:lnTo>
                  <a:lnTo>
                    <a:pt x="3596" y="5259"/>
                  </a:lnTo>
                  <a:close/>
                  <a:moveTo>
                    <a:pt x="7304" y="542"/>
                  </a:moveTo>
                  <a:lnTo>
                    <a:pt x="7304" y="7317"/>
                  </a:lnTo>
                  <a:lnTo>
                    <a:pt x="6252" y="7317"/>
                  </a:lnTo>
                  <a:lnTo>
                    <a:pt x="6252" y="542"/>
                  </a:lnTo>
                  <a:close/>
                  <a:moveTo>
                    <a:pt x="8370" y="4027"/>
                  </a:moveTo>
                  <a:lnTo>
                    <a:pt x="8370" y="7317"/>
                  </a:lnTo>
                  <a:lnTo>
                    <a:pt x="7842" y="7317"/>
                  </a:lnTo>
                  <a:lnTo>
                    <a:pt x="7842" y="4027"/>
                  </a:lnTo>
                  <a:close/>
                  <a:moveTo>
                    <a:pt x="9960" y="2451"/>
                  </a:moveTo>
                  <a:lnTo>
                    <a:pt x="9960" y="7317"/>
                  </a:lnTo>
                  <a:lnTo>
                    <a:pt x="8894" y="7317"/>
                  </a:lnTo>
                  <a:lnTo>
                    <a:pt x="8894" y="2451"/>
                  </a:lnTo>
                  <a:close/>
                  <a:moveTo>
                    <a:pt x="11440" y="4027"/>
                  </a:moveTo>
                  <a:lnTo>
                    <a:pt x="11440" y="10653"/>
                  </a:lnTo>
                  <a:lnTo>
                    <a:pt x="2115" y="10653"/>
                  </a:lnTo>
                  <a:lnTo>
                    <a:pt x="2115" y="4027"/>
                  </a:lnTo>
                  <a:lnTo>
                    <a:pt x="5727" y="4027"/>
                  </a:lnTo>
                  <a:lnTo>
                    <a:pt x="5727" y="7317"/>
                  </a:lnTo>
                  <a:lnTo>
                    <a:pt x="5186" y="7317"/>
                  </a:lnTo>
                  <a:lnTo>
                    <a:pt x="5186" y="4980"/>
                  </a:lnTo>
                  <a:cubicBezTo>
                    <a:pt x="5186" y="4844"/>
                    <a:pt x="5077" y="4718"/>
                    <a:pt x="4924" y="4718"/>
                  </a:cubicBezTo>
                  <a:lnTo>
                    <a:pt x="3334" y="4718"/>
                  </a:lnTo>
                  <a:cubicBezTo>
                    <a:pt x="3194" y="4718"/>
                    <a:pt x="3071" y="4844"/>
                    <a:pt x="3071" y="4980"/>
                  </a:cubicBezTo>
                  <a:lnTo>
                    <a:pt x="3071" y="7317"/>
                  </a:lnTo>
                  <a:lnTo>
                    <a:pt x="2932" y="7317"/>
                  </a:lnTo>
                  <a:cubicBezTo>
                    <a:pt x="2587" y="7334"/>
                    <a:pt x="2587" y="7832"/>
                    <a:pt x="2932" y="7845"/>
                  </a:cubicBezTo>
                  <a:lnTo>
                    <a:pt x="10624" y="7845"/>
                  </a:lnTo>
                  <a:cubicBezTo>
                    <a:pt x="10969" y="7832"/>
                    <a:pt x="10969" y="7334"/>
                    <a:pt x="10624" y="7317"/>
                  </a:cubicBezTo>
                  <a:lnTo>
                    <a:pt x="10484" y="7317"/>
                  </a:lnTo>
                  <a:lnTo>
                    <a:pt x="10484" y="4027"/>
                  </a:lnTo>
                  <a:close/>
                  <a:moveTo>
                    <a:pt x="12240" y="2975"/>
                  </a:moveTo>
                  <a:cubicBezTo>
                    <a:pt x="12380" y="2975"/>
                    <a:pt x="12502" y="3085"/>
                    <a:pt x="12502" y="3237"/>
                  </a:cubicBezTo>
                  <a:lnTo>
                    <a:pt x="12502" y="11716"/>
                  </a:lnTo>
                  <a:lnTo>
                    <a:pt x="8370" y="11716"/>
                  </a:lnTo>
                  <a:cubicBezTo>
                    <a:pt x="8217" y="11716"/>
                    <a:pt x="8104" y="11828"/>
                    <a:pt x="8104" y="11981"/>
                  </a:cubicBezTo>
                  <a:lnTo>
                    <a:pt x="5448" y="11981"/>
                  </a:lnTo>
                  <a:cubicBezTo>
                    <a:pt x="5448" y="11828"/>
                    <a:pt x="5339" y="11716"/>
                    <a:pt x="5186" y="11716"/>
                  </a:cubicBezTo>
                  <a:lnTo>
                    <a:pt x="1050" y="11716"/>
                  </a:lnTo>
                  <a:lnTo>
                    <a:pt x="1050" y="3237"/>
                  </a:lnTo>
                  <a:cubicBezTo>
                    <a:pt x="1050" y="3085"/>
                    <a:pt x="1176" y="2975"/>
                    <a:pt x="1329" y="2975"/>
                  </a:cubicBezTo>
                  <a:lnTo>
                    <a:pt x="5727" y="2975"/>
                  </a:lnTo>
                  <a:lnTo>
                    <a:pt x="5727" y="3500"/>
                  </a:lnTo>
                  <a:lnTo>
                    <a:pt x="1853" y="3500"/>
                  </a:lnTo>
                  <a:cubicBezTo>
                    <a:pt x="1701" y="3500"/>
                    <a:pt x="1591" y="3626"/>
                    <a:pt x="1591" y="3765"/>
                  </a:cubicBezTo>
                  <a:lnTo>
                    <a:pt x="1591" y="10915"/>
                  </a:lnTo>
                  <a:cubicBezTo>
                    <a:pt x="1591" y="11068"/>
                    <a:pt x="1701" y="11191"/>
                    <a:pt x="1853" y="11191"/>
                  </a:cubicBezTo>
                  <a:lnTo>
                    <a:pt x="11702" y="11191"/>
                  </a:lnTo>
                  <a:cubicBezTo>
                    <a:pt x="11855" y="11191"/>
                    <a:pt x="11965" y="11068"/>
                    <a:pt x="11965" y="10915"/>
                  </a:cubicBezTo>
                  <a:lnTo>
                    <a:pt x="11965" y="3765"/>
                  </a:lnTo>
                  <a:cubicBezTo>
                    <a:pt x="11965" y="3626"/>
                    <a:pt x="11855" y="3500"/>
                    <a:pt x="11702" y="3500"/>
                  </a:cubicBezTo>
                  <a:lnTo>
                    <a:pt x="10484" y="3500"/>
                  </a:lnTo>
                  <a:lnTo>
                    <a:pt x="10484" y="2975"/>
                  </a:lnTo>
                  <a:close/>
                  <a:moveTo>
                    <a:pt x="13030" y="12243"/>
                  </a:moveTo>
                  <a:lnTo>
                    <a:pt x="13030" y="12768"/>
                  </a:lnTo>
                  <a:cubicBezTo>
                    <a:pt x="13030" y="12921"/>
                    <a:pt x="12904" y="13043"/>
                    <a:pt x="12768" y="13043"/>
                  </a:cubicBezTo>
                  <a:lnTo>
                    <a:pt x="788" y="13043"/>
                  </a:lnTo>
                  <a:cubicBezTo>
                    <a:pt x="652" y="13043"/>
                    <a:pt x="525" y="12921"/>
                    <a:pt x="525" y="12768"/>
                  </a:cubicBezTo>
                  <a:lnTo>
                    <a:pt x="525" y="12243"/>
                  </a:lnTo>
                  <a:lnTo>
                    <a:pt x="4994" y="12243"/>
                  </a:lnTo>
                  <a:cubicBezTo>
                    <a:pt x="5090" y="12409"/>
                    <a:pt x="5256" y="12506"/>
                    <a:pt x="5448" y="12506"/>
                  </a:cubicBezTo>
                  <a:lnTo>
                    <a:pt x="8104" y="12506"/>
                  </a:lnTo>
                  <a:cubicBezTo>
                    <a:pt x="8300" y="12506"/>
                    <a:pt x="8466" y="12409"/>
                    <a:pt x="8562" y="12243"/>
                  </a:cubicBezTo>
                  <a:close/>
                  <a:moveTo>
                    <a:pt x="5989" y="1"/>
                  </a:moveTo>
                  <a:cubicBezTo>
                    <a:pt x="5837" y="1"/>
                    <a:pt x="5727" y="127"/>
                    <a:pt x="5727" y="280"/>
                  </a:cubicBezTo>
                  <a:lnTo>
                    <a:pt x="5727" y="2451"/>
                  </a:lnTo>
                  <a:lnTo>
                    <a:pt x="1329" y="2451"/>
                  </a:lnTo>
                  <a:cubicBezTo>
                    <a:pt x="884" y="2451"/>
                    <a:pt x="525" y="2796"/>
                    <a:pt x="525" y="3237"/>
                  </a:cubicBezTo>
                  <a:lnTo>
                    <a:pt x="525" y="11716"/>
                  </a:lnTo>
                  <a:lnTo>
                    <a:pt x="263" y="11716"/>
                  </a:lnTo>
                  <a:cubicBezTo>
                    <a:pt x="110" y="11716"/>
                    <a:pt x="1" y="11828"/>
                    <a:pt x="1" y="11981"/>
                  </a:cubicBezTo>
                  <a:lnTo>
                    <a:pt x="1" y="12768"/>
                  </a:lnTo>
                  <a:cubicBezTo>
                    <a:pt x="1" y="13209"/>
                    <a:pt x="359" y="13571"/>
                    <a:pt x="788" y="13571"/>
                  </a:cubicBezTo>
                  <a:lnTo>
                    <a:pt x="12768" y="13571"/>
                  </a:lnTo>
                  <a:cubicBezTo>
                    <a:pt x="13210" y="13571"/>
                    <a:pt x="13555" y="13209"/>
                    <a:pt x="13555" y="12768"/>
                  </a:cubicBezTo>
                  <a:lnTo>
                    <a:pt x="13555" y="11981"/>
                  </a:lnTo>
                  <a:cubicBezTo>
                    <a:pt x="13555" y="11828"/>
                    <a:pt x="13445" y="11716"/>
                    <a:pt x="13293" y="11716"/>
                  </a:cubicBezTo>
                  <a:lnTo>
                    <a:pt x="13030" y="11716"/>
                  </a:lnTo>
                  <a:lnTo>
                    <a:pt x="13030" y="3237"/>
                  </a:lnTo>
                  <a:cubicBezTo>
                    <a:pt x="13030" y="2796"/>
                    <a:pt x="12668" y="2451"/>
                    <a:pt x="12240" y="2451"/>
                  </a:cubicBezTo>
                  <a:lnTo>
                    <a:pt x="10484" y="2451"/>
                  </a:lnTo>
                  <a:lnTo>
                    <a:pt x="10484" y="2172"/>
                  </a:lnTo>
                  <a:cubicBezTo>
                    <a:pt x="10484" y="2036"/>
                    <a:pt x="10375" y="1909"/>
                    <a:pt x="10222" y="1909"/>
                  </a:cubicBezTo>
                  <a:lnTo>
                    <a:pt x="8632" y="1909"/>
                  </a:lnTo>
                  <a:cubicBezTo>
                    <a:pt x="8492" y="1909"/>
                    <a:pt x="8370" y="2036"/>
                    <a:pt x="8370" y="2172"/>
                  </a:cubicBezTo>
                  <a:lnTo>
                    <a:pt x="8370" y="2451"/>
                  </a:lnTo>
                  <a:lnTo>
                    <a:pt x="7842" y="2451"/>
                  </a:lnTo>
                  <a:lnTo>
                    <a:pt x="7842" y="280"/>
                  </a:lnTo>
                  <a:cubicBezTo>
                    <a:pt x="7842" y="127"/>
                    <a:pt x="7719" y="1"/>
                    <a:pt x="7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8"/>
            <p:cNvSpPr/>
            <p:nvPr/>
          </p:nvSpPr>
          <p:spPr>
            <a:xfrm>
              <a:off x="2583850" y="3465950"/>
              <a:ext cx="96125" cy="13225"/>
            </a:xfrm>
            <a:custGeom>
              <a:avLst/>
              <a:gdLst/>
              <a:ahLst/>
              <a:cxnLst/>
              <a:rect l="l" t="t" r="r" b="b"/>
              <a:pathLst>
                <a:path w="3845" h="529" extrusionOk="0">
                  <a:moveTo>
                    <a:pt x="345" y="1"/>
                  </a:moveTo>
                  <a:cubicBezTo>
                    <a:pt x="0" y="1"/>
                    <a:pt x="0" y="512"/>
                    <a:pt x="345" y="528"/>
                  </a:cubicBezTo>
                  <a:lnTo>
                    <a:pt x="3542" y="528"/>
                  </a:lnTo>
                  <a:cubicBezTo>
                    <a:pt x="3678" y="528"/>
                    <a:pt x="3804" y="429"/>
                    <a:pt x="3818" y="306"/>
                  </a:cubicBezTo>
                  <a:cubicBezTo>
                    <a:pt x="3844" y="140"/>
                    <a:pt x="3721" y="1"/>
                    <a:pt x="3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8"/>
            <p:cNvSpPr/>
            <p:nvPr/>
          </p:nvSpPr>
          <p:spPr>
            <a:xfrm>
              <a:off x="2583850" y="3492250"/>
              <a:ext cx="96125" cy="13150"/>
            </a:xfrm>
            <a:custGeom>
              <a:avLst/>
              <a:gdLst/>
              <a:ahLst/>
              <a:cxnLst/>
              <a:rect l="l" t="t" r="r" b="b"/>
              <a:pathLst>
                <a:path w="3845" h="526" extrusionOk="0">
                  <a:moveTo>
                    <a:pt x="345" y="1"/>
                  </a:moveTo>
                  <a:cubicBezTo>
                    <a:pt x="0" y="14"/>
                    <a:pt x="0" y="512"/>
                    <a:pt x="345" y="525"/>
                  </a:cubicBezTo>
                  <a:lnTo>
                    <a:pt x="3542" y="525"/>
                  </a:lnTo>
                  <a:cubicBezTo>
                    <a:pt x="3678" y="525"/>
                    <a:pt x="3804" y="442"/>
                    <a:pt x="3818" y="306"/>
                  </a:cubicBezTo>
                  <a:cubicBezTo>
                    <a:pt x="3844" y="140"/>
                    <a:pt x="3721" y="1"/>
                    <a:pt x="3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8"/>
            <p:cNvSpPr/>
            <p:nvPr/>
          </p:nvSpPr>
          <p:spPr>
            <a:xfrm>
              <a:off x="2695550" y="3465950"/>
              <a:ext cx="96125" cy="13225"/>
            </a:xfrm>
            <a:custGeom>
              <a:avLst/>
              <a:gdLst/>
              <a:ahLst/>
              <a:cxnLst/>
              <a:rect l="l" t="t" r="r" b="b"/>
              <a:pathLst>
                <a:path w="3845" h="529" extrusionOk="0">
                  <a:moveTo>
                    <a:pt x="359" y="1"/>
                  </a:moveTo>
                  <a:cubicBezTo>
                    <a:pt x="14" y="1"/>
                    <a:pt x="0" y="512"/>
                    <a:pt x="359" y="528"/>
                  </a:cubicBezTo>
                  <a:lnTo>
                    <a:pt x="3556" y="528"/>
                  </a:lnTo>
                  <a:cubicBezTo>
                    <a:pt x="3692" y="528"/>
                    <a:pt x="3805" y="429"/>
                    <a:pt x="3831" y="306"/>
                  </a:cubicBezTo>
                  <a:cubicBezTo>
                    <a:pt x="3844" y="140"/>
                    <a:pt x="3722" y="1"/>
                    <a:pt x="3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8"/>
            <p:cNvSpPr/>
            <p:nvPr/>
          </p:nvSpPr>
          <p:spPr>
            <a:xfrm>
              <a:off x="2695550" y="3492250"/>
              <a:ext cx="96125" cy="13150"/>
            </a:xfrm>
            <a:custGeom>
              <a:avLst/>
              <a:gdLst/>
              <a:ahLst/>
              <a:cxnLst/>
              <a:rect l="l" t="t" r="r" b="b"/>
              <a:pathLst>
                <a:path w="3845" h="526" extrusionOk="0">
                  <a:moveTo>
                    <a:pt x="359" y="1"/>
                  </a:moveTo>
                  <a:cubicBezTo>
                    <a:pt x="14" y="14"/>
                    <a:pt x="0" y="512"/>
                    <a:pt x="359" y="525"/>
                  </a:cubicBezTo>
                  <a:lnTo>
                    <a:pt x="3556" y="525"/>
                  </a:lnTo>
                  <a:cubicBezTo>
                    <a:pt x="3692" y="525"/>
                    <a:pt x="3805" y="442"/>
                    <a:pt x="3831" y="306"/>
                  </a:cubicBezTo>
                  <a:cubicBezTo>
                    <a:pt x="3844" y="140"/>
                    <a:pt x="3722" y="1"/>
                    <a:pt x="3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38"/>
          <p:cNvGrpSpPr/>
          <p:nvPr/>
        </p:nvGrpSpPr>
        <p:grpSpPr>
          <a:xfrm>
            <a:off x="2435860" y="2805838"/>
            <a:ext cx="339200" cy="304700"/>
            <a:chOff x="2489475" y="2699700"/>
            <a:chExt cx="339200" cy="304700"/>
          </a:xfrm>
        </p:grpSpPr>
        <p:sp>
          <p:nvSpPr>
            <p:cNvPr id="865" name="Google Shape;865;p38"/>
            <p:cNvSpPr/>
            <p:nvPr/>
          </p:nvSpPr>
          <p:spPr>
            <a:xfrm>
              <a:off x="2489475" y="2699700"/>
              <a:ext cx="339200" cy="304700"/>
            </a:xfrm>
            <a:custGeom>
              <a:avLst/>
              <a:gdLst/>
              <a:ahLst/>
              <a:cxnLst/>
              <a:rect l="l" t="t" r="r" b="b"/>
              <a:pathLst>
                <a:path w="13568" h="12188" extrusionOk="0">
                  <a:moveTo>
                    <a:pt x="12765" y="539"/>
                  </a:moveTo>
                  <a:cubicBezTo>
                    <a:pt x="12917" y="539"/>
                    <a:pt x="13043" y="652"/>
                    <a:pt x="13043" y="804"/>
                  </a:cubicBezTo>
                  <a:lnTo>
                    <a:pt x="13043" y="1067"/>
                  </a:lnTo>
                  <a:lnTo>
                    <a:pt x="4509" y="1067"/>
                  </a:lnTo>
                  <a:cubicBezTo>
                    <a:pt x="4356" y="1067"/>
                    <a:pt x="4246" y="1189"/>
                    <a:pt x="4246" y="1329"/>
                  </a:cubicBezTo>
                  <a:cubicBezTo>
                    <a:pt x="4246" y="1770"/>
                    <a:pt x="3885" y="2132"/>
                    <a:pt x="3443" y="2132"/>
                  </a:cubicBezTo>
                  <a:lnTo>
                    <a:pt x="539" y="2132"/>
                  </a:lnTo>
                  <a:lnTo>
                    <a:pt x="539" y="804"/>
                  </a:lnTo>
                  <a:cubicBezTo>
                    <a:pt x="539" y="652"/>
                    <a:pt x="648" y="539"/>
                    <a:pt x="801" y="539"/>
                  </a:cubicBezTo>
                  <a:close/>
                  <a:moveTo>
                    <a:pt x="13043" y="1591"/>
                  </a:moveTo>
                  <a:lnTo>
                    <a:pt x="13043" y="11397"/>
                  </a:lnTo>
                  <a:cubicBezTo>
                    <a:pt x="13043" y="11537"/>
                    <a:pt x="12917" y="11659"/>
                    <a:pt x="12765" y="11659"/>
                  </a:cubicBezTo>
                  <a:lnTo>
                    <a:pt x="801" y="11659"/>
                  </a:lnTo>
                  <a:cubicBezTo>
                    <a:pt x="648" y="11659"/>
                    <a:pt x="539" y="11537"/>
                    <a:pt x="539" y="11397"/>
                  </a:cubicBezTo>
                  <a:lnTo>
                    <a:pt x="539" y="2657"/>
                  </a:lnTo>
                  <a:lnTo>
                    <a:pt x="3443" y="2657"/>
                  </a:lnTo>
                  <a:cubicBezTo>
                    <a:pt x="4094" y="2657"/>
                    <a:pt x="4618" y="2199"/>
                    <a:pt x="4744" y="1591"/>
                  </a:cubicBezTo>
                  <a:close/>
                  <a:moveTo>
                    <a:pt x="801" y="1"/>
                  </a:moveTo>
                  <a:cubicBezTo>
                    <a:pt x="359" y="1"/>
                    <a:pt x="1" y="360"/>
                    <a:pt x="1" y="804"/>
                  </a:cubicBezTo>
                  <a:lnTo>
                    <a:pt x="1" y="11397"/>
                  </a:lnTo>
                  <a:cubicBezTo>
                    <a:pt x="1" y="11842"/>
                    <a:pt x="359" y="12187"/>
                    <a:pt x="801" y="12187"/>
                  </a:cubicBezTo>
                  <a:lnTo>
                    <a:pt x="12765" y="12187"/>
                  </a:lnTo>
                  <a:cubicBezTo>
                    <a:pt x="13209" y="12187"/>
                    <a:pt x="13568" y="11842"/>
                    <a:pt x="13568" y="11397"/>
                  </a:cubicBezTo>
                  <a:lnTo>
                    <a:pt x="13568" y="804"/>
                  </a:lnTo>
                  <a:cubicBezTo>
                    <a:pt x="13568" y="360"/>
                    <a:pt x="13209" y="1"/>
                    <a:pt x="12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2568975" y="2726100"/>
              <a:ext cx="13475" cy="13400"/>
            </a:xfrm>
            <a:custGeom>
              <a:avLst/>
              <a:gdLst/>
              <a:ahLst/>
              <a:cxnLst/>
              <a:rect l="l" t="t" r="r" b="b"/>
              <a:pathLst>
                <a:path w="539" h="536" extrusionOk="0">
                  <a:moveTo>
                    <a:pt x="270" y="1"/>
                  </a:moveTo>
                  <a:cubicBezTo>
                    <a:pt x="139" y="1"/>
                    <a:pt x="8" y="87"/>
                    <a:pt x="1" y="260"/>
                  </a:cubicBezTo>
                  <a:cubicBezTo>
                    <a:pt x="1" y="412"/>
                    <a:pt x="124" y="535"/>
                    <a:pt x="263" y="535"/>
                  </a:cubicBezTo>
                  <a:cubicBezTo>
                    <a:pt x="416" y="535"/>
                    <a:pt x="539" y="412"/>
                    <a:pt x="539" y="260"/>
                  </a:cubicBezTo>
                  <a:cubicBezTo>
                    <a:pt x="532" y="87"/>
                    <a:pt x="401"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8"/>
            <p:cNvSpPr/>
            <p:nvPr/>
          </p:nvSpPr>
          <p:spPr>
            <a:xfrm>
              <a:off x="2542675" y="2726100"/>
              <a:ext cx="13225" cy="13400"/>
            </a:xfrm>
            <a:custGeom>
              <a:avLst/>
              <a:gdLst/>
              <a:ahLst/>
              <a:cxnLst/>
              <a:rect l="l" t="t" r="r" b="b"/>
              <a:pathLst>
                <a:path w="529" h="536" extrusionOk="0">
                  <a:moveTo>
                    <a:pt x="263" y="1"/>
                  </a:moveTo>
                  <a:cubicBezTo>
                    <a:pt x="135" y="1"/>
                    <a:pt x="7" y="87"/>
                    <a:pt x="1" y="260"/>
                  </a:cubicBezTo>
                  <a:cubicBezTo>
                    <a:pt x="1" y="412"/>
                    <a:pt x="113" y="535"/>
                    <a:pt x="263" y="535"/>
                  </a:cubicBezTo>
                  <a:cubicBezTo>
                    <a:pt x="402" y="535"/>
                    <a:pt x="528" y="412"/>
                    <a:pt x="528" y="260"/>
                  </a:cubicBezTo>
                  <a:cubicBezTo>
                    <a:pt x="520" y="87"/>
                    <a:pt x="391"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8"/>
            <p:cNvSpPr/>
            <p:nvPr/>
          </p:nvSpPr>
          <p:spPr>
            <a:xfrm>
              <a:off x="2516050" y="2726100"/>
              <a:ext cx="13200" cy="13400"/>
            </a:xfrm>
            <a:custGeom>
              <a:avLst/>
              <a:gdLst/>
              <a:ahLst/>
              <a:cxnLst/>
              <a:rect l="l" t="t" r="r" b="b"/>
              <a:pathLst>
                <a:path w="528" h="536" extrusionOk="0">
                  <a:moveTo>
                    <a:pt x="265" y="1"/>
                  </a:moveTo>
                  <a:cubicBezTo>
                    <a:pt x="137" y="1"/>
                    <a:pt x="8" y="87"/>
                    <a:pt x="0" y="260"/>
                  </a:cubicBezTo>
                  <a:cubicBezTo>
                    <a:pt x="0" y="412"/>
                    <a:pt x="126" y="535"/>
                    <a:pt x="266" y="535"/>
                  </a:cubicBezTo>
                  <a:cubicBezTo>
                    <a:pt x="415" y="535"/>
                    <a:pt x="528" y="412"/>
                    <a:pt x="528" y="260"/>
                  </a:cubicBezTo>
                  <a:cubicBezTo>
                    <a:pt x="521" y="87"/>
                    <a:pt x="39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2516050" y="2779225"/>
              <a:ext cx="286000" cy="198850"/>
            </a:xfrm>
            <a:custGeom>
              <a:avLst/>
              <a:gdLst/>
              <a:ahLst/>
              <a:cxnLst/>
              <a:rect l="l" t="t" r="r" b="b"/>
              <a:pathLst>
                <a:path w="11440" h="7954" extrusionOk="0">
                  <a:moveTo>
                    <a:pt x="10915" y="528"/>
                  </a:moveTo>
                  <a:lnTo>
                    <a:pt x="10915" y="7416"/>
                  </a:lnTo>
                  <a:lnTo>
                    <a:pt x="528" y="7416"/>
                  </a:lnTo>
                  <a:lnTo>
                    <a:pt x="528" y="528"/>
                  </a:lnTo>
                  <a:close/>
                  <a:moveTo>
                    <a:pt x="266" y="0"/>
                  </a:moveTo>
                  <a:cubicBezTo>
                    <a:pt x="126" y="0"/>
                    <a:pt x="0" y="126"/>
                    <a:pt x="0" y="262"/>
                  </a:cubicBezTo>
                  <a:lnTo>
                    <a:pt x="0" y="7678"/>
                  </a:lnTo>
                  <a:cubicBezTo>
                    <a:pt x="0" y="7831"/>
                    <a:pt x="126" y="7954"/>
                    <a:pt x="266" y="7954"/>
                  </a:cubicBezTo>
                  <a:lnTo>
                    <a:pt x="11177" y="7954"/>
                  </a:lnTo>
                  <a:cubicBezTo>
                    <a:pt x="11330" y="7954"/>
                    <a:pt x="11439" y="7831"/>
                    <a:pt x="11439" y="7678"/>
                  </a:cubicBezTo>
                  <a:lnTo>
                    <a:pt x="11439" y="262"/>
                  </a:lnTo>
                  <a:cubicBezTo>
                    <a:pt x="11439" y="126"/>
                    <a:pt x="11330" y="0"/>
                    <a:pt x="1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2538525" y="2805850"/>
              <a:ext cx="235225" cy="145600"/>
            </a:xfrm>
            <a:custGeom>
              <a:avLst/>
              <a:gdLst/>
              <a:ahLst/>
              <a:cxnLst/>
              <a:rect l="l" t="t" r="r" b="b"/>
              <a:pathLst>
                <a:path w="9409" h="5824" extrusionOk="0">
                  <a:moveTo>
                    <a:pt x="6032" y="512"/>
                  </a:moveTo>
                  <a:cubicBezTo>
                    <a:pt x="6225" y="512"/>
                    <a:pt x="6378" y="665"/>
                    <a:pt x="6378" y="857"/>
                  </a:cubicBezTo>
                  <a:cubicBezTo>
                    <a:pt x="6371" y="1086"/>
                    <a:pt x="6205" y="1201"/>
                    <a:pt x="6039" y="1201"/>
                  </a:cubicBezTo>
                  <a:cubicBezTo>
                    <a:pt x="5873" y="1201"/>
                    <a:pt x="5707" y="1086"/>
                    <a:pt x="5700" y="857"/>
                  </a:cubicBezTo>
                  <a:cubicBezTo>
                    <a:pt x="5700" y="665"/>
                    <a:pt x="5853" y="512"/>
                    <a:pt x="6032" y="512"/>
                  </a:cubicBezTo>
                  <a:close/>
                  <a:moveTo>
                    <a:pt x="1192" y="1481"/>
                  </a:moveTo>
                  <a:cubicBezTo>
                    <a:pt x="1385" y="1481"/>
                    <a:pt x="1538" y="1647"/>
                    <a:pt x="1538" y="1826"/>
                  </a:cubicBezTo>
                  <a:cubicBezTo>
                    <a:pt x="1531" y="2056"/>
                    <a:pt x="1365" y="2170"/>
                    <a:pt x="1199" y="2170"/>
                  </a:cubicBezTo>
                  <a:cubicBezTo>
                    <a:pt x="1033" y="2170"/>
                    <a:pt x="867" y="2056"/>
                    <a:pt x="860" y="1826"/>
                  </a:cubicBezTo>
                  <a:cubicBezTo>
                    <a:pt x="844" y="1647"/>
                    <a:pt x="1010" y="1481"/>
                    <a:pt x="1192" y="1481"/>
                  </a:cubicBezTo>
                  <a:close/>
                  <a:moveTo>
                    <a:pt x="3612" y="2949"/>
                  </a:moveTo>
                  <a:cubicBezTo>
                    <a:pt x="3805" y="2949"/>
                    <a:pt x="3958" y="3098"/>
                    <a:pt x="3958" y="3280"/>
                  </a:cubicBezTo>
                  <a:cubicBezTo>
                    <a:pt x="3951" y="3508"/>
                    <a:pt x="3785" y="3622"/>
                    <a:pt x="3619" y="3622"/>
                  </a:cubicBezTo>
                  <a:cubicBezTo>
                    <a:pt x="3453" y="3622"/>
                    <a:pt x="3287" y="3508"/>
                    <a:pt x="3280" y="3280"/>
                  </a:cubicBezTo>
                  <a:cubicBezTo>
                    <a:pt x="3280" y="3098"/>
                    <a:pt x="3433" y="2949"/>
                    <a:pt x="3612" y="2949"/>
                  </a:cubicBezTo>
                  <a:close/>
                  <a:moveTo>
                    <a:pt x="8452" y="2949"/>
                  </a:moveTo>
                  <a:cubicBezTo>
                    <a:pt x="8645" y="2949"/>
                    <a:pt x="8798" y="3098"/>
                    <a:pt x="8798" y="3280"/>
                  </a:cubicBezTo>
                  <a:cubicBezTo>
                    <a:pt x="8798" y="3473"/>
                    <a:pt x="8645" y="3626"/>
                    <a:pt x="8452" y="3626"/>
                  </a:cubicBezTo>
                  <a:cubicBezTo>
                    <a:pt x="8011" y="3612"/>
                    <a:pt x="8011" y="2962"/>
                    <a:pt x="8452" y="2949"/>
                  </a:cubicBezTo>
                  <a:close/>
                  <a:moveTo>
                    <a:pt x="1773" y="2490"/>
                  </a:moveTo>
                  <a:lnTo>
                    <a:pt x="2769" y="3085"/>
                  </a:lnTo>
                  <a:cubicBezTo>
                    <a:pt x="2656" y="3529"/>
                    <a:pt x="2935" y="3997"/>
                    <a:pt x="3333" y="4124"/>
                  </a:cubicBezTo>
                  <a:lnTo>
                    <a:pt x="3333" y="5299"/>
                  </a:lnTo>
                  <a:lnTo>
                    <a:pt x="1468" y="5299"/>
                  </a:lnTo>
                  <a:lnTo>
                    <a:pt x="1468" y="2670"/>
                  </a:lnTo>
                  <a:cubicBezTo>
                    <a:pt x="1577" y="2630"/>
                    <a:pt x="1674" y="2573"/>
                    <a:pt x="1773" y="2490"/>
                  </a:cubicBezTo>
                  <a:close/>
                  <a:moveTo>
                    <a:pt x="5644" y="1647"/>
                  </a:moveTo>
                  <a:cubicBezTo>
                    <a:pt x="5687" y="1661"/>
                    <a:pt x="5727" y="1687"/>
                    <a:pt x="5783" y="1704"/>
                  </a:cubicBezTo>
                  <a:lnTo>
                    <a:pt x="5783" y="5299"/>
                  </a:lnTo>
                  <a:lnTo>
                    <a:pt x="3901" y="5299"/>
                  </a:lnTo>
                  <a:lnTo>
                    <a:pt x="3901" y="4124"/>
                  </a:lnTo>
                  <a:cubicBezTo>
                    <a:pt x="4246" y="4011"/>
                    <a:pt x="4495" y="3679"/>
                    <a:pt x="4495" y="3294"/>
                  </a:cubicBezTo>
                  <a:cubicBezTo>
                    <a:pt x="4495" y="3141"/>
                    <a:pt x="4469" y="3015"/>
                    <a:pt x="4399" y="2892"/>
                  </a:cubicBezTo>
                  <a:lnTo>
                    <a:pt x="5644" y="1647"/>
                  </a:lnTo>
                  <a:close/>
                  <a:moveTo>
                    <a:pt x="6447" y="1647"/>
                  </a:moveTo>
                  <a:lnTo>
                    <a:pt x="7679" y="2892"/>
                  </a:lnTo>
                  <a:cubicBezTo>
                    <a:pt x="7430" y="3363"/>
                    <a:pt x="7692" y="3971"/>
                    <a:pt x="8190" y="4124"/>
                  </a:cubicBezTo>
                  <a:lnTo>
                    <a:pt x="8190" y="5299"/>
                  </a:lnTo>
                  <a:lnTo>
                    <a:pt x="6308" y="5299"/>
                  </a:lnTo>
                  <a:lnTo>
                    <a:pt x="6308" y="1704"/>
                  </a:lnTo>
                  <a:cubicBezTo>
                    <a:pt x="6351" y="1687"/>
                    <a:pt x="6404" y="1661"/>
                    <a:pt x="6447" y="1647"/>
                  </a:cubicBezTo>
                  <a:close/>
                  <a:moveTo>
                    <a:pt x="6015" y="1"/>
                  </a:moveTo>
                  <a:cubicBezTo>
                    <a:pt x="5387" y="1"/>
                    <a:pt x="4956" y="713"/>
                    <a:pt x="5259" y="1259"/>
                  </a:cubicBezTo>
                  <a:lnTo>
                    <a:pt x="4014" y="2517"/>
                  </a:lnTo>
                  <a:cubicBezTo>
                    <a:pt x="3894" y="2452"/>
                    <a:pt x="3757" y="2421"/>
                    <a:pt x="3620" y="2421"/>
                  </a:cubicBezTo>
                  <a:cubicBezTo>
                    <a:pt x="3408" y="2421"/>
                    <a:pt x="3196" y="2495"/>
                    <a:pt x="3045" y="2630"/>
                  </a:cubicBezTo>
                  <a:lnTo>
                    <a:pt x="2049" y="2036"/>
                  </a:lnTo>
                  <a:cubicBezTo>
                    <a:pt x="2170" y="1501"/>
                    <a:pt x="1754" y="970"/>
                    <a:pt x="1212" y="970"/>
                  </a:cubicBezTo>
                  <a:cubicBezTo>
                    <a:pt x="1206" y="970"/>
                    <a:pt x="1199" y="970"/>
                    <a:pt x="1192" y="970"/>
                  </a:cubicBezTo>
                  <a:cubicBezTo>
                    <a:pt x="196" y="983"/>
                    <a:pt x="1" y="2351"/>
                    <a:pt x="927" y="2670"/>
                  </a:cubicBezTo>
                  <a:lnTo>
                    <a:pt x="927" y="5299"/>
                  </a:lnTo>
                  <a:lnTo>
                    <a:pt x="595" y="5299"/>
                  </a:lnTo>
                  <a:cubicBezTo>
                    <a:pt x="236" y="5312"/>
                    <a:pt x="236" y="5810"/>
                    <a:pt x="595" y="5823"/>
                  </a:cubicBezTo>
                  <a:lnTo>
                    <a:pt x="9060" y="5823"/>
                  </a:lnTo>
                  <a:cubicBezTo>
                    <a:pt x="9408" y="5810"/>
                    <a:pt x="9408" y="5312"/>
                    <a:pt x="9060" y="5299"/>
                  </a:cubicBezTo>
                  <a:lnTo>
                    <a:pt x="8715" y="5299"/>
                  </a:lnTo>
                  <a:lnTo>
                    <a:pt x="8715" y="4124"/>
                  </a:lnTo>
                  <a:cubicBezTo>
                    <a:pt x="9076" y="4011"/>
                    <a:pt x="9325" y="3679"/>
                    <a:pt x="9325" y="3294"/>
                  </a:cubicBezTo>
                  <a:cubicBezTo>
                    <a:pt x="9336" y="2789"/>
                    <a:pt x="8905" y="2418"/>
                    <a:pt x="8446" y="2418"/>
                  </a:cubicBezTo>
                  <a:cubicBezTo>
                    <a:pt x="8313" y="2418"/>
                    <a:pt x="8178" y="2449"/>
                    <a:pt x="8051" y="2517"/>
                  </a:cubicBezTo>
                  <a:lnTo>
                    <a:pt x="6806" y="1259"/>
                  </a:lnTo>
                  <a:cubicBezTo>
                    <a:pt x="7108" y="713"/>
                    <a:pt x="6678" y="1"/>
                    <a:pt x="6050" y="1"/>
                  </a:cubicBezTo>
                  <a:cubicBezTo>
                    <a:pt x="6044" y="1"/>
                    <a:pt x="6038" y="1"/>
                    <a:pt x="6032" y="1"/>
                  </a:cubicBezTo>
                  <a:cubicBezTo>
                    <a:pt x="6027" y="1"/>
                    <a:pt x="6021" y="1"/>
                    <a:pt x="6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 name="Google Shape;824;p38"/>
          <p:cNvSpPr txBox="1">
            <a:spLocks noGrp="1"/>
          </p:cNvSpPr>
          <p:nvPr>
            <p:ph type="title" idx="8"/>
          </p:nvPr>
        </p:nvSpPr>
        <p:spPr>
          <a:xfrm>
            <a:off x="1450200" y="2674700"/>
            <a:ext cx="567000" cy="56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820" name="Google Shape;820;p38"/>
          <p:cNvSpPr txBox="1">
            <a:spLocks noGrp="1"/>
          </p:cNvSpPr>
          <p:nvPr>
            <p:ph type="title" idx="9"/>
          </p:nvPr>
        </p:nvSpPr>
        <p:spPr>
          <a:xfrm>
            <a:off x="3844625" y="1229151"/>
            <a:ext cx="567000" cy="56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827" name="Google Shape;827;p38"/>
          <p:cNvSpPr txBox="1">
            <a:spLocks noGrp="1"/>
          </p:cNvSpPr>
          <p:nvPr>
            <p:ph type="title" idx="13"/>
          </p:nvPr>
        </p:nvSpPr>
        <p:spPr>
          <a:xfrm>
            <a:off x="3844625" y="2674699"/>
            <a:ext cx="567000" cy="56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871" name="Google Shape;871;p38"/>
          <p:cNvSpPr txBox="1">
            <a:spLocks noGrp="1"/>
          </p:cNvSpPr>
          <p:nvPr>
            <p:ph type="title" idx="14"/>
          </p:nvPr>
        </p:nvSpPr>
        <p:spPr>
          <a:xfrm>
            <a:off x="6239100" y="1229152"/>
            <a:ext cx="567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872" name="Google Shape;872;p38"/>
          <p:cNvSpPr txBox="1">
            <a:spLocks noGrp="1"/>
          </p:cNvSpPr>
          <p:nvPr>
            <p:ph type="title" idx="15"/>
          </p:nvPr>
        </p:nvSpPr>
        <p:spPr>
          <a:xfrm>
            <a:off x="6239100" y="2674703"/>
            <a:ext cx="567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sp>
        <p:nvSpPr>
          <p:cNvPr id="817" name="Google Shape;817;p38"/>
          <p:cNvSpPr txBox="1">
            <a:spLocks noGrp="1"/>
          </p:cNvSpPr>
          <p:nvPr>
            <p:ph type="title" idx="7"/>
          </p:nvPr>
        </p:nvSpPr>
        <p:spPr>
          <a:xfrm>
            <a:off x="1450150" y="1229150"/>
            <a:ext cx="567000" cy="56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873" name="Google Shape;873;p38"/>
          <p:cNvCxnSpPr>
            <a:stCxn id="872" idx="3"/>
            <a:endCxn id="828" idx="1"/>
          </p:cNvCxnSpPr>
          <p:nvPr/>
        </p:nvCxnSpPr>
        <p:spPr>
          <a:xfrm rot="10800000" flipH="1">
            <a:off x="6806100" y="2958053"/>
            <a:ext cx="304800" cy="3000"/>
          </a:xfrm>
          <a:prstGeom prst="straightConnector1">
            <a:avLst/>
          </a:prstGeom>
          <a:noFill/>
          <a:ln w="9525" cap="flat" cmpd="sng">
            <a:solidFill>
              <a:schemeClr val="dk1"/>
            </a:solidFill>
            <a:prstDash val="solid"/>
            <a:round/>
            <a:headEnd type="none" w="med" len="med"/>
            <a:tailEnd type="diamond" w="med" len="med"/>
          </a:ln>
        </p:spPr>
      </p:cxnSp>
      <p:cxnSp>
        <p:nvCxnSpPr>
          <p:cNvPr id="874" name="Google Shape;874;p38"/>
          <p:cNvCxnSpPr>
            <a:stCxn id="871" idx="3"/>
            <a:endCxn id="821" idx="1"/>
          </p:cNvCxnSpPr>
          <p:nvPr/>
        </p:nvCxnSpPr>
        <p:spPr>
          <a:xfrm rot="10800000" flipH="1">
            <a:off x="6806100" y="1512502"/>
            <a:ext cx="304800" cy="30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41"/>
        <p:cNvGrpSpPr/>
        <p:nvPr/>
      </p:nvGrpSpPr>
      <p:grpSpPr>
        <a:xfrm>
          <a:off x="0" y="0"/>
          <a:ext cx="0" cy="0"/>
          <a:chOff x="0" y="0"/>
          <a:chExt cx="0" cy="0"/>
        </a:xfrm>
      </p:grpSpPr>
      <p:sp>
        <p:nvSpPr>
          <p:cNvPr id="2142" name="Google Shape;2142;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143" name="Google Shape;2143;p7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47"/>
        <p:cNvGrpSpPr/>
        <p:nvPr/>
      </p:nvGrpSpPr>
      <p:grpSpPr>
        <a:xfrm>
          <a:off x="0" y="0"/>
          <a:ext cx="0" cy="0"/>
          <a:chOff x="0" y="0"/>
          <a:chExt cx="0" cy="0"/>
        </a:xfrm>
      </p:grpSpPr>
      <p:sp>
        <p:nvSpPr>
          <p:cNvPr id="2148" name="Google Shape;2148;p7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149" name="Google Shape;2149;p7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53"/>
        <p:cNvGrpSpPr/>
        <p:nvPr/>
      </p:nvGrpSpPr>
      <p:grpSpPr>
        <a:xfrm>
          <a:off x="0" y="0"/>
          <a:ext cx="0" cy="0"/>
          <a:chOff x="0" y="0"/>
          <a:chExt cx="0" cy="0"/>
        </a:xfrm>
      </p:grpSpPr>
      <p:sp>
        <p:nvSpPr>
          <p:cNvPr id="2154" name="Google Shape;2154;p7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Poppins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https://fonts.google.com/specimen/Poppins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Barlow</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2155" name="Google Shape;2155;p76"/>
          <p:cNvSpPr/>
          <p:nvPr/>
        </p:nvSpPr>
        <p:spPr>
          <a:xfrm>
            <a:off x="3114475" y="2988225"/>
            <a:ext cx="791400" cy="754200"/>
          </a:xfrm>
          <a:prstGeom prst="roundRect">
            <a:avLst>
              <a:gd name="adj" fmla="val 16667"/>
            </a:avLst>
          </a:prstGeom>
          <a:solidFill>
            <a:srgbClr val="2023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6"/>
          <p:cNvSpPr/>
          <p:nvPr/>
        </p:nvSpPr>
        <p:spPr>
          <a:xfrm>
            <a:off x="4176295" y="2988225"/>
            <a:ext cx="791400" cy="754200"/>
          </a:xfrm>
          <a:prstGeom prst="roundRect">
            <a:avLst>
              <a:gd name="adj" fmla="val 16667"/>
            </a:avLst>
          </a:prstGeom>
          <a:solidFill>
            <a:srgbClr val="F8F4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6"/>
          <p:cNvSpPr/>
          <p:nvPr/>
        </p:nvSpPr>
        <p:spPr>
          <a:xfrm>
            <a:off x="5238114" y="2988225"/>
            <a:ext cx="791400" cy="754200"/>
          </a:xfrm>
          <a:prstGeom prst="roundRect">
            <a:avLst>
              <a:gd name="adj" fmla="val 16667"/>
            </a:avLst>
          </a:prstGeom>
          <a:solidFill>
            <a:srgbClr val="1BBB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#202331</a:t>
            </a:r>
            <a:endParaRPr sz="1000">
              <a:solidFill>
                <a:srgbClr val="FFFFFF"/>
              </a:solidFill>
            </a:endParaRPr>
          </a:p>
        </p:txBody>
      </p:sp>
      <p:sp>
        <p:nvSpPr>
          <p:cNvPr id="2159" name="Google Shape;2159;p7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13149"/>
                </a:solidFill>
              </a:rPr>
              <a:t>#f8f4f4</a:t>
            </a:r>
            <a:endParaRPr sz="1000">
              <a:solidFill>
                <a:srgbClr val="313149"/>
              </a:solidFill>
            </a:endParaRPr>
          </a:p>
        </p:txBody>
      </p:sp>
      <p:sp>
        <p:nvSpPr>
          <p:cNvPr id="2160" name="Google Shape;2160;p7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#1bbbe9</a:t>
            </a:r>
            <a:endParaRPr sz="1000">
              <a:solidFill>
                <a:srgbClr val="FFFFFF"/>
              </a:solidFill>
            </a:endParaRPr>
          </a:p>
        </p:txBody>
      </p:sp>
      <p:sp>
        <p:nvSpPr>
          <p:cNvPr id="2161" name="Google Shape;2161;p76"/>
          <p:cNvSpPr/>
          <p:nvPr/>
        </p:nvSpPr>
        <p:spPr>
          <a:xfrm>
            <a:off x="3114475" y="3919325"/>
            <a:ext cx="791400" cy="754200"/>
          </a:xfrm>
          <a:prstGeom prst="roundRect">
            <a:avLst>
              <a:gd name="adj" fmla="val 16667"/>
            </a:avLst>
          </a:prstGeom>
          <a:solidFill>
            <a:srgbClr val="2C7EC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6"/>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#2c7ec7</a:t>
            </a:r>
            <a:endParaRPr sz="1000">
              <a:solidFill>
                <a:srgbClr val="FFFFFF"/>
              </a:solidFill>
            </a:endParaRPr>
          </a:p>
        </p:txBody>
      </p:sp>
      <p:sp>
        <p:nvSpPr>
          <p:cNvPr id="2163" name="Google Shape;2163;p76"/>
          <p:cNvSpPr/>
          <p:nvPr/>
        </p:nvSpPr>
        <p:spPr>
          <a:xfrm>
            <a:off x="5238125" y="39193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6"/>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13149"/>
                </a:solidFill>
              </a:rPr>
              <a:t>#ffffff</a:t>
            </a:r>
            <a:endParaRPr sz="1000">
              <a:solidFill>
                <a:srgbClr val="313149"/>
              </a:solidFill>
            </a:endParaRPr>
          </a:p>
        </p:txBody>
      </p:sp>
      <p:sp>
        <p:nvSpPr>
          <p:cNvPr id="2165" name="Google Shape;2165;p76"/>
          <p:cNvSpPr/>
          <p:nvPr/>
        </p:nvSpPr>
        <p:spPr>
          <a:xfrm>
            <a:off x="4176300" y="3919325"/>
            <a:ext cx="791400" cy="754200"/>
          </a:xfrm>
          <a:prstGeom prst="roundRect">
            <a:avLst>
              <a:gd name="adj" fmla="val 16667"/>
            </a:avLst>
          </a:prstGeom>
          <a:solidFill>
            <a:srgbClr val="0B539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6"/>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#0b5394</a:t>
            </a:r>
            <a:endParaRPr sz="1000">
              <a:solidFill>
                <a:srgbClr val="FFFFFF"/>
              </a:solidFill>
            </a:endParaRPr>
          </a:p>
        </p:txBody>
      </p:sp>
      <p:sp>
        <p:nvSpPr>
          <p:cNvPr id="2167" name="Google Shape;2167;p7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71"/>
        <p:cNvGrpSpPr/>
        <p:nvPr/>
      </p:nvGrpSpPr>
      <p:grpSpPr>
        <a:xfrm>
          <a:off x="0" y="0"/>
          <a:ext cx="0" cy="0"/>
          <a:chOff x="0" y="0"/>
          <a:chExt cx="0" cy="0"/>
        </a:xfrm>
      </p:grpSpPr>
      <p:sp>
        <p:nvSpPr>
          <p:cNvPr id="2172" name="Google Shape;2172;p7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173" name="Google Shape;2173;p7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174" name="Google Shape;2174;p7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175" name="Google Shape;2175;p7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176" name="Google Shape;2176;p7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177" name="Google Shape;2177;p7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178" name="Google Shape;2178;p7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179" name="Google Shape;2179;p7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180" name="Google Shape;2180;p7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181" name="Google Shape;2181;p7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182" name="Google Shape;2182;p7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183" name="Google Shape;2183;p7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87"/>
        <p:cNvGrpSpPr/>
        <p:nvPr/>
      </p:nvGrpSpPr>
      <p:grpSpPr>
        <a:xfrm>
          <a:off x="0" y="0"/>
          <a:ext cx="0" cy="0"/>
          <a:chOff x="0" y="0"/>
          <a:chExt cx="0" cy="0"/>
        </a:xfrm>
      </p:grpSpPr>
      <p:sp>
        <p:nvSpPr>
          <p:cNvPr id="2188" name="Google Shape;2188;p7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189" name="Google Shape;2189;p78"/>
          <p:cNvGrpSpPr/>
          <p:nvPr/>
        </p:nvGrpSpPr>
        <p:grpSpPr>
          <a:xfrm>
            <a:off x="5117640" y="3085736"/>
            <a:ext cx="474294" cy="551291"/>
            <a:chOff x="4727025" y="1332775"/>
            <a:chExt cx="59900" cy="69625"/>
          </a:xfrm>
        </p:grpSpPr>
        <p:sp>
          <p:nvSpPr>
            <p:cNvPr id="2190" name="Google Shape;2190;p7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 name="Google Shape;2192;p78"/>
          <p:cNvGrpSpPr/>
          <p:nvPr/>
        </p:nvGrpSpPr>
        <p:grpSpPr>
          <a:xfrm>
            <a:off x="5731296" y="2314340"/>
            <a:ext cx="555653" cy="557031"/>
            <a:chOff x="4820425" y="1329900"/>
            <a:chExt cx="70175" cy="70350"/>
          </a:xfrm>
        </p:grpSpPr>
        <p:sp>
          <p:nvSpPr>
            <p:cNvPr id="2193" name="Google Shape;2193;p7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78"/>
          <p:cNvGrpSpPr/>
          <p:nvPr/>
        </p:nvGrpSpPr>
        <p:grpSpPr>
          <a:xfrm>
            <a:off x="6357664" y="2318845"/>
            <a:ext cx="582574" cy="533871"/>
            <a:chOff x="4903200" y="1331525"/>
            <a:chExt cx="73575" cy="67425"/>
          </a:xfrm>
        </p:grpSpPr>
        <p:sp>
          <p:nvSpPr>
            <p:cNvPr id="2198" name="Google Shape;2198;p7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 name="Google Shape;2200;p78"/>
          <p:cNvGrpSpPr/>
          <p:nvPr/>
        </p:nvGrpSpPr>
        <p:grpSpPr>
          <a:xfrm>
            <a:off x="5717142" y="3078709"/>
            <a:ext cx="583960" cy="565345"/>
            <a:chOff x="4815575" y="1416800"/>
            <a:chExt cx="73750" cy="71400"/>
          </a:xfrm>
        </p:grpSpPr>
        <p:sp>
          <p:nvSpPr>
            <p:cNvPr id="2201" name="Google Shape;2201;p7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78"/>
          <p:cNvGrpSpPr/>
          <p:nvPr/>
        </p:nvGrpSpPr>
        <p:grpSpPr>
          <a:xfrm>
            <a:off x="6351924" y="3108896"/>
            <a:ext cx="589898" cy="504970"/>
            <a:chOff x="4902475" y="1418875"/>
            <a:chExt cx="74500" cy="63775"/>
          </a:xfrm>
        </p:grpSpPr>
        <p:sp>
          <p:nvSpPr>
            <p:cNvPr id="2205" name="Google Shape;2205;p7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 name="Google Shape;2207;p78"/>
          <p:cNvGrpSpPr/>
          <p:nvPr/>
        </p:nvGrpSpPr>
        <p:grpSpPr>
          <a:xfrm>
            <a:off x="5727139" y="3826000"/>
            <a:ext cx="563967" cy="567127"/>
            <a:chOff x="4818100" y="1507675"/>
            <a:chExt cx="71225" cy="71625"/>
          </a:xfrm>
        </p:grpSpPr>
        <p:sp>
          <p:nvSpPr>
            <p:cNvPr id="2208" name="Google Shape;2208;p7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2" name="Google Shape;2212;p78"/>
          <p:cNvGrpSpPr/>
          <p:nvPr/>
        </p:nvGrpSpPr>
        <p:grpSpPr>
          <a:xfrm>
            <a:off x="5040636" y="3829461"/>
            <a:ext cx="628301" cy="588505"/>
            <a:chOff x="4721450" y="1509475"/>
            <a:chExt cx="79350" cy="74325"/>
          </a:xfrm>
        </p:grpSpPr>
        <p:sp>
          <p:nvSpPr>
            <p:cNvPr id="2213" name="Google Shape;2213;p7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78"/>
          <p:cNvGrpSpPr/>
          <p:nvPr/>
        </p:nvGrpSpPr>
        <p:grpSpPr>
          <a:xfrm>
            <a:off x="6386170" y="3814027"/>
            <a:ext cx="557038" cy="562772"/>
            <a:chOff x="4906800" y="1507500"/>
            <a:chExt cx="70350" cy="71075"/>
          </a:xfrm>
        </p:grpSpPr>
        <p:sp>
          <p:nvSpPr>
            <p:cNvPr id="2218" name="Google Shape;2218;p7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78"/>
          <p:cNvGrpSpPr/>
          <p:nvPr/>
        </p:nvGrpSpPr>
        <p:grpSpPr>
          <a:xfrm>
            <a:off x="4423778" y="2340963"/>
            <a:ext cx="517934" cy="517934"/>
            <a:chOff x="3736598" y="2170606"/>
            <a:chExt cx="404889" cy="404889"/>
          </a:xfrm>
        </p:grpSpPr>
        <p:sp>
          <p:nvSpPr>
            <p:cNvPr id="2224" name="Google Shape;2224;p7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78"/>
          <p:cNvGrpSpPr/>
          <p:nvPr/>
        </p:nvGrpSpPr>
        <p:grpSpPr>
          <a:xfrm>
            <a:off x="3690839" y="2341061"/>
            <a:ext cx="586986" cy="517740"/>
            <a:chOff x="3161917" y="2170682"/>
            <a:chExt cx="458870" cy="404737"/>
          </a:xfrm>
        </p:grpSpPr>
        <p:sp>
          <p:nvSpPr>
            <p:cNvPr id="2229" name="Google Shape;2229;p7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 name="Google Shape;2232;p78"/>
          <p:cNvGrpSpPr/>
          <p:nvPr/>
        </p:nvGrpSpPr>
        <p:grpSpPr>
          <a:xfrm>
            <a:off x="3713860" y="3102400"/>
            <a:ext cx="540943" cy="517963"/>
            <a:chOff x="3179914" y="2889488"/>
            <a:chExt cx="422876" cy="404911"/>
          </a:xfrm>
        </p:grpSpPr>
        <p:sp>
          <p:nvSpPr>
            <p:cNvPr id="2233" name="Google Shape;2233;p7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78"/>
          <p:cNvGrpSpPr/>
          <p:nvPr/>
        </p:nvGrpSpPr>
        <p:grpSpPr>
          <a:xfrm>
            <a:off x="4414654" y="3102358"/>
            <a:ext cx="536180" cy="518047"/>
            <a:chOff x="3729467" y="2889422"/>
            <a:chExt cx="419153" cy="404977"/>
          </a:xfrm>
        </p:grpSpPr>
        <p:sp>
          <p:nvSpPr>
            <p:cNvPr id="2240" name="Google Shape;2240;p7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 name="Google Shape;2247;p78"/>
          <p:cNvGrpSpPr/>
          <p:nvPr/>
        </p:nvGrpSpPr>
        <p:grpSpPr>
          <a:xfrm>
            <a:off x="1951688" y="3445787"/>
            <a:ext cx="965351" cy="134611"/>
            <a:chOff x="4411970" y="2962952"/>
            <a:chExt cx="706544" cy="104212"/>
          </a:xfrm>
        </p:grpSpPr>
        <p:sp>
          <p:nvSpPr>
            <p:cNvPr id="2248" name="Google Shape;2248;p7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78"/>
          <p:cNvGrpSpPr/>
          <p:nvPr/>
        </p:nvGrpSpPr>
        <p:grpSpPr>
          <a:xfrm>
            <a:off x="1951688" y="3041077"/>
            <a:ext cx="960158" cy="289172"/>
            <a:chOff x="4411970" y="2726085"/>
            <a:chExt cx="643107" cy="193659"/>
          </a:xfrm>
        </p:grpSpPr>
        <p:sp>
          <p:nvSpPr>
            <p:cNvPr id="2253" name="Google Shape;2253;p7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 name="Google Shape;2256;p78"/>
          <p:cNvGrpSpPr/>
          <p:nvPr/>
        </p:nvGrpSpPr>
        <p:grpSpPr>
          <a:xfrm>
            <a:off x="960185" y="3295400"/>
            <a:ext cx="811503" cy="252584"/>
            <a:chOff x="4411970" y="4340222"/>
            <a:chExt cx="779467" cy="242683"/>
          </a:xfrm>
        </p:grpSpPr>
        <p:sp>
          <p:nvSpPr>
            <p:cNvPr id="2257" name="Google Shape;2257;p7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 name="Google Shape;2260;p78"/>
          <p:cNvGrpSpPr/>
          <p:nvPr/>
        </p:nvGrpSpPr>
        <p:grpSpPr>
          <a:xfrm>
            <a:off x="1951688" y="2709308"/>
            <a:ext cx="965160" cy="216230"/>
            <a:chOff x="4411970" y="2468674"/>
            <a:chExt cx="747317" cy="167425"/>
          </a:xfrm>
        </p:grpSpPr>
        <p:sp>
          <p:nvSpPr>
            <p:cNvPr id="2261" name="Google Shape;2261;p7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3" name="Google Shape;2263;p7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4" name="Google Shape;2264;p78"/>
          <p:cNvGrpSpPr/>
          <p:nvPr/>
        </p:nvGrpSpPr>
        <p:grpSpPr>
          <a:xfrm>
            <a:off x="959254" y="2334687"/>
            <a:ext cx="1959041" cy="208784"/>
            <a:chOff x="6336019" y="3733725"/>
            <a:chExt cx="2566206" cy="351310"/>
          </a:xfrm>
        </p:grpSpPr>
        <p:sp>
          <p:nvSpPr>
            <p:cNvPr id="2265" name="Google Shape;2265;p7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9" name="Google Shape;2269;p78"/>
          <p:cNvGrpSpPr/>
          <p:nvPr/>
        </p:nvGrpSpPr>
        <p:grpSpPr>
          <a:xfrm>
            <a:off x="1951688" y="3950602"/>
            <a:ext cx="946551" cy="153200"/>
            <a:chOff x="4404545" y="3301592"/>
            <a:chExt cx="782403" cy="129272"/>
          </a:xfrm>
        </p:grpSpPr>
        <p:sp>
          <p:nvSpPr>
            <p:cNvPr id="2270" name="Google Shape;2270;p7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2" name="Google Shape;2272;p78"/>
          <p:cNvGrpSpPr/>
          <p:nvPr/>
        </p:nvGrpSpPr>
        <p:grpSpPr>
          <a:xfrm>
            <a:off x="1951688" y="3695937"/>
            <a:ext cx="962257" cy="139127"/>
            <a:chOff x="4411970" y="3131459"/>
            <a:chExt cx="710520" cy="117397"/>
          </a:xfrm>
        </p:grpSpPr>
        <p:sp>
          <p:nvSpPr>
            <p:cNvPr id="2273" name="Google Shape;2273;p7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5" name="Google Shape;2275;p7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6" name="Google Shape;2276;p78"/>
          <p:cNvGrpSpPr/>
          <p:nvPr/>
        </p:nvGrpSpPr>
        <p:grpSpPr>
          <a:xfrm>
            <a:off x="951833" y="3621603"/>
            <a:ext cx="823838" cy="458988"/>
            <a:chOff x="4411970" y="1801825"/>
            <a:chExt cx="734586" cy="409262"/>
          </a:xfrm>
        </p:grpSpPr>
        <p:sp>
          <p:nvSpPr>
            <p:cNvPr id="2277" name="Google Shape;2277;p7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2279;p78"/>
          <p:cNvGrpSpPr/>
          <p:nvPr/>
        </p:nvGrpSpPr>
        <p:grpSpPr>
          <a:xfrm>
            <a:off x="3056804" y="2339173"/>
            <a:ext cx="521514" cy="521514"/>
            <a:chOff x="5681300" y="2527788"/>
            <a:chExt cx="805800" cy="805800"/>
          </a:xfrm>
        </p:grpSpPr>
        <p:sp>
          <p:nvSpPr>
            <p:cNvPr id="2280" name="Google Shape;2280;p7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78"/>
          <p:cNvGrpSpPr/>
          <p:nvPr/>
        </p:nvGrpSpPr>
        <p:grpSpPr>
          <a:xfrm>
            <a:off x="3051044" y="3094865"/>
            <a:ext cx="533033" cy="533033"/>
            <a:chOff x="4049800" y="640400"/>
            <a:chExt cx="858900" cy="858900"/>
          </a:xfrm>
        </p:grpSpPr>
        <p:sp>
          <p:nvSpPr>
            <p:cNvPr id="2283" name="Google Shape;2283;p7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78"/>
          <p:cNvGrpSpPr/>
          <p:nvPr/>
        </p:nvGrpSpPr>
        <p:grpSpPr>
          <a:xfrm>
            <a:off x="2976527" y="3772543"/>
            <a:ext cx="682068" cy="682068"/>
            <a:chOff x="5080188" y="927900"/>
            <a:chExt cx="961200" cy="961200"/>
          </a:xfrm>
        </p:grpSpPr>
        <p:sp>
          <p:nvSpPr>
            <p:cNvPr id="2286" name="Google Shape;2286;p7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 name="Google Shape;2294;p78"/>
          <p:cNvGrpSpPr/>
          <p:nvPr/>
        </p:nvGrpSpPr>
        <p:grpSpPr>
          <a:xfrm>
            <a:off x="4440026" y="3869234"/>
            <a:ext cx="505650" cy="504006"/>
            <a:chOff x="6039282" y="1042577"/>
            <a:chExt cx="734315" cy="731929"/>
          </a:xfrm>
        </p:grpSpPr>
        <p:sp>
          <p:nvSpPr>
            <p:cNvPr id="2295" name="Google Shape;2295;p7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2316;p78"/>
          <p:cNvGrpSpPr/>
          <p:nvPr/>
        </p:nvGrpSpPr>
        <p:grpSpPr>
          <a:xfrm>
            <a:off x="5052628" y="2298862"/>
            <a:ext cx="567744" cy="602136"/>
            <a:chOff x="1825800" y="1651625"/>
            <a:chExt cx="539989" cy="571775"/>
          </a:xfrm>
        </p:grpSpPr>
        <p:sp>
          <p:nvSpPr>
            <p:cNvPr id="2317" name="Google Shape;2317;p7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78"/>
          <p:cNvGrpSpPr/>
          <p:nvPr/>
        </p:nvGrpSpPr>
        <p:grpSpPr>
          <a:xfrm>
            <a:off x="3727557" y="3855579"/>
            <a:ext cx="508123" cy="507955"/>
            <a:chOff x="1897577" y="2802432"/>
            <a:chExt cx="492176" cy="492014"/>
          </a:xfrm>
        </p:grpSpPr>
        <p:sp>
          <p:nvSpPr>
            <p:cNvPr id="2322" name="Google Shape;2322;p7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78"/>
          <p:cNvGrpSpPr/>
          <p:nvPr/>
        </p:nvGrpSpPr>
        <p:grpSpPr>
          <a:xfrm>
            <a:off x="959087" y="4169123"/>
            <a:ext cx="809227" cy="200842"/>
            <a:chOff x="2013045" y="4813233"/>
            <a:chExt cx="921986" cy="228854"/>
          </a:xfrm>
        </p:grpSpPr>
        <p:sp>
          <p:nvSpPr>
            <p:cNvPr id="2335" name="Google Shape;2335;p7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78"/>
          <p:cNvGrpSpPr/>
          <p:nvPr/>
        </p:nvGrpSpPr>
        <p:grpSpPr>
          <a:xfrm>
            <a:off x="967547" y="2656004"/>
            <a:ext cx="792421" cy="269941"/>
            <a:chOff x="1046767" y="4756633"/>
            <a:chExt cx="859646" cy="292841"/>
          </a:xfrm>
        </p:grpSpPr>
        <p:sp>
          <p:nvSpPr>
            <p:cNvPr id="2338" name="Google Shape;2338;p7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1" name="Google Shape;2341;p7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5" name="Google Shape;2345;p78"/>
          <p:cNvGrpSpPr/>
          <p:nvPr/>
        </p:nvGrpSpPr>
        <p:grpSpPr>
          <a:xfrm>
            <a:off x="7103403" y="2550562"/>
            <a:ext cx="166473" cy="141497"/>
            <a:chOff x="4660325" y="1866850"/>
            <a:chExt cx="68350" cy="58100"/>
          </a:xfrm>
        </p:grpSpPr>
        <p:sp>
          <p:nvSpPr>
            <p:cNvPr id="2346" name="Google Shape;2346;p7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2348;p78"/>
          <p:cNvGrpSpPr/>
          <p:nvPr/>
        </p:nvGrpSpPr>
        <p:grpSpPr>
          <a:xfrm>
            <a:off x="7412747" y="2576286"/>
            <a:ext cx="162515" cy="90049"/>
            <a:chOff x="4791775" y="1877500"/>
            <a:chExt cx="66725" cy="36975"/>
          </a:xfrm>
        </p:grpSpPr>
        <p:sp>
          <p:nvSpPr>
            <p:cNvPr id="2349" name="Google Shape;2349;p7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 name="Google Shape;2351;p78"/>
          <p:cNvGrpSpPr/>
          <p:nvPr/>
        </p:nvGrpSpPr>
        <p:grpSpPr>
          <a:xfrm>
            <a:off x="7734460" y="2576286"/>
            <a:ext cx="144979" cy="90049"/>
            <a:chOff x="4923925" y="1877500"/>
            <a:chExt cx="59525" cy="36975"/>
          </a:xfrm>
        </p:grpSpPr>
        <p:sp>
          <p:nvSpPr>
            <p:cNvPr id="2352" name="Google Shape;2352;p7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 name="Google Shape;2354;p78"/>
          <p:cNvGrpSpPr/>
          <p:nvPr/>
        </p:nvGrpSpPr>
        <p:grpSpPr>
          <a:xfrm>
            <a:off x="8028952" y="2558477"/>
            <a:ext cx="141447" cy="125667"/>
            <a:chOff x="5058450" y="1870100"/>
            <a:chExt cx="58075" cy="51600"/>
          </a:xfrm>
        </p:grpSpPr>
        <p:sp>
          <p:nvSpPr>
            <p:cNvPr id="2355" name="Google Shape;2355;p7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78"/>
          <p:cNvGrpSpPr/>
          <p:nvPr/>
        </p:nvGrpSpPr>
        <p:grpSpPr>
          <a:xfrm>
            <a:off x="7443466" y="2980885"/>
            <a:ext cx="101077" cy="107645"/>
            <a:chOff x="4811425" y="2065025"/>
            <a:chExt cx="41500" cy="44200"/>
          </a:xfrm>
        </p:grpSpPr>
        <p:sp>
          <p:nvSpPr>
            <p:cNvPr id="2358" name="Google Shape;2358;p7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78"/>
          <p:cNvGrpSpPr/>
          <p:nvPr/>
        </p:nvGrpSpPr>
        <p:grpSpPr>
          <a:xfrm>
            <a:off x="7735904" y="2981098"/>
            <a:ext cx="120867" cy="107218"/>
            <a:chOff x="4929875" y="2065025"/>
            <a:chExt cx="49625" cy="44025"/>
          </a:xfrm>
        </p:grpSpPr>
        <p:sp>
          <p:nvSpPr>
            <p:cNvPr id="2361" name="Google Shape;2361;p7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78"/>
          <p:cNvGrpSpPr/>
          <p:nvPr/>
        </p:nvGrpSpPr>
        <p:grpSpPr>
          <a:xfrm>
            <a:off x="8064572" y="2984112"/>
            <a:ext cx="70206" cy="101191"/>
            <a:chOff x="5083925" y="2066350"/>
            <a:chExt cx="28825" cy="41550"/>
          </a:xfrm>
        </p:grpSpPr>
        <p:sp>
          <p:nvSpPr>
            <p:cNvPr id="2364" name="Google Shape;2364;p7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78"/>
          <p:cNvGrpSpPr/>
          <p:nvPr/>
        </p:nvGrpSpPr>
        <p:grpSpPr>
          <a:xfrm>
            <a:off x="7096126" y="2999759"/>
            <a:ext cx="181026" cy="69896"/>
            <a:chOff x="4659775" y="2072775"/>
            <a:chExt cx="74325" cy="28700"/>
          </a:xfrm>
        </p:grpSpPr>
        <p:sp>
          <p:nvSpPr>
            <p:cNvPr id="2367" name="Google Shape;2367;p7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78"/>
          <p:cNvGrpSpPr/>
          <p:nvPr/>
        </p:nvGrpSpPr>
        <p:grpSpPr>
          <a:xfrm>
            <a:off x="8015982" y="2790324"/>
            <a:ext cx="167387" cy="89197"/>
            <a:chOff x="4662475" y="1976500"/>
            <a:chExt cx="68725" cy="36625"/>
          </a:xfrm>
        </p:grpSpPr>
        <p:sp>
          <p:nvSpPr>
            <p:cNvPr id="2371" name="Google Shape;2371;p7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 name="Google Shape;2374;p78"/>
          <p:cNvGrpSpPr/>
          <p:nvPr/>
        </p:nvGrpSpPr>
        <p:grpSpPr>
          <a:xfrm>
            <a:off x="7712887" y="2793764"/>
            <a:ext cx="166899" cy="82317"/>
            <a:chOff x="4920150" y="1977875"/>
            <a:chExt cx="68525" cy="33800"/>
          </a:xfrm>
        </p:grpSpPr>
        <p:sp>
          <p:nvSpPr>
            <p:cNvPr id="2375" name="Google Shape;2375;p7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78"/>
          <p:cNvGrpSpPr/>
          <p:nvPr/>
        </p:nvGrpSpPr>
        <p:grpSpPr>
          <a:xfrm>
            <a:off x="7124044" y="3197682"/>
            <a:ext cx="125190" cy="127859"/>
            <a:chOff x="4676550" y="2160575"/>
            <a:chExt cx="51400" cy="52500"/>
          </a:xfrm>
        </p:grpSpPr>
        <p:sp>
          <p:nvSpPr>
            <p:cNvPr id="2379" name="Google Shape;2379;p7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78"/>
          <p:cNvGrpSpPr/>
          <p:nvPr/>
        </p:nvGrpSpPr>
        <p:grpSpPr>
          <a:xfrm>
            <a:off x="7421302" y="3204714"/>
            <a:ext cx="145405" cy="113794"/>
            <a:chOff x="4768325" y="2163475"/>
            <a:chExt cx="59700" cy="46725"/>
          </a:xfrm>
        </p:grpSpPr>
        <p:sp>
          <p:nvSpPr>
            <p:cNvPr id="2383" name="Google Shape;2383;p7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5" name="Google Shape;2385;p7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1" name="Google Shape;2391;p78"/>
          <p:cNvGrpSpPr/>
          <p:nvPr/>
        </p:nvGrpSpPr>
        <p:grpSpPr>
          <a:xfrm>
            <a:off x="7437621" y="3459808"/>
            <a:ext cx="112768" cy="106853"/>
            <a:chOff x="4768575" y="2253950"/>
            <a:chExt cx="46300" cy="43875"/>
          </a:xfrm>
        </p:grpSpPr>
        <p:sp>
          <p:nvSpPr>
            <p:cNvPr id="2392" name="Google Shape;2392;p7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 name="Google Shape;2394;p78"/>
          <p:cNvGrpSpPr/>
          <p:nvPr/>
        </p:nvGrpSpPr>
        <p:grpSpPr>
          <a:xfrm>
            <a:off x="7737243" y="3948834"/>
            <a:ext cx="118187" cy="146246"/>
            <a:chOff x="4960900" y="2433225"/>
            <a:chExt cx="48525" cy="60050"/>
          </a:xfrm>
        </p:grpSpPr>
        <p:sp>
          <p:nvSpPr>
            <p:cNvPr id="2395" name="Google Shape;2395;p7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7" name="Google Shape;2397;p78"/>
          <p:cNvGrpSpPr/>
          <p:nvPr/>
        </p:nvGrpSpPr>
        <p:grpSpPr>
          <a:xfrm>
            <a:off x="7425808" y="4212895"/>
            <a:ext cx="136394" cy="143810"/>
            <a:chOff x="4854075" y="2527625"/>
            <a:chExt cx="56000" cy="59050"/>
          </a:xfrm>
        </p:grpSpPr>
        <p:sp>
          <p:nvSpPr>
            <p:cNvPr id="2398" name="Google Shape;2398;p7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7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3" name="Google Shape;2403;p78"/>
          <p:cNvGrpSpPr/>
          <p:nvPr/>
        </p:nvGrpSpPr>
        <p:grpSpPr>
          <a:xfrm>
            <a:off x="8050020" y="3676639"/>
            <a:ext cx="99312" cy="160797"/>
            <a:chOff x="5059700" y="2334775"/>
            <a:chExt cx="40775" cy="66025"/>
          </a:xfrm>
        </p:grpSpPr>
        <p:sp>
          <p:nvSpPr>
            <p:cNvPr id="2404" name="Google Shape;2404;p7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78"/>
          <p:cNvGrpSpPr/>
          <p:nvPr/>
        </p:nvGrpSpPr>
        <p:grpSpPr>
          <a:xfrm>
            <a:off x="8007184" y="3941771"/>
            <a:ext cx="184984" cy="160371"/>
            <a:chOff x="5037700" y="2430325"/>
            <a:chExt cx="75950" cy="65850"/>
          </a:xfrm>
        </p:grpSpPr>
        <p:sp>
          <p:nvSpPr>
            <p:cNvPr id="2414" name="Google Shape;2414;p7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78"/>
          <p:cNvGrpSpPr/>
          <p:nvPr/>
        </p:nvGrpSpPr>
        <p:grpSpPr>
          <a:xfrm>
            <a:off x="7426689" y="3708223"/>
            <a:ext cx="173014" cy="97629"/>
            <a:chOff x="4756975" y="2341800"/>
            <a:chExt cx="91975" cy="51925"/>
          </a:xfrm>
        </p:grpSpPr>
        <p:sp>
          <p:nvSpPr>
            <p:cNvPr id="2417" name="Google Shape;2417;p7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78"/>
          <p:cNvGrpSpPr/>
          <p:nvPr/>
        </p:nvGrpSpPr>
        <p:grpSpPr>
          <a:xfrm>
            <a:off x="7693626" y="4196920"/>
            <a:ext cx="212497" cy="175761"/>
            <a:chOff x="4943575" y="2516350"/>
            <a:chExt cx="98675" cy="81700"/>
          </a:xfrm>
        </p:grpSpPr>
        <p:sp>
          <p:nvSpPr>
            <p:cNvPr id="2438" name="Google Shape;2438;p7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6" name="Google Shape;2516;p7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524"/>
        <p:cNvGrpSpPr/>
        <p:nvPr/>
      </p:nvGrpSpPr>
      <p:grpSpPr>
        <a:xfrm>
          <a:off x="0" y="0"/>
          <a:ext cx="0" cy="0"/>
          <a:chOff x="0" y="0"/>
          <a:chExt cx="0" cy="0"/>
        </a:xfrm>
      </p:grpSpPr>
      <p:grpSp>
        <p:nvGrpSpPr>
          <p:cNvPr id="2525" name="Google Shape;2525;p79"/>
          <p:cNvGrpSpPr/>
          <p:nvPr/>
        </p:nvGrpSpPr>
        <p:grpSpPr>
          <a:xfrm>
            <a:off x="752796" y="2869970"/>
            <a:ext cx="2622876" cy="1333540"/>
            <a:chOff x="238125" y="1038125"/>
            <a:chExt cx="7146800" cy="3633625"/>
          </a:xfrm>
        </p:grpSpPr>
        <p:sp>
          <p:nvSpPr>
            <p:cNvPr id="2526" name="Google Shape;2526;p7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8" name="Google Shape;4098;p79"/>
          <p:cNvGrpSpPr/>
          <p:nvPr/>
        </p:nvGrpSpPr>
        <p:grpSpPr>
          <a:xfrm>
            <a:off x="6681268" y="3584496"/>
            <a:ext cx="560636" cy="516497"/>
            <a:chOff x="6652051" y="3714143"/>
            <a:chExt cx="560636" cy="516497"/>
          </a:xfrm>
        </p:grpSpPr>
        <p:grpSp>
          <p:nvGrpSpPr>
            <p:cNvPr id="4099" name="Google Shape;4099;p79"/>
            <p:cNvGrpSpPr/>
            <p:nvPr/>
          </p:nvGrpSpPr>
          <p:grpSpPr>
            <a:xfrm>
              <a:off x="6669657" y="3716715"/>
              <a:ext cx="466768" cy="464314"/>
              <a:chOff x="3139766" y="765669"/>
              <a:chExt cx="886380" cy="881888"/>
            </a:xfrm>
          </p:grpSpPr>
          <p:grpSp>
            <p:nvGrpSpPr>
              <p:cNvPr id="4100" name="Google Shape;4100;p79"/>
              <p:cNvGrpSpPr/>
              <p:nvPr/>
            </p:nvGrpSpPr>
            <p:grpSpPr>
              <a:xfrm>
                <a:off x="3139766" y="765669"/>
                <a:ext cx="886380" cy="881888"/>
                <a:chOff x="3139766" y="765669"/>
                <a:chExt cx="886380" cy="881888"/>
              </a:xfrm>
            </p:grpSpPr>
            <p:sp>
              <p:nvSpPr>
                <p:cNvPr id="4101" name="Google Shape;4101;p7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0" name="Google Shape;4110;p7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4" name="Google Shape;4114;p7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79"/>
          <p:cNvGrpSpPr/>
          <p:nvPr/>
        </p:nvGrpSpPr>
        <p:grpSpPr>
          <a:xfrm>
            <a:off x="7679978" y="3065079"/>
            <a:ext cx="104231" cy="320340"/>
            <a:chOff x="7564426" y="3224343"/>
            <a:chExt cx="119985" cy="368801"/>
          </a:xfrm>
        </p:grpSpPr>
        <p:sp>
          <p:nvSpPr>
            <p:cNvPr id="4116" name="Google Shape;4116;p7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79"/>
          <p:cNvGrpSpPr/>
          <p:nvPr/>
        </p:nvGrpSpPr>
        <p:grpSpPr>
          <a:xfrm>
            <a:off x="7379466" y="3059180"/>
            <a:ext cx="189489" cy="332132"/>
            <a:chOff x="8370831" y="3202002"/>
            <a:chExt cx="218129" cy="382376"/>
          </a:xfrm>
        </p:grpSpPr>
        <p:sp>
          <p:nvSpPr>
            <p:cNvPr id="4119" name="Google Shape;4119;p7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1" name="Google Shape;4121;p79"/>
          <p:cNvGrpSpPr/>
          <p:nvPr/>
        </p:nvGrpSpPr>
        <p:grpSpPr>
          <a:xfrm>
            <a:off x="8102855" y="3470312"/>
            <a:ext cx="309429" cy="267000"/>
            <a:chOff x="6742064" y="3750480"/>
            <a:chExt cx="399315" cy="344560"/>
          </a:xfrm>
        </p:grpSpPr>
        <p:sp>
          <p:nvSpPr>
            <p:cNvPr id="4122" name="Google Shape;4122;p7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4" name="Google Shape;4124;p79"/>
          <p:cNvGrpSpPr/>
          <p:nvPr/>
        </p:nvGrpSpPr>
        <p:grpSpPr>
          <a:xfrm>
            <a:off x="7641874" y="3821360"/>
            <a:ext cx="180437" cy="281608"/>
            <a:chOff x="7248525" y="3739696"/>
            <a:chExt cx="230531" cy="359790"/>
          </a:xfrm>
        </p:grpSpPr>
        <p:sp>
          <p:nvSpPr>
            <p:cNvPr id="4125" name="Google Shape;4125;p7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79"/>
          <p:cNvGrpSpPr/>
          <p:nvPr/>
        </p:nvGrpSpPr>
        <p:grpSpPr>
          <a:xfrm>
            <a:off x="7887794" y="3464584"/>
            <a:ext cx="162896" cy="278710"/>
            <a:chOff x="7601242" y="3729267"/>
            <a:chExt cx="222566" cy="380803"/>
          </a:xfrm>
        </p:grpSpPr>
        <p:sp>
          <p:nvSpPr>
            <p:cNvPr id="4128" name="Google Shape;4128;p7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0" name="Google Shape;4130;p7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1" name="Google Shape;4131;p79"/>
          <p:cNvGrpSpPr/>
          <p:nvPr/>
        </p:nvGrpSpPr>
        <p:grpSpPr>
          <a:xfrm>
            <a:off x="7377439" y="3465724"/>
            <a:ext cx="193543" cy="275990"/>
            <a:chOff x="8304647" y="3738687"/>
            <a:chExt cx="225076" cy="320956"/>
          </a:xfrm>
        </p:grpSpPr>
        <p:sp>
          <p:nvSpPr>
            <p:cNvPr id="4132" name="Google Shape;4132;p7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79"/>
          <p:cNvGrpSpPr/>
          <p:nvPr/>
        </p:nvGrpSpPr>
        <p:grpSpPr>
          <a:xfrm>
            <a:off x="7649932" y="3465724"/>
            <a:ext cx="178492" cy="275990"/>
            <a:chOff x="8615101" y="3738687"/>
            <a:chExt cx="207573" cy="320956"/>
          </a:xfrm>
        </p:grpSpPr>
        <p:sp>
          <p:nvSpPr>
            <p:cNvPr id="4136" name="Google Shape;4136;p7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9" name="Google Shape;4139;p7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0" name="Google Shape;4140;p79"/>
          <p:cNvGrpSpPr/>
          <p:nvPr/>
        </p:nvGrpSpPr>
        <p:grpSpPr>
          <a:xfrm>
            <a:off x="7875463" y="3868385"/>
            <a:ext cx="187557" cy="187557"/>
            <a:chOff x="8565775" y="671075"/>
            <a:chExt cx="441000" cy="441000"/>
          </a:xfrm>
        </p:grpSpPr>
        <p:sp>
          <p:nvSpPr>
            <p:cNvPr id="4141" name="Google Shape;4141;p7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3" name="Google Shape;4143;p7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5" name="Google Shape;4145;p79"/>
          <p:cNvGrpSpPr/>
          <p:nvPr/>
        </p:nvGrpSpPr>
        <p:grpSpPr>
          <a:xfrm>
            <a:off x="6029935" y="2940910"/>
            <a:ext cx="587865" cy="517731"/>
            <a:chOff x="6000718" y="3070557"/>
            <a:chExt cx="587865" cy="517731"/>
          </a:xfrm>
        </p:grpSpPr>
        <p:sp>
          <p:nvSpPr>
            <p:cNvPr id="4146" name="Google Shape;4146;p7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79"/>
          <p:cNvGrpSpPr/>
          <p:nvPr/>
        </p:nvGrpSpPr>
        <p:grpSpPr>
          <a:xfrm>
            <a:off x="6044740" y="3584570"/>
            <a:ext cx="557665" cy="516387"/>
            <a:chOff x="6015523" y="3714217"/>
            <a:chExt cx="557665" cy="516387"/>
          </a:xfrm>
        </p:grpSpPr>
        <p:grpSp>
          <p:nvGrpSpPr>
            <p:cNvPr id="4157" name="Google Shape;4157;p79"/>
            <p:cNvGrpSpPr/>
            <p:nvPr/>
          </p:nvGrpSpPr>
          <p:grpSpPr>
            <a:xfrm>
              <a:off x="6036094" y="3716980"/>
              <a:ext cx="529822" cy="510480"/>
              <a:chOff x="3148311" y="-545634"/>
              <a:chExt cx="1006118" cy="969572"/>
            </a:xfrm>
          </p:grpSpPr>
          <p:sp>
            <p:nvSpPr>
              <p:cNvPr id="4158" name="Google Shape;4158;p7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8" name="Google Shape;4168;p7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79"/>
          <p:cNvGrpSpPr/>
          <p:nvPr/>
        </p:nvGrpSpPr>
        <p:grpSpPr>
          <a:xfrm>
            <a:off x="6673522" y="2943981"/>
            <a:ext cx="576302" cy="511871"/>
            <a:chOff x="6644304" y="3073628"/>
            <a:chExt cx="576302" cy="511871"/>
          </a:xfrm>
        </p:grpSpPr>
        <p:grpSp>
          <p:nvGrpSpPr>
            <p:cNvPr id="4170" name="Google Shape;4170;p79"/>
            <p:cNvGrpSpPr/>
            <p:nvPr/>
          </p:nvGrpSpPr>
          <p:grpSpPr>
            <a:xfrm>
              <a:off x="6712169" y="3073651"/>
              <a:ext cx="481611" cy="506713"/>
              <a:chOff x="1833536" y="-546641"/>
              <a:chExt cx="914567" cy="962419"/>
            </a:xfrm>
          </p:grpSpPr>
          <p:grpSp>
            <p:nvGrpSpPr>
              <p:cNvPr id="4171" name="Google Shape;4171;p79"/>
              <p:cNvGrpSpPr/>
              <p:nvPr/>
            </p:nvGrpSpPr>
            <p:grpSpPr>
              <a:xfrm>
                <a:off x="1833536" y="-524249"/>
                <a:ext cx="914567" cy="940027"/>
                <a:chOff x="1833536" y="-524249"/>
                <a:chExt cx="914567" cy="940027"/>
              </a:xfrm>
            </p:grpSpPr>
            <p:sp>
              <p:nvSpPr>
                <p:cNvPr id="4172" name="Google Shape;4172;p7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7" name="Google Shape;4177;p7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1" name="Google Shape;4181;p7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79"/>
          <p:cNvGrpSpPr/>
          <p:nvPr/>
        </p:nvGrpSpPr>
        <p:grpSpPr>
          <a:xfrm>
            <a:off x="5938558" y="1033351"/>
            <a:ext cx="2435960" cy="1297725"/>
            <a:chOff x="233350" y="949250"/>
            <a:chExt cx="7137300" cy="3802300"/>
          </a:xfrm>
        </p:grpSpPr>
        <p:sp>
          <p:nvSpPr>
            <p:cNvPr id="4183" name="Google Shape;4183;p7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79"/>
          <p:cNvGrpSpPr/>
          <p:nvPr/>
        </p:nvGrpSpPr>
        <p:grpSpPr>
          <a:xfrm>
            <a:off x="731715" y="995041"/>
            <a:ext cx="2665073" cy="1317140"/>
            <a:chOff x="793334" y="1192826"/>
            <a:chExt cx="2665073" cy="1317140"/>
          </a:xfrm>
        </p:grpSpPr>
        <p:sp>
          <p:nvSpPr>
            <p:cNvPr id="4235" name="Google Shape;4235;p7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79"/>
          <p:cNvGrpSpPr/>
          <p:nvPr/>
        </p:nvGrpSpPr>
        <p:grpSpPr>
          <a:xfrm>
            <a:off x="3450485" y="919691"/>
            <a:ext cx="2310381" cy="1488888"/>
            <a:chOff x="229225" y="549050"/>
            <a:chExt cx="7161750" cy="4615275"/>
          </a:xfrm>
        </p:grpSpPr>
        <p:sp>
          <p:nvSpPr>
            <p:cNvPr id="8203" name="Google Shape;8203;p7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79"/>
          <p:cNvGrpSpPr/>
          <p:nvPr/>
        </p:nvGrpSpPr>
        <p:grpSpPr>
          <a:xfrm>
            <a:off x="3548403" y="2849588"/>
            <a:ext cx="2310282" cy="1374222"/>
            <a:chOff x="238125" y="732525"/>
            <a:chExt cx="7130500" cy="4241425"/>
          </a:xfrm>
        </p:grpSpPr>
        <p:sp>
          <p:nvSpPr>
            <p:cNvPr id="8321" name="Google Shape;8321;p7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438"/>
        <p:cNvGrpSpPr/>
        <p:nvPr/>
      </p:nvGrpSpPr>
      <p:grpSpPr>
        <a:xfrm>
          <a:off x="0" y="0"/>
          <a:ext cx="0" cy="0"/>
          <a:chOff x="0" y="0"/>
          <a:chExt cx="0" cy="0"/>
        </a:xfrm>
      </p:grpSpPr>
      <p:grpSp>
        <p:nvGrpSpPr>
          <p:cNvPr id="8439" name="Google Shape;8439;p80"/>
          <p:cNvGrpSpPr/>
          <p:nvPr/>
        </p:nvGrpSpPr>
        <p:grpSpPr>
          <a:xfrm>
            <a:off x="2100560" y="3398663"/>
            <a:ext cx="1102891" cy="760337"/>
            <a:chOff x="4967783" y="2151471"/>
            <a:chExt cx="3920692" cy="2702940"/>
          </a:xfrm>
        </p:grpSpPr>
        <p:grpSp>
          <p:nvGrpSpPr>
            <p:cNvPr id="8440" name="Google Shape;8440;p80"/>
            <p:cNvGrpSpPr/>
            <p:nvPr/>
          </p:nvGrpSpPr>
          <p:grpSpPr>
            <a:xfrm>
              <a:off x="5045709" y="2252109"/>
              <a:ext cx="3761071" cy="2501708"/>
              <a:chOff x="2691784" y="1805334"/>
              <a:chExt cx="3761071" cy="2501708"/>
            </a:xfrm>
          </p:grpSpPr>
          <p:sp>
            <p:nvSpPr>
              <p:cNvPr id="8441" name="Google Shape;8441;p8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80"/>
            <p:cNvGrpSpPr/>
            <p:nvPr/>
          </p:nvGrpSpPr>
          <p:grpSpPr>
            <a:xfrm>
              <a:off x="4967783" y="2151471"/>
              <a:ext cx="3920692" cy="2702940"/>
              <a:chOff x="2613858" y="1704696"/>
              <a:chExt cx="3920692" cy="2702940"/>
            </a:xfrm>
          </p:grpSpPr>
          <p:sp>
            <p:nvSpPr>
              <p:cNvPr id="8449" name="Google Shape;8449;p8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80"/>
          <p:cNvGrpSpPr/>
          <p:nvPr/>
        </p:nvGrpSpPr>
        <p:grpSpPr>
          <a:xfrm>
            <a:off x="3504468" y="1286940"/>
            <a:ext cx="1561911" cy="708580"/>
            <a:chOff x="3530532" y="1496185"/>
            <a:chExt cx="1561911" cy="708580"/>
          </a:xfrm>
        </p:grpSpPr>
        <p:grpSp>
          <p:nvGrpSpPr>
            <p:cNvPr id="8455" name="Google Shape;8455;p80"/>
            <p:cNvGrpSpPr/>
            <p:nvPr/>
          </p:nvGrpSpPr>
          <p:grpSpPr>
            <a:xfrm>
              <a:off x="3720318" y="1857562"/>
              <a:ext cx="1372125" cy="54"/>
              <a:chOff x="3720318" y="1857562"/>
              <a:chExt cx="1372125" cy="54"/>
            </a:xfrm>
          </p:grpSpPr>
          <p:cxnSp>
            <p:nvCxnSpPr>
              <p:cNvPr id="8456" name="Google Shape;8456;p80"/>
              <p:cNvCxnSpPr>
                <a:endCxn id="845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58" name="Google Shape;8458;p8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59" name="Google Shape;8459;p8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0" name="Google Shape;8460;p80"/>
              <p:cNvCxnSpPr>
                <a:stCxn id="845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61" name="Google Shape;8461;p80"/>
            <p:cNvGrpSpPr/>
            <p:nvPr/>
          </p:nvGrpSpPr>
          <p:grpSpPr>
            <a:xfrm>
              <a:off x="3567462" y="1496185"/>
              <a:ext cx="286587" cy="272914"/>
              <a:chOff x="3567462" y="1496185"/>
              <a:chExt cx="286587" cy="272914"/>
            </a:xfrm>
          </p:grpSpPr>
          <p:cxnSp>
            <p:nvCxnSpPr>
              <p:cNvPr id="8462" name="Google Shape;8462;p8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63" name="Google Shape;8463;p8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4" name="Google Shape;8464;p8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6" name="Google Shape;8466;p80"/>
            <p:cNvGrpSpPr/>
            <p:nvPr/>
          </p:nvGrpSpPr>
          <p:grpSpPr>
            <a:xfrm>
              <a:off x="3929014" y="1960574"/>
              <a:ext cx="286587" cy="242378"/>
              <a:chOff x="3929014" y="1960574"/>
              <a:chExt cx="286587" cy="242378"/>
            </a:xfrm>
          </p:grpSpPr>
          <p:cxnSp>
            <p:nvCxnSpPr>
              <p:cNvPr id="8467" name="Google Shape;8467;p8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68" name="Google Shape;8468;p8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80"/>
            <p:cNvGrpSpPr/>
            <p:nvPr/>
          </p:nvGrpSpPr>
          <p:grpSpPr>
            <a:xfrm>
              <a:off x="4290828" y="1496185"/>
              <a:ext cx="286587" cy="272914"/>
              <a:chOff x="4290828" y="1496185"/>
              <a:chExt cx="286587" cy="272914"/>
            </a:xfrm>
          </p:grpSpPr>
          <p:cxnSp>
            <p:nvCxnSpPr>
              <p:cNvPr id="8470" name="Google Shape;8470;p8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1" name="Google Shape;8471;p8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2" name="Google Shape;8472;p8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3" name="Google Shape;8473;p80"/>
            <p:cNvGrpSpPr/>
            <p:nvPr/>
          </p:nvGrpSpPr>
          <p:grpSpPr>
            <a:xfrm>
              <a:off x="4657726" y="1959674"/>
              <a:ext cx="286500" cy="245092"/>
              <a:chOff x="4657726" y="1959674"/>
              <a:chExt cx="286500" cy="245092"/>
            </a:xfrm>
          </p:grpSpPr>
          <p:cxnSp>
            <p:nvCxnSpPr>
              <p:cNvPr id="8474" name="Google Shape;8474;p8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75" name="Google Shape;8475;p8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6" name="Google Shape;8476;p80"/>
          <p:cNvGrpSpPr/>
          <p:nvPr/>
        </p:nvGrpSpPr>
        <p:grpSpPr>
          <a:xfrm>
            <a:off x="3486488" y="2149036"/>
            <a:ext cx="1597045" cy="378522"/>
            <a:chOff x="3512551" y="2358282"/>
            <a:chExt cx="1597045" cy="378522"/>
          </a:xfrm>
        </p:grpSpPr>
        <p:grpSp>
          <p:nvGrpSpPr>
            <p:cNvPr id="8477" name="Google Shape;8477;p80"/>
            <p:cNvGrpSpPr/>
            <p:nvPr/>
          </p:nvGrpSpPr>
          <p:grpSpPr>
            <a:xfrm>
              <a:off x="3738198" y="2553002"/>
              <a:ext cx="1145834" cy="117"/>
              <a:chOff x="3738198" y="2553002"/>
              <a:chExt cx="1145834" cy="117"/>
            </a:xfrm>
          </p:grpSpPr>
          <p:cxnSp>
            <p:nvCxnSpPr>
              <p:cNvPr id="8478" name="Google Shape;8478;p8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79" name="Google Shape;8479;p8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0" name="Google Shape;8480;p80"/>
              <p:cNvCxnSpPr>
                <a:stCxn id="8481" idx="6"/>
                <a:endCxn id="848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83" name="Google Shape;8483;p80"/>
            <p:cNvGrpSpPr/>
            <p:nvPr/>
          </p:nvGrpSpPr>
          <p:grpSpPr>
            <a:xfrm>
              <a:off x="3969644" y="2440153"/>
              <a:ext cx="225853" cy="296651"/>
              <a:chOff x="3969644" y="2440153"/>
              <a:chExt cx="225853" cy="296651"/>
            </a:xfrm>
          </p:grpSpPr>
          <p:cxnSp>
            <p:nvCxnSpPr>
              <p:cNvPr id="8484" name="Google Shape;8484;p8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8482" name="Google Shape;8482;p8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0"/>
            <p:cNvGrpSpPr/>
            <p:nvPr/>
          </p:nvGrpSpPr>
          <p:grpSpPr>
            <a:xfrm>
              <a:off x="4426818" y="2358282"/>
              <a:ext cx="225613" cy="307569"/>
              <a:chOff x="4426818" y="2358282"/>
              <a:chExt cx="225613" cy="307569"/>
            </a:xfrm>
          </p:grpSpPr>
          <p:cxnSp>
            <p:nvCxnSpPr>
              <p:cNvPr id="8487" name="Google Shape;8487;p80"/>
              <p:cNvCxnSpPr>
                <a:stCxn id="8488"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489" name="Google Shape;8489;p8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80"/>
            <p:cNvGrpSpPr/>
            <p:nvPr/>
          </p:nvGrpSpPr>
          <p:grpSpPr>
            <a:xfrm>
              <a:off x="4883984" y="2440153"/>
              <a:ext cx="225613" cy="296486"/>
              <a:chOff x="4883984" y="2440153"/>
              <a:chExt cx="225613" cy="296486"/>
            </a:xfrm>
          </p:grpSpPr>
          <p:cxnSp>
            <p:nvCxnSpPr>
              <p:cNvPr id="8491" name="Google Shape;8491;p8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8492" name="Google Shape;8492;p8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80"/>
            <p:cNvGrpSpPr/>
            <p:nvPr/>
          </p:nvGrpSpPr>
          <p:grpSpPr>
            <a:xfrm>
              <a:off x="3512551" y="2358356"/>
              <a:ext cx="225647" cy="307629"/>
              <a:chOff x="2182679" y="2005014"/>
              <a:chExt cx="792300" cy="1080158"/>
            </a:xfrm>
          </p:grpSpPr>
          <p:cxnSp>
            <p:nvCxnSpPr>
              <p:cNvPr id="8495" name="Google Shape;8495;p80"/>
              <p:cNvCxnSpPr>
                <a:stCxn id="849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81" name="Google Shape;8481;p8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7" name="Google Shape;8497;p80"/>
          <p:cNvGrpSpPr/>
          <p:nvPr/>
        </p:nvGrpSpPr>
        <p:grpSpPr>
          <a:xfrm>
            <a:off x="6846570" y="972834"/>
            <a:ext cx="1559809" cy="722610"/>
            <a:chOff x="634175" y="2986275"/>
            <a:chExt cx="3147949" cy="1458344"/>
          </a:xfrm>
        </p:grpSpPr>
        <p:cxnSp>
          <p:nvCxnSpPr>
            <p:cNvPr id="8498" name="Google Shape;8498;p80"/>
            <p:cNvCxnSpPr>
              <a:stCxn id="8499" idx="4"/>
              <a:endCxn id="850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01" name="Google Shape;8501;p80"/>
            <p:cNvCxnSpPr>
              <a:stCxn id="8500" idx="0"/>
              <a:endCxn id="850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3" name="Google Shape;8503;p80"/>
            <p:cNvCxnSpPr>
              <a:stCxn id="8502" idx="4"/>
              <a:endCxn id="850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5" name="Google Shape;8505;p80"/>
            <p:cNvCxnSpPr>
              <a:stCxn id="8504" idx="0"/>
              <a:endCxn id="850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8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2" name="Google Shape;8502;p8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499" name="Google Shape;8499;p8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4" name="Google Shape;8504;p8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0" name="Google Shape;8500;p8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07" name="Google Shape;8507;p80"/>
          <p:cNvGrpSpPr/>
          <p:nvPr/>
        </p:nvGrpSpPr>
        <p:grpSpPr>
          <a:xfrm>
            <a:off x="3500360" y="2682741"/>
            <a:ext cx="1570719" cy="294123"/>
            <a:chOff x="998425" y="1182125"/>
            <a:chExt cx="1065400" cy="199500"/>
          </a:xfrm>
        </p:grpSpPr>
        <p:sp>
          <p:nvSpPr>
            <p:cNvPr id="8508" name="Google Shape;8508;p8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0"/>
          <p:cNvGrpSpPr/>
          <p:nvPr/>
        </p:nvGrpSpPr>
        <p:grpSpPr>
          <a:xfrm>
            <a:off x="6843616" y="1800228"/>
            <a:ext cx="1565716" cy="366729"/>
            <a:chOff x="1247650" y="2075423"/>
            <a:chExt cx="6648477" cy="1557238"/>
          </a:xfrm>
        </p:grpSpPr>
        <p:sp>
          <p:nvSpPr>
            <p:cNvPr id="8514" name="Google Shape;8514;p8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80"/>
          <p:cNvGrpSpPr/>
          <p:nvPr/>
        </p:nvGrpSpPr>
        <p:grpSpPr>
          <a:xfrm>
            <a:off x="6827928" y="2948932"/>
            <a:ext cx="1597092" cy="663663"/>
            <a:chOff x="6796238" y="3158184"/>
            <a:chExt cx="1630351" cy="677483"/>
          </a:xfrm>
        </p:grpSpPr>
        <p:cxnSp>
          <p:nvCxnSpPr>
            <p:cNvPr id="8521" name="Google Shape;8521;p8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522" name="Google Shape;8522;p8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523" name="Google Shape;8523;p8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8524" name="Google Shape;8524;p8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8525" name="Google Shape;8525;p80"/>
            <p:cNvGrpSpPr/>
            <p:nvPr/>
          </p:nvGrpSpPr>
          <p:grpSpPr>
            <a:xfrm>
              <a:off x="6796238" y="3311904"/>
              <a:ext cx="1630351" cy="377711"/>
              <a:chOff x="6796238" y="3311904"/>
              <a:chExt cx="1630351" cy="377711"/>
            </a:xfrm>
          </p:grpSpPr>
          <p:sp>
            <p:nvSpPr>
              <p:cNvPr id="8526" name="Google Shape;8526;p8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9" name="Google Shape;8529;p80"/>
          <p:cNvGrpSpPr/>
          <p:nvPr/>
        </p:nvGrpSpPr>
        <p:grpSpPr>
          <a:xfrm>
            <a:off x="5349066" y="970435"/>
            <a:ext cx="1368606" cy="1593805"/>
            <a:chOff x="1839112" y="2209163"/>
            <a:chExt cx="1918159" cy="2233784"/>
          </a:xfrm>
        </p:grpSpPr>
        <p:sp>
          <p:nvSpPr>
            <p:cNvPr id="8530" name="Google Shape;8530;p8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3" name="Google Shape;8533;p80"/>
            <p:cNvCxnSpPr>
              <a:stCxn id="8530" idx="6"/>
              <a:endCxn id="853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4" name="Google Shape;8534;p80"/>
            <p:cNvCxnSpPr>
              <a:stCxn id="8531" idx="4"/>
              <a:endCxn id="853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36" name="Google Shape;8536;p80"/>
            <p:cNvCxnSpPr>
              <a:stCxn id="8535" idx="6"/>
              <a:endCxn id="853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7" name="Google Shape;8537;p80"/>
            <p:cNvCxnSpPr>
              <a:stCxn id="8532" idx="4"/>
              <a:endCxn id="853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35" name="Google Shape;8535;p8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0" name="Google Shape;8540;p80"/>
            <p:cNvCxnSpPr>
              <a:endCxn id="853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41" name="Google Shape;8541;p80"/>
          <p:cNvGrpSpPr/>
          <p:nvPr/>
        </p:nvGrpSpPr>
        <p:grpSpPr>
          <a:xfrm>
            <a:off x="3481439" y="976671"/>
            <a:ext cx="1637968" cy="154942"/>
            <a:chOff x="238125" y="2506075"/>
            <a:chExt cx="7115411" cy="673075"/>
          </a:xfrm>
        </p:grpSpPr>
        <p:sp>
          <p:nvSpPr>
            <p:cNvPr id="8542" name="Google Shape;8542;p8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80"/>
          <p:cNvGrpSpPr/>
          <p:nvPr/>
        </p:nvGrpSpPr>
        <p:grpSpPr>
          <a:xfrm>
            <a:off x="720124" y="1298269"/>
            <a:ext cx="2476762" cy="91743"/>
            <a:chOff x="1464850" y="436376"/>
            <a:chExt cx="6001362" cy="222300"/>
          </a:xfrm>
        </p:grpSpPr>
        <p:sp>
          <p:nvSpPr>
            <p:cNvPr id="8548" name="Google Shape;8548;p8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3" name="Google Shape;8553;p8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4" name="Google Shape;8554;p8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5" name="Google Shape;8555;p8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6" name="Google Shape;8556;p8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57" name="Google Shape;8557;p80"/>
          <p:cNvGrpSpPr/>
          <p:nvPr/>
        </p:nvGrpSpPr>
        <p:grpSpPr>
          <a:xfrm>
            <a:off x="706391" y="2533734"/>
            <a:ext cx="1452862" cy="651872"/>
            <a:chOff x="803162" y="2667727"/>
            <a:chExt cx="1412054" cy="633562"/>
          </a:xfrm>
        </p:grpSpPr>
        <p:cxnSp>
          <p:nvCxnSpPr>
            <p:cNvPr id="8558" name="Google Shape;8558;p80"/>
            <p:cNvCxnSpPr>
              <a:stCxn id="8559" idx="2"/>
              <a:endCxn id="8560"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1" name="Google Shape;8561;p80"/>
            <p:cNvCxnSpPr>
              <a:stCxn id="8562" idx="0"/>
              <a:endCxn id="8559"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3" name="Google Shape;8563;p80"/>
            <p:cNvCxnSpPr>
              <a:stCxn id="8562" idx="2"/>
              <a:endCxn id="8564"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5" name="Google Shape;8565;p80"/>
            <p:cNvCxnSpPr>
              <a:stCxn id="8566" idx="0"/>
              <a:endCxn id="8562"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7" name="Google Shape;8567;p80"/>
            <p:cNvCxnSpPr>
              <a:stCxn id="8560" idx="2"/>
              <a:endCxn id="8568"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9" name="Google Shape;8569;p80"/>
            <p:cNvCxnSpPr>
              <a:stCxn id="8570" idx="0"/>
              <a:endCxn id="8560"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66" name="Google Shape;8566;p8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4" name="Google Shape;8564;p8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0" name="Google Shape;8570;p8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8" name="Google Shape;8568;p8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0" name="Google Shape;8560;p8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2" name="Google Shape;8562;p8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59" name="Google Shape;8559;p8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71" name="Google Shape;8571;p80"/>
          <p:cNvGrpSpPr/>
          <p:nvPr/>
        </p:nvGrpSpPr>
        <p:grpSpPr>
          <a:xfrm>
            <a:off x="706383" y="969273"/>
            <a:ext cx="2518423" cy="209218"/>
            <a:chOff x="803154" y="1111966"/>
            <a:chExt cx="2447684" cy="203341"/>
          </a:xfrm>
        </p:grpSpPr>
        <p:grpSp>
          <p:nvGrpSpPr>
            <p:cNvPr id="8572" name="Google Shape;8572;p80"/>
            <p:cNvGrpSpPr/>
            <p:nvPr/>
          </p:nvGrpSpPr>
          <p:grpSpPr>
            <a:xfrm>
              <a:off x="1958180" y="1111966"/>
              <a:ext cx="588019" cy="121396"/>
              <a:chOff x="4808316" y="2800065"/>
              <a:chExt cx="1999386" cy="412910"/>
            </a:xfrm>
          </p:grpSpPr>
          <p:sp>
            <p:nvSpPr>
              <p:cNvPr id="8573" name="Google Shape;8573;p8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4" name="Google Shape;8574;p80"/>
              <p:cNvGrpSpPr/>
              <p:nvPr/>
            </p:nvGrpSpPr>
            <p:grpSpPr>
              <a:xfrm>
                <a:off x="4808316" y="2800065"/>
                <a:ext cx="92400" cy="411825"/>
                <a:chOff x="845575" y="2563700"/>
                <a:chExt cx="92400" cy="411825"/>
              </a:xfrm>
            </p:grpSpPr>
            <p:cxnSp>
              <p:nvCxnSpPr>
                <p:cNvPr id="8575" name="Google Shape;8575;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76" name="Google Shape;8576;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77" name="Google Shape;8577;p8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8578" name="Google Shape;8578;p8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9" name="Google Shape;8579;p80"/>
            <p:cNvGrpSpPr/>
            <p:nvPr/>
          </p:nvGrpSpPr>
          <p:grpSpPr>
            <a:xfrm>
              <a:off x="803154" y="1112063"/>
              <a:ext cx="591111" cy="121410"/>
              <a:chOff x="803154" y="1112063"/>
              <a:chExt cx="591111" cy="121410"/>
            </a:xfrm>
          </p:grpSpPr>
          <p:grpSp>
            <p:nvGrpSpPr>
              <p:cNvPr id="8580" name="Google Shape;8580;p80"/>
              <p:cNvGrpSpPr/>
              <p:nvPr/>
            </p:nvGrpSpPr>
            <p:grpSpPr>
              <a:xfrm>
                <a:off x="803154" y="1112063"/>
                <a:ext cx="27174" cy="121091"/>
                <a:chOff x="845575" y="2563700"/>
                <a:chExt cx="92400" cy="411825"/>
              </a:xfrm>
            </p:grpSpPr>
            <p:cxnSp>
              <p:nvCxnSpPr>
                <p:cNvPr id="8581" name="Google Shape;8581;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2" name="Google Shape;8582;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3" name="Google Shape;8583;p8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80"/>
            <p:cNvGrpSpPr/>
            <p:nvPr/>
          </p:nvGrpSpPr>
          <p:grpSpPr>
            <a:xfrm>
              <a:off x="1381934" y="1194217"/>
              <a:ext cx="588259" cy="121091"/>
              <a:chOff x="1381934" y="1194217"/>
              <a:chExt cx="588259" cy="121091"/>
            </a:xfrm>
          </p:grpSpPr>
          <p:grpSp>
            <p:nvGrpSpPr>
              <p:cNvPr id="8585" name="Google Shape;8585;p80"/>
              <p:cNvGrpSpPr/>
              <p:nvPr/>
            </p:nvGrpSpPr>
            <p:grpSpPr>
              <a:xfrm rot="10800000">
                <a:off x="1381934" y="1194217"/>
                <a:ext cx="27174" cy="121091"/>
                <a:chOff x="2070100" y="2563700"/>
                <a:chExt cx="92400" cy="411825"/>
              </a:xfrm>
            </p:grpSpPr>
            <p:cxnSp>
              <p:nvCxnSpPr>
                <p:cNvPr id="8586" name="Google Shape;8586;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7" name="Google Shape;8587;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8" name="Google Shape;8588;p8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80"/>
            <p:cNvGrpSpPr/>
            <p:nvPr/>
          </p:nvGrpSpPr>
          <p:grpSpPr>
            <a:xfrm>
              <a:off x="2532104" y="1194217"/>
              <a:ext cx="704905" cy="121091"/>
              <a:chOff x="2532104" y="1194217"/>
              <a:chExt cx="704905" cy="121091"/>
            </a:xfrm>
          </p:grpSpPr>
          <p:grpSp>
            <p:nvGrpSpPr>
              <p:cNvPr id="8590" name="Google Shape;8590;p80"/>
              <p:cNvGrpSpPr/>
              <p:nvPr/>
            </p:nvGrpSpPr>
            <p:grpSpPr>
              <a:xfrm rot="10800000">
                <a:off x="2532104" y="1194217"/>
                <a:ext cx="27174" cy="121091"/>
                <a:chOff x="2070100" y="2563700"/>
                <a:chExt cx="92400" cy="411825"/>
              </a:xfrm>
            </p:grpSpPr>
            <p:cxnSp>
              <p:nvCxnSpPr>
                <p:cNvPr id="8591" name="Google Shape;8591;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3" name="Google Shape;8593;p8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4" name="Google Shape;8594;p80"/>
          <p:cNvGrpSpPr/>
          <p:nvPr/>
        </p:nvGrpSpPr>
        <p:grpSpPr>
          <a:xfrm>
            <a:off x="3499403" y="3665904"/>
            <a:ext cx="1567778" cy="491677"/>
            <a:chOff x="5194708" y="3484366"/>
            <a:chExt cx="3148148" cy="987304"/>
          </a:xfrm>
        </p:grpSpPr>
        <p:grpSp>
          <p:nvGrpSpPr>
            <p:cNvPr id="8595" name="Google Shape;8595;p80"/>
            <p:cNvGrpSpPr/>
            <p:nvPr/>
          </p:nvGrpSpPr>
          <p:grpSpPr>
            <a:xfrm>
              <a:off x="7531521" y="3484366"/>
              <a:ext cx="811335" cy="987304"/>
              <a:chOff x="3379425" y="1617275"/>
              <a:chExt cx="1090650" cy="1327200"/>
            </a:xfrm>
          </p:grpSpPr>
          <p:sp>
            <p:nvSpPr>
              <p:cNvPr id="8596" name="Google Shape;8596;p8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80"/>
            <p:cNvGrpSpPr/>
            <p:nvPr/>
          </p:nvGrpSpPr>
          <p:grpSpPr>
            <a:xfrm>
              <a:off x="6752546" y="3484366"/>
              <a:ext cx="811428" cy="987304"/>
              <a:chOff x="2332275" y="1617275"/>
              <a:chExt cx="1090775" cy="1327200"/>
            </a:xfrm>
          </p:grpSpPr>
          <p:sp>
            <p:nvSpPr>
              <p:cNvPr id="8600" name="Google Shape;8600;p8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80"/>
            <p:cNvGrpSpPr/>
            <p:nvPr/>
          </p:nvGrpSpPr>
          <p:grpSpPr>
            <a:xfrm>
              <a:off x="5973664" y="3484366"/>
              <a:ext cx="811335" cy="987304"/>
              <a:chOff x="1285250" y="1617275"/>
              <a:chExt cx="1090650" cy="1327200"/>
            </a:xfrm>
          </p:grpSpPr>
          <p:sp>
            <p:nvSpPr>
              <p:cNvPr id="8604" name="Google Shape;8604;p8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80"/>
            <p:cNvGrpSpPr/>
            <p:nvPr/>
          </p:nvGrpSpPr>
          <p:grpSpPr>
            <a:xfrm>
              <a:off x="5194708" y="3484366"/>
              <a:ext cx="811409" cy="987304"/>
              <a:chOff x="238125" y="1617275"/>
              <a:chExt cx="1090750" cy="1327200"/>
            </a:xfrm>
          </p:grpSpPr>
          <p:sp>
            <p:nvSpPr>
              <p:cNvPr id="8608" name="Google Shape;8608;p8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80"/>
          <p:cNvGrpSpPr/>
          <p:nvPr/>
        </p:nvGrpSpPr>
        <p:grpSpPr>
          <a:xfrm>
            <a:off x="3460012" y="3146315"/>
            <a:ext cx="1616964" cy="346256"/>
            <a:chOff x="1808063" y="4294338"/>
            <a:chExt cx="3370782" cy="721817"/>
          </a:xfrm>
        </p:grpSpPr>
        <p:sp>
          <p:nvSpPr>
            <p:cNvPr id="8612" name="Google Shape;8612;p8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0"/>
          <p:cNvGrpSpPr/>
          <p:nvPr/>
        </p:nvGrpSpPr>
        <p:grpSpPr>
          <a:xfrm>
            <a:off x="738224" y="3432344"/>
            <a:ext cx="1295882" cy="646587"/>
            <a:chOff x="834100" y="3642869"/>
            <a:chExt cx="1259483" cy="628426"/>
          </a:xfrm>
        </p:grpSpPr>
        <p:sp>
          <p:nvSpPr>
            <p:cNvPr id="8623" name="Google Shape;8623;p8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8" name="Google Shape;8648;p80"/>
            <p:cNvGrpSpPr/>
            <p:nvPr/>
          </p:nvGrpSpPr>
          <p:grpSpPr>
            <a:xfrm>
              <a:off x="1360364" y="3847835"/>
              <a:ext cx="208119" cy="224359"/>
              <a:chOff x="1360769" y="3847100"/>
              <a:chExt cx="208119" cy="224359"/>
            </a:xfrm>
          </p:grpSpPr>
          <p:sp>
            <p:nvSpPr>
              <p:cNvPr id="8649" name="Google Shape;8649;p8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9" name="Google Shape;8669;p8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80"/>
          <p:cNvGrpSpPr/>
          <p:nvPr/>
        </p:nvGrpSpPr>
        <p:grpSpPr>
          <a:xfrm rot="5400000">
            <a:off x="5951337" y="3228841"/>
            <a:ext cx="164064" cy="1414916"/>
            <a:chOff x="4428249" y="1369375"/>
            <a:chExt cx="36905" cy="429569"/>
          </a:xfrm>
        </p:grpSpPr>
        <p:sp>
          <p:nvSpPr>
            <p:cNvPr id="8684" name="Google Shape;8684;p8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80"/>
          <p:cNvGrpSpPr/>
          <p:nvPr/>
        </p:nvGrpSpPr>
        <p:grpSpPr>
          <a:xfrm rot="10800000" flipH="1">
            <a:off x="5323766" y="2817385"/>
            <a:ext cx="1419207" cy="24808"/>
            <a:chOff x="219558" y="4738465"/>
            <a:chExt cx="5852400" cy="102300"/>
          </a:xfrm>
        </p:grpSpPr>
        <p:cxnSp>
          <p:nvCxnSpPr>
            <p:cNvPr id="8717" name="Google Shape;8717;p8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18" name="Google Shape;8718;p8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80"/>
          <p:cNvGrpSpPr/>
          <p:nvPr/>
        </p:nvGrpSpPr>
        <p:grpSpPr>
          <a:xfrm>
            <a:off x="5335084" y="3190448"/>
            <a:ext cx="1396570" cy="385016"/>
            <a:chOff x="5286284" y="2966544"/>
            <a:chExt cx="1396570" cy="385016"/>
          </a:xfrm>
        </p:grpSpPr>
        <p:cxnSp>
          <p:nvCxnSpPr>
            <p:cNvPr id="8724" name="Google Shape;8724;p8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25" name="Google Shape;8725;p8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26" name="Google Shape;8726;p80"/>
            <p:cNvGrpSpPr/>
            <p:nvPr/>
          </p:nvGrpSpPr>
          <p:grpSpPr>
            <a:xfrm>
              <a:off x="5287688" y="3173364"/>
              <a:ext cx="1395166" cy="74015"/>
              <a:chOff x="5287688" y="3173364"/>
              <a:chExt cx="1395166" cy="74015"/>
            </a:xfrm>
          </p:grpSpPr>
          <p:cxnSp>
            <p:nvCxnSpPr>
              <p:cNvPr id="8727" name="Google Shape;8727;p8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28" name="Google Shape;8728;p8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729" name="Google Shape;8729;p8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730" name="Google Shape;8730;p8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731" name="Google Shape;8731;p8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732" name="Google Shape;8732;p8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733" name="Google Shape;8733;p8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734" name="Google Shape;8734;p8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735" name="Google Shape;8735;p8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36" name="Google Shape;8736;p80"/>
          <p:cNvGrpSpPr/>
          <p:nvPr/>
        </p:nvGrpSpPr>
        <p:grpSpPr>
          <a:xfrm>
            <a:off x="2021150" y="1609224"/>
            <a:ext cx="1182276" cy="662027"/>
            <a:chOff x="2029517" y="1732295"/>
            <a:chExt cx="1149068" cy="643432"/>
          </a:xfrm>
        </p:grpSpPr>
        <p:grpSp>
          <p:nvGrpSpPr>
            <p:cNvPr id="8737" name="Google Shape;8737;p80"/>
            <p:cNvGrpSpPr/>
            <p:nvPr/>
          </p:nvGrpSpPr>
          <p:grpSpPr>
            <a:xfrm>
              <a:off x="2708660" y="1746937"/>
              <a:ext cx="455427" cy="244429"/>
              <a:chOff x="2700693" y="1746937"/>
              <a:chExt cx="455427" cy="244429"/>
            </a:xfrm>
          </p:grpSpPr>
          <p:grpSp>
            <p:nvGrpSpPr>
              <p:cNvPr id="8738" name="Google Shape;8738;p80"/>
              <p:cNvGrpSpPr/>
              <p:nvPr/>
            </p:nvGrpSpPr>
            <p:grpSpPr>
              <a:xfrm>
                <a:off x="2905682" y="1782817"/>
                <a:ext cx="250438" cy="208549"/>
                <a:chOff x="2905682" y="1782817"/>
                <a:chExt cx="250438" cy="208549"/>
              </a:xfrm>
            </p:grpSpPr>
            <p:cxnSp>
              <p:nvCxnSpPr>
                <p:cNvPr id="8739" name="Google Shape;8739;p8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0" name="Google Shape;8740;p8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80"/>
              <p:cNvGrpSpPr/>
              <p:nvPr/>
            </p:nvGrpSpPr>
            <p:grpSpPr>
              <a:xfrm>
                <a:off x="2700693" y="1746937"/>
                <a:ext cx="449967" cy="72374"/>
                <a:chOff x="2700693" y="1746937"/>
                <a:chExt cx="449967" cy="72374"/>
              </a:xfrm>
            </p:grpSpPr>
            <p:cxnSp>
              <p:nvCxnSpPr>
                <p:cNvPr id="8742" name="Google Shape;8742;p8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3" name="Google Shape;8743;p8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4" name="Google Shape;8744;p80"/>
            <p:cNvGrpSpPr/>
            <p:nvPr/>
          </p:nvGrpSpPr>
          <p:grpSpPr>
            <a:xfrm>
              <a:off x="2029517" y="1732295"/>
              <a:ext cx="1149068" cy="643432"/>
              <a:chOff x="2029517" y="1732295"/>
              <a:chExt cx="1149068" cy="643432"/>
            </a:xfrm>
          </p:grpSpPr>
          <p:grpSp>
            <p:nvGrpSpPr>
              <p:cNvPr id="8745" name="Google Shape;8745;p80"/>
              <p:cNvGrpSpPr/>
              <p:nvPr/>
            </p:nvGrpSpPr>
            <p:grpSpPr>
              <a:xfrm>
                <a:off x="2703618" y="2103152"/>
                <a:ext cx="474966" cy="260017"/>
                <a:chOff x="2703618" y="2103152"/>
                <a:chExt cx="474966" cy="260017"/>
              </a:xfrm>
            </p:grpSpPr>
            <p:grpSp>
              <p:nvGrpSpPr>
                <p:cNvPr id="8746" name="Google Shape;8746;p80"/>
                <p:cNvGrpSpPr/>
                <p:nvPr/>
              </p:nvGrpSpPr>
              <p:grpSpPr>
                <a:xfrm>
                  <a:off x="2703618" y="2290640"/>
                  <a:ext cx="450291" cy="72529"/>
                  <a:chOff x="2703618" y="2290640"/>
                  <a:chExt cx="450291" cy="72529"/>
                </a:xfrm>
              </p:grpSpPr>
              <p:cxnSp>
                <p:nvCxnSpPr>
                  <p:cNvPr id="8747" name="Google Shape;8747;p8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8" name="Google Shape;8748;p8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80"/>
                <p:cNvGrpSpPr/>
                <p:nvPr/>
              </p:nvGrpSpPr>
              <p:grpSpPr>
                <a:xfrm>
                  <a:off x="2908607" y="2103152"/>
                  <a:ext cx="269977" cy="223538"/>
                  <a:chOff x="2908607" y="2103152"/>
                  <a:chExt cx="269977" cy="223538"/>
                </a:xfrm>
              </p:grpSpPr>
              <p:cxnSp>
                <p:nvCxnSpPr>
                  <p:cNvPr id="8750" name="Google Shape;8750;p8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1" name="Google Shape;8751;p8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2" name="Google Shape;8752;p80"/>
              <p:cNvGrpSpPr/>
              <p:nvPr/>
            </p:nvGrpSpPr>
            <p:grpSpPr>
              <a:xfrm>
                <a:off x="2029517" y="1732295"/>
                <a:ext cx="685827" cy="643432"/>
                <a:chOff x="2029517" y="1732295"/>
                <a:chExt cx="685827" cy="643432"/>
              </a:xfrm>
            </p:grpSpPr>
            <p:sp>
              <p:nvSpPr>
                <p:cNvPr id="8753" name="Google Shape;8753;p8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4" name="Google Shape;8754;p80"/>
                <p:cNvGrpSpPr/>
                <p:nvPr/>
              </p:nvGrpSpPr>
              <p:grpSpPr>
                <a:xfrm>
                  <a:off x="2158948" y="1732295"/>
                  <a:ext cx="556396" cy="333108"/>
                  <a:chOff x="2158948" y="1732295"/>
                  <a:chExt cx="556396" cy="333108"/>
                </a:xfrm>
              </p:grpSpPr>
              <p:cxnSp>
                <p:nvCxnSpPr>
                  <p:cNvPr id="8755" name="Google Shape;8755;p8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56" name="Google Shape;8756;p8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0"/>
                <p:cNvGrpSpPr/>
                <p:nvPr/>
              </p:nvGrpSpPr>
              <p:grpSpPr>
                <a:xfrm>
                  <a:off x="2159908" y="2065057"/>
                  <a:ext cx="550884" cy="310670"/>
                  <a:chOff x="2159908" y="2065057"/>
                  <a:chExt cx="550884" cy="310670"/>
                </a:xfrm>
              </p:grpSpPr>
              <p:cxnSp>
                <p:nvCxnSpPr>
                  <p:cNvPr id="8758" name="Google Shape;8758;p8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59" name="Google Shape;8759;p8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60" name="Google Shape;8760;p80"/>
          <p:cNvGrpSpPr/>
          <p:nvPr/>
        </p:nvGrpSpPr>
        <p:grpSpPr>
          <a:xfrm>
            <a:off x="706399" y="1556837"/>
            <a:ext cx="962651" cy="810058"/>
            <a:chOff x="732462" y="1766083"/>
            <a:chExt cx="962651" cy="810058"/>
          </a:xfrm>
        </p:grpSpPr>
        <p:grpSp>
          <p:nvGrpSpPr>
            <p:cNvPr id="8761" name="Google Shape;8761;p80"/>
            <p:cNvGrpSpPr/>
            <p:nvPr/>
          </p:nvGrpSpPr>
          <p:grpSpPr>
            <a:xfrm>
              <a:off x="732462" y="1908333"/>
              <a:ext cx="339364" cy="524749"/>
              <a:chOff x="844912" y="1819635"/>
              <a:chExt cx="329831" cy="510010"/>
            </a:xfrm>
          </p:grpSpPr>
          <p:sp>
            <p:nvSpPr>
              <p:cNvPr id="8762" name="Google Shape;8762;p8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80"/>
            <p:cNvGrpSpPr/>
            <p:nvPr/>
          </p:nvGrpSpPr>
          <p:grpSpPr>
            <a:xfrm>
              <a:off x="1184858" y="2256650"/>
              <a:ext cx="510255" cy="319491"/>
              <a:chOff x="1284601" y="2158168"/>
              <a:chExt cx="495923" cy="310517"/>
            </a:xfrm>
          </p:grpSpPr>
          <p:sp>
            <p:nvSpPr>
              <p:cNvPr id="8769" name="Google Shape;8769;p8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0" name="Google Shape;8770;p80"/>
              <p:cNvGrpSpPr/>
              <p:nvPr/>
            </p:nvGrpSpPr>
            <p:grpSpPr>
              <a:xfrm>
                <a:off x="1507666" y="2158168"/>
                <a:ext cx="272858" cy="310517"/>
                <a:chOff x="1507666" y="2158168"/>
                <a:chExt cx="272858" cy="310517"/>
              </a:xfrm>
            </p:grpSpPr>
            <p:grpSp>
              <p:nvGrpSpPr>
                <p:cNvPr id="8771" name="Google Shape;8771;p80"/>
                <p:cNvGrpSpPr/>
                <p:nvPr/>
              </p:nvGrpSpPr>
              <p:grpSpPr>
                <a:xfrm>
                  <a:off x="1507666" y="2176104"/>
                  <a:ext cx="166390" cy="273143"/>
                  <a:chOff x="1507666" y="2176104"/>
                  <a:chExt cx="166390" cy="273143"/>
                </a:xfrm>
              </p:grpSpPr>
              <p:sp>
                <p:nvSpPr>
                  <p:cNvPr id="8772" name="Google Shape;8772;p8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9" name="Google Shape;8779;p8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1" name="Google Shape;8781;p80"/>
            <p:cNvGrpSpPr/>
            <p:nvPr/>
          </p:nvGrpSpPr>
          <p:grpSpPr>
            <a:xfrm>
              <a:off x="1184858" y="1766083"/>
              <a:ext cx="510255" cy="319491"/>
              <a:chOff x="1284601" y="1681380"/>
              <a:chExt cx="495923" cy="310517"/>
            </a:xfrm>
          </p:grpSpPr>
          <p:sp>
            <p:nvSpPr>
              <p:cNvPr id="8782" name="Google Shape;8782;p8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3" name="Google Shape;8783;p80"/>
              <p:cNvGrpSpPr/>
              <p:nvPr/>
            </p:nvGrpSpPr>
            <p:grpSpPr>
              <a:xfrm>
                <a:off x="1507666" y="1681380"/>
                <a:ext cx="272858" cy="310517"/>
                <a:chOff x="1507666" y="1681380"/>
                <a:chExt cx="272858" cy="310517"/>
              </a:xfrm>
            </p:grpSpPr>
            <p:grpSp>
              <p:nvGrpSpPr>
                <p:cNvPr id="8784" name="Google Shape;8784;p80"/>
                <p:cNvGrpSpPr/>
                <p:nvPr/>
              </p:nvGrpSpPr>
              <p:grpSpPr>
                <a:xfrm>
                  <a:off x="1507666" y="1700120"/>
                  <a:ext cx="166390" cy="272978"/>
                  <a:chOff x="1507666" y="1700120"/>
                  <a:chExt cx="166390" cy="272978"/>
                </a:xfrm>
              </p:grpSpPr>
              <p:sp>
                <p:nvSpPr>
                  <p:cNvPr id="8785" name="Google Shape;8785;p8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2" name="Google Shape;8792;p8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94" name="Google Shape;8794;p80"/>
          <p:cNvGrpSpPr/>
          <p:nvPr/>
        </p:nvGrpSpPr>
        <p:grpSpPr>
          <a:xfrm>
            <a:off x="6815339" y="2324267"/>
            <a:ext cx="1622269" cy="552443"/>
            <a:chOff x="6894650" y="2574740"/>
            <a:chExt cx="1445100" cy="492111"/>
          </a:xfrm>
        </p:grpSpPr>
        <p:sp>
          <p:nvSpPr>
            <p:cNvPr id="8795" name="Google Shape;8795;p8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0" name="Google Shape;8800;p8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01" name="Google Shape;8801;p80"/>
          <p:cNvGrpSpPr/>
          <p:nvPr/>
        </p:nvGrpSpPr>
        <p:grpSpPr>
          <a:xfrm>
            <a:off x="6834859" y="3698386"/>
            <a:ext cx="1583229" cy="475842"/>
            <a:chOff x="6953899" y="3907783"/>
            <a:chExt cx="1377320" cy="475842"/>
          </a:xfrm>
        </p:grpSpPr>
        <p:cxnSp>
          <p:nvCxnSpPr>
            <p:cNvPr id="8802" name="Google Shape;8802;p8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803" name="Google Shape;8803;p8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04" name="Google Shape;8804;p8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805" name="Google Shape;8805;p8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806" name="Google Shape;8806;p8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807" name="Google Shape;8807;p80"/>
          <p:cNvGrpSpPr/>
          <p:nvPr/>
        </p:nvGrpSpPr>
        <p:grpSpPr>
          <a:xfrm>
            <a:off x="2338470" y="2459668"/>
            <a:ext cx="836286" cy="824529"/>
            <a:chOff x="2389399" y="2595741"/>
            <a:chExt cx="812796" cy="801369"/>
          </a:xfrm>
        </p:grpSpPr>
        <p:grpSp>
          <p:nvGrpSpPr>
            <p:cNvPr id="8808" name="Google Shape;8808;p80"/>
            <p:cNvGrpSpPr/>
            <p:nvPr/>
          </p:nvGrpSpPr>
          <p:grpSpPr>
            <a:xfrm>
              <a:off x="2492145" y="2881565"/>
              <a:ext cx="607243" cy="229690"/>
              <a:chOff x="2492145" y="2881565"/>
              <a:chExt cx="607243" cy="229690"/>
            </a:xfrm>
          </p:grpSpPr>
          <p:sp>
            <p:nvSpPr>
              <p:cNvPr id="8809" name="Google Shape;8809;p8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80"/>
            <p:cNvGrpSpPr/>
            <p:nvPr/>
          </p:nvGrpSpPr>
          <p:grpSpPr>
            <a:xfrm>
              <a:off x="2389399" y="2595741"/>
              <a:ext cx="812737" cy="296821"/>
              <a:chOff x="2389399" y="2595741"/>
              <a:chExt cx="812737" cy="296821"/>
            </a:xfrm>
          </p:grpSpPr>
          <p:grpSp>
            <p:nvGrpSpPr>
              <p:cNvPr id="8813" name="Google Shape;8813;p80"/>
              <p:cNvGrpSpPr/>
              <p:nvPr/>
            </p:nvGrpSpPr>
            <p:grpSpPr>
              <a:xfrm>
                <a:off x="2389399" y="2595741"/>
                <a:ext cx="363634" cy="296821"/>
                <a:chOff x="2389399" y="2595741"/>
                <a:chExt cx="363634" cy="296821"/>
              </a:xfrm>
            </p:grpSpPr>
            <p:grpSp>
              <p:nvGrpSpPr>
                <p:cNvPr id="8814" name="Google Shape;8814;p80"/>
                <p:cNvGrpSpPr/>
                <p:nvPr/>
              </p:nvGrpSpPr>
              <p:grpSpPr>
                <a:xfrm>
                  <a:off x="2493852" y="2794333"/>
                  <a:ext cx="259181" cy="98228"/>
                  <a:chOff x="2493852" y="2794333"/>
                  <a:chExt cx="259181" cy="98228"/>
                </a:xfrm>
              </p:grpSpPr>
              <p:sp>
                <p:nvSpPr>
                  <p:cNvPr id="8815" name="Google Shape;8815;p8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0"/>
                <p:cNvGrpSpPr/>
                <p:nvPr/>
              </p:nvGrpSpPr>
              <p:grpSpPr>
                <a:xfrm>
                  <a:off x="2389399" y="2595741"/>
                  <a:ext cx="224284" cy="182006"/>
                  <a:chOff x="2389399" y="2595741"/>
                  <a:chExt cx="224284" cy="182006"/>
                </a:xfrm>
              </p:grpSpPr>
              <p:sp>
                <p:nvSpPr>
                  <p:cNvPr id="8819" name="Google Shape;8819;p8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1" name="Google Shape;8821;p80"/>
              <p:cNvGrpSpPr/>
              <p:nvPr/>
            </p:nvGrpSpPr>
            <p:grpSpPr>
              <a:xfrm>
                <a:off x="2683630" y="2595741"/>
                <a:ext cx="224274" cy="296821"/>
                <a:chOff x="2683630" y="2595741"/>
                <a:chExt cx="224274" cy="296821"/>
              </a:xfrm>
            </p:grpSpPr>
            <p:grpSp>
              <p:nvGrpSpPr>
                <p:cNvPr id="8822" name="Google Shape;8822;p80"/>
                <p:cNvGrpSpPr/>
                <p:nvPr/>
              </p:nvGrpSpPr>
              <p:grpSpPr>
                <a:xfrm>
                  <a:off x="2788083" y="2794333"/>
                  <a:ext cx="15352" cy="98228"/>
                  <a:chOff x="2788083" y="2794333"/>
                  <a:chExt cx="15352" cy="98228"/>
                </a:xfrm>
              </p:grpSpPr>
              <p:sp>
                <p:nvSpPr>
                  <p:cNvPr id="8823" name="Google Shape;8823;p8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80"/>
                <p:cNvGrpSpPr/>
                <p:nvPr/>
              </p:nvGrpSpPr>
              <p:grpSpPr>
                <a:xfrm>
                  <a:off x="2683630" y="2595741"/>
                  <a:ext cx="224274" cy="182006"/>
                  <a:chOff x="2683630" y="2595741"/>
                  <a:chExt cx="224274" cy="182006"/>
                </a:xfrm>
              </p:grpSpPr>
              <p:sp>
                <p:nvSpPr>
                  <p:cNvPr id="8827" name="Google Shape;8827;p8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9" name="Google Shape;8829;p80"/>
              <p:cNvGrpSpPr/>
              <p:nvPr/>
            </p:nvGrpSpPr>
            <p:grpSpPr>
              <a:xfrm>
                <a:off x="2838475" y="2595741"/>
                <a:ext cx="363660" cy="296821"/>
                <a:chOff x="2838475" y="2595741"/>
                <a:chExt cx="363660" cy="296821"/>
              </a:xfrm>
            </p:grpSpPr>
            <p:grpSp>
              <p:nvGrpSpPr>
                <p:cNvPr id="8830" name="Google Shape;8830;p80"/>
                <p:cNvGrpSpPr/>
                <p:nvPr/>
              </p:nvGrpSpPr>
              <p:grpSpPr>
                <a:xfrm>
                  <a:off x="2838475" y="2794333"/>
                  <a:ext cx="259181" cy="98228"/>
                  <a:chOff x="2838475" y="2794333"/>
                  <a:chExt cx="259181" cy="98228"/>
                </a:xfrm>
              </p:grpSpPr>
              <p:sp>
                <p:nvSpPr>
                  <p:cNvPr id="8831" name="Google Shape;8831;p8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80"/>
                <p:cNvGrpSpPr/>
                <p:nvPr/>
              </p:nvGrpSpPr>
              <p:grpSpPr>
                <a:xfrm>
                  <a:off x="2977852" y="2595741"/>
                  <a:ext cx="224284" cy="182006"/>
                  <a:chOff x="2977852" y="2595741"/>
                  <a:chExt cx="224284" cy="182006"/>
                </a:xfrm>
              </p:grpSpPr>
              <p:sp>
                <p:nvSpPr>
                  <p:cNvPr id="8835" name="Google Shape;8835;p8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37" name="Google Shape;8837;p80"/>
            <p:cNvGrpSpPr/>
            <p:nvPr/>
          </p:nvGrpSpPr>
          <p:grpSpPr>
            <a:xfrm>
              <a:off x="2389399" y="3100241"/>
              <a:ext cx="812796" cy="296869"/>
              <a:chOff x="2389399" y="3100241"/>
              <a:chExt cx="812796" cy="296869"/>
            </a:xfrm>
          </p:grpSpPr>
          <p:grpSp>
            <p:nvGrpSpPr>
              <p:cNvPr id="8838" name="Google Shape;8838;p80"/>
              <p:cNvGrpSpPr/>
              <p:nvPr/>
            </p:nvGrpSpPr>
            <p:grpSpPr>
              <a:xfrm>
                <a:off x="2683630" y="3100241"/>
                <a:ext cx="224334" cy="296869"/>
                <a:chOff x="2683630" y="3100241"/>
                <a:chExt cx="224334" cy="296869"/>
              </a:xfrm>
            </p:grpSpPr>
            <p:grpSp>
              <p:nvGrpSpPr>
                <p:cNvPr id="8839" name="Google Shape;8839;p80"/>
                <p:cNvGrpSpPr/>
                <p:nvPr/>
              </p:nvGrpSpPr>
              <p:grpSpPr>
                <a:xfrm>
                  <a:off x="2788083" y="3100241"/>
                  <a:ext cx="15356" cy="98237"/>
                  <a:chOff x="2788083" y="3100241"/>
                  <a:chExt cx="15356" cy="98237"/>
                </a:xfrm>
              </p:grpSpPr>
              <p:sp>
                <p:nvSpPr>
                  <p:cNvPr id="8840" name="Google Shape;8840;p8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80"/>
                <p:cNvGrpSpPr/>
                <p:nvPr/>
              </p:nvGrpSpPr>
              <p:grpSpPr>
                <a:xfrm>
                  <a:off x="2683630" y="3215065"/>
                  <a:ext cx="224334" cy="182045"/>
                  <a:chOff x="2683630" y="3215065"/>
                  <a:chExt cx="224334" cy="182045"/>
                </a:xfrm>
              </p:grpSpPr>
              <p:sp>
                <p:nvSpPr>
                  <p:cNvPr id="8844" name="Google Shape;8844;p8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6" name="Google Shape;8846;p80"/>
              <p:cNvGrpSpPr/>
              <p:nvPr/>
            </p:nvGrpSpPr>
            <p:grpSpPr>
              <a:xfrm>
                <a:off x="2389399" y="3100241"/>
                <a:ext cx="363638" cy="296869"/>
                <a:chOff x="2389399" y="3100241"/>
                <a:chExt cx="363638" cy="296869"/>
              </a:xfrm>
            </p:grpSpPr>
            <p:grpSp>
              <p:nvGrpSpPr>
                <p:cNvPr id="8847" name="Google Shape;8847;p80"/>
                <p:cNvGrpSpPr/>
                <p:nvPr/>
              </p:nvGrpSpPr>
              <p:grpSpPr>
                <a:xfrm>
                  <a:off x="2493852" y="3100241"/>
                  <a:ext cx="259185" cy="98237"/>
                  <a:chOff x="2493852" y="3100241"/>
                  <a:chExt cx="259185" cy="98237"/>
                </a:xfrm>
              </p:grpSpPr>
              <p:sp>
                <p:nvSpPr>
                  <p:cNvPr id="8848" name="Google Shape;8848;p8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80"/>
                <p:cNvGrpSpPr/>
                <p:nvPr/>
              </p:nvGrpSpPr>
              <p:grpSpPr>
                <a:xfrm>
                  <a:off x="2389399" y="3215065"/>
                  <a:ext cx="224343" cy="182045"/>
                  <a:chOff x="2389399" y="3215065"/>
                  <a:chExt cx="224343" cy="182045"/>
                </a:xfrm>
              </p:grpSpPr>
              <p:sp>
                <p:nvSpPr>
                  <p:cNvPr id="8852" name="Google Shape;8852;p8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4" name="Google Shape;8854;p80"/>
              <p:cNvGrpSpPr/>
              <p:nvPr/>
            </p:nvGrpSpPr>
            <p:grpSpPr>
              <a:xfrm>
                <a:off x="2838475" y="3100241"/>
                <a:ext cx="363719" cy="296869"/>
                <a:chOff x="2838475" y="3100241"/>
                <a:chExt cx="363719" cy="296869"/>
              </a:xfrm>
            </p:grpSpPr>
            <p:grpSp>
              <p:nvGrpSpPr>
                <p:cNvPr id="8855" name="Google Shape;8855;p80"/>
                <p:cNvGrpSpPr/>
                <p:nvPr/>
              </p:nvGrpSpPr>
              <p:grpSpPr>
                <a:xfrm>
                  <a:off x="2838475" y="3100241"/>
                  <a:ext cx="259185" cy="98237"/>
                  <a:chOff x="2838475" y="3100241"/>
                  <a:chExt cx="259185" cy="98237"/>
                </a:xfrm>
              </p:grpSpPr>
              <p:sp>
                <p:nvSpPr>
                  <p:cNvPr id="8856" name="Google Shape;8856;p8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80"/>
                <p:cNvGrpSpPr/>
                <p:nvPr/>
              </p:nvGrpSpPr>
              <p:grpSpPr>
                <a:xfrm>
                  <a:off x="2977852" y="3215065"/>
                  <a:ext cx="224343" cy="182045"/>
                  <a:chOff x="2977852" y="3215065"/>
                  <a:chExt cx="224343" cy="182045"/>
                </a:xfrm>
              </p:grpSpPr>
              <p:sp>
                <p:nvSpPr>
                  <p:cNvPr id="8860" name="Google Shape;8860;p8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865"/>
        <p:cNvGrpSpPr/>
        <p:nvPr/>
      </p:nvGrpSpPr>
      <p:grpSpPr>
        <a:xfrm>
          <a:off x="0" y="0"/>
          <a:ext cx="0" cy="0"/>
          <a:chOff x="0" y="0"/>
          <a:chExt cx="0" cy="0"/>
        </a:xfrm>
      </p:grpSpPr>
      <p:grpSp>
        <p:nvGrpSpPr>
          <p:cNvPr id="8866" name="Google Shape;8866;p81"/>
          <p:cNvGrpSpPr/>
          <p:nvPr/>
        </p:nvGrpSpPr>
        <p:grpSpPr>
          <a:xfrm>
            <a:off x="702088" y="3155922"/>
            <a:ext cx="2390414" cy="1024800"/>
            <a:chOff x="728925" y="3296613"/>
            <a:chExt cx="2390414" cy="1024800"/>
          </a:xfrm>
        </p:grpSpPr>
        <p:grpSp>
          <p:nvGrpSpPr>
            <p:cNvPr id="8867" name="Google Shape;8867;p81"/>
            <p:cNvGrpSpPr/>
            <p:nvPr/>
          </p:nvGrpSpPr>
          <p:grpSpPr>
            <a:xfrm>
              <a:off x="728925" y="3619800"/>
              <a:ext cx="2390414" cy="500893"/>
              <a:chOff x="728925" y="3619800"/>
              <a:chExt cx="2390414" cy="500893"/>
            </a:xfrm>
          </p:grpSpPr>
          <p:sp>
            <p:nvSpPr>
              <p:cNvPr id="8868" name="Google Shape;8868;p8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69" name="Google Shape;8869;p8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0" name="Google Shape;8870;p81"/>
            <p:cNvGrpSpPr/>
            <p:nvPr/>
          </p:nvGrpSpPr>
          <p:grpSpPr>
            <a:xfrm>
              <a:off x="1348050" y="3296613"/>
              <a:ext cx="1706152" cy="1024800"/>
              <a:chOff x="1348050" y="3296613"/>
              <a:chExt cx="1706152" cy="1024800"/>
            </a:xfrm>
          </p:grpSpPr>
          <p:sp>
            <p:nvSpPr>
              <p:cNvPr id="8871" name="Google Shape;8871;p8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2" name="Google Shape;8872;p8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3" name="Google Shape;8873;p8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4" name="Google Shape;8874;p8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5" name="Google Shape;8875;p8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6" name="Google Shape;8876;p81"/>
            <p:cNvGrpSpPr/>
            <p:nvPr/>
          </p:nvGrpSpPr>
          <p:grpSpPr>
            <a:xfrm>
              <a:off x="1455707" y="3654858"/>
              <a:ext cx="1491150" cy="417657"/>
              <a:chOff x="1455707" y="3654858"/>
              <a:chExt cx="1491150" cy="417657"/>
            </a:xfrm>
          </p:grpSpPr>
          <p:sp>
            <p:nvSpPr>
              <p:cNvPr id="8877" name="Google Shape;8877;p8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97" name="Google Shape;8897;p81"/>
          <p:cNvGraphicFramePr/>
          <p:nvPr/>
        </p:nvGraphicFramePr>
        <p:xfrm>
          <a:off x="5937787" y="2153834"/>
          <a:ext cx="3000000" cy="3000000"/>
        </p:xfrm>
        <a:graphic>
          <a:graphicData uri="http://schemas.openxmlformats.org/drawingml/2006/table">
            <a:tbl>
              <a:tblPr>
                <a:noFill/>
                <a:tableStyleId>{7DB3C39E-771F-440F-8133-74805FC637F1}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898" name="Google Shape;8898;p81"/>
          <p:cNvGrpSpPr/>
          <p:nvPr/>
        </p:nvGrpSpPr>
        <p:grpSpPr>
          <a:xfrm>
            <a:off x="710464" y="981599"/>
            <a:ext cx="2396505" cy="976502"/>
            <a:chOff x="749309" y="1112739"/>
            <a:chExt cx="2371603" cy="976502"/>
          </a:xfrm>
        </p:grpSpPr>
        <p:grpSp>
          <p:nvGrpSpPr>
            <p:cNvPr id="8899" name="Google Shape;8899;p81"/>
            <p:cNvGrpSpPr/>
            <p:nvPr/>
          </p:nvGrpSpPr>
          <p:grpSpPr>
            <a:xfrm>
              <a:off x="1092126" y="1112739"/>
              <a:ext cx="2028786" cy="975464"/>
              <a:chOff x="1092126" y="1112739"/>
              <a:chExt cx="2028786" cy="975464"/>
            </a:xfrm>
          </p:grpSpPr>
          <p:sp>
            <p:nvSpPr>
              <p:cNvPr id="8900" name="Google Shape;8900;p8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81"/>
            <p:cNvGrpSpPr/>
            <p:nvPr/>
          </p:nvGrpSpPr>
          <p:grpSpPr>
            <a:xfrm>
              <a:off x="749309" y="1112739"/>
              <a:ext cx="314700" cy="975464"/>
              <a:chOff x="749309" y="1112739"/>
              <a:chExt cx="314700" cy="975464"/>
            </a:xfrm>
          </p:grpSpPr>
          <p:sp>
            <p:nvSpPr>
              <p:cNvPr id="8925" name="Google Shape;8925;p8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9" name="Google Shape;8929;p8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33" name="Google Shape;8933;p81"/>
          <p:cNvGraphicFramePr/>
          <p:nvPr/>
        </p:nvGraphicFramePr>
        <p:xfrm>
          <a:off x="5937812" y="981584"/>
          <a:ext cx="3000000" cy="3000000"/>
        </p:xfrm>
        <a:graphic>
          <a:graphicData uri="http://schemas.openxmlformats.org/drawingml/2006/table">
            <a:tbl>
              <a:tblPr>
                <a:noFill/>
                <a:tableStyleId>{7DB3C39E-771F-440F-8133-74805FC637F1}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34" name="Google Shape;8934;p81"/>
          <p:cNvGraphicFramePr/>
          <p:nvPr/>
        </p:nvGraphicFramePr>
        <p:xfrm>
          <a:off x="3358675" y="2153834"/>
          <a:ext cx="3000000" cy="3000000"/>
        </p:xfrm>
        <a:graphic>
          <a:graphicData uri="http://schemas.openxmlformats.org/drawingml/2006/table">
            <a:tbl>
              <a:tblPr>
                <a:noFill/>
                <a:tableStyleId>{7DB3C39E-771F-440F-8133-74805FC637F1}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35" name="Google Shape;8935;p81"/>
          <p:cNvGrpSpPr/>
          <p:nvPr/>
        </p:nvGrpSpPr>
        <p:grpSpPr>
          <a:xfrm>
            <a:off x="3360661" y="3144795"/>
            <a:ext cx="2363377" cy="1047062"/>
            <a:chOff x="3358399" y="3285485"/>
            <a:chExt cx="2363377" cy="1047062"/>
          </a:xfrm>
        </p:grpSpPr>
        <p:grpSp>
          <p:nvGrpSpPr>
            <p:cNvPr id="8936" name="Google Shape;8936;p81"/>
            <p:cNvGrpSpPr/>
            <p:nvPr/>
          </p:nvGrpSpPr>
          <p:grpSpPr>
            <a:xfrm>
              <a:off x="3358412" y="3285485"/>
              <a:ext cx="2363244" cy="139500"/>
              <a:chOff x="3358412" y="3285485"/>
              <a:chExt cx="2363244" cy="139500"/>
            </a:xfrm>
          </p:grpSpPr>
          <p:sp>
            <p:nvSpPr>
              <p:cNvPr id="8937" name="Google Shape;8937;p8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81"/>
            <p:cNvGrpSpPr/>
            <p:nvPr/>
          </p:nvGrpSpPr>
          <p:grpSpPr>
            <a:xfrm>
              <a:off x="3358412" y="3466996"/>
              <a:ext cx="2363244" cy="139500"/>
              <a:chOff x="3358412" y="3466996"/>
              <a:chExt cx="2363244" cy="139500"/>
            </a:xfrm>
          </p:grpSpPr>
          <p:sp>
            <p:nvSpPr>
              <p:cNvPr id="8943" name="Google Shape;8943;p8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81"/>
            <p:cNvGrpSpPr/>
            <p:nvPr/>
          </p:nvGrpSpPr>
          <p:grpSpPr>
            <a:xfrm>
              <a:off x="3358412" y="3648507"/>
              <a:ext cx="2363244" cy="139500"/>
              <a:chOff x="3358412" y="3648507"/>
              <a:chExt cx="2363244" cy="139500"/>
            </a:xfrm>
          </p:grpSpPr>
          <p:sp>
            <p:nvSpPr>
              <p:cNvPr id="8949" name="Google Shape;8949;p8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1"/>
            <p:cNvGrpSpPr/>
            <p:nvPr/>
          </p:nvGrpSpPr>
          <p:grpSpPr>
            <a:xfrm>
              <a:off x="3358412" y="3830018"/>
              <a:ext cx="2363244" cy="139500"/>
              <a:chOff x="3358412" y="3830018"/>
              <a:chExt cx="2363244" cy="139500"/>
            </a:xfrm>
          </p:grpSpPr>
          <p:sp>
            <p:nvSpPr>
              <p:cNvPr id="8955" name="Google Shape;8955;p8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81"/>
            <p:cNvGrpSpPr/>
            <p:nvPr/>
          </p:nvGrpSpPr>
          <p:grpSpPr>
            <a:xfrm>
              <a:off x="3358399" y="4011514"/>
              <a:ext cx="2363377" cy="139537"/>
              <a:chOff x="3294800" y="4134603"/>
              <a:chExt cx="2638876" cy="152400"/>
            </a:xfrm>
          </p:grpSpPr>
          <p:sp>
            <p:nvSpPr>
              <p:cNvPr id="8961" name="Google Shape;8961;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81"/>
            <p:cNvGrpSpPr/>
            <p:nvPr/>
          </p:nvGrpSpPr>
          <p:grpSpPr>
            <a:xfrm>
              <a:off x="3358399" y="4193010"/>
              <a:ext cx="2363377" cy="139537"/>
              <a:chOff x="3294800" y="4134603"/>
              <a:chExt cx="2638876" cy="152400"/>
            </a:xfrm>
          </p:grpSpPr>
          <p:sp>
            <p:nvSpPr>
              <p:cNvPr id="8967" name="Google Shape;8967;p8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2" name="Google Shape;8972;p81"/>
          <p:cNvGraphicFramePr/>
          <p:nvPr/>
        </p:nvGraphicFramePr>
        <p:xfrm>
          <a:off x="711463" y="2153834"/>
          <a:ext cx="3000000" cy="3000000"/>
        </p:xfrm>
        <a:graphic>
          <a:graphicData uri="http://schemas.openxmlformats.org/drawingml/2006/table">
            <a:tbl>
              <a:tblPr>
                <a:noFill/>
                <a:tableStyleId>{7DB3C39E-771F-440F-8133-74805FC637F1}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73" name="Google Shape;8973;p81"/>
          <p:cNvGrpSpPr/>
          <p:nvPr/>
        </p:nvGrpSpPr>
        <p:grpSpPr>
          <a:xfrm>
            <a:off x="4161132" y="2557649"/>
            <a:ext cx="1302095" cy="60959"/>
            <a:chOff x="3558802" y="4011427"/>
            <a:chExt cx="1866000" cy="111300"/>
          </a:xfrm>
        </p:grpSpPr>
        <p:sp>
          <p:nvSpPr>
            <p:cNvPr id="8974" name="Google Shape;8974;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81"/>
          <p:cNvGrpSpPr/>
          <p:nvPr/>
        </p:nvGrpSpPr>
        <p:grpSpPr>
          <a:xfrm>
            <a:off x="4706620" y="2839808"/>
            <a:ext cx="914340" cy="60959"/>
            <a:chOff x="3558802" y="4011427"/>
            <a:chExt cx="1866000" cy="111300"/>
          </a:xfrm>
        </p:grpSpPr>
        <p:sp>
          <p:nvSpPr>
            <p:cNvPr id="8977" name="Google Shape;8977;p8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81"/>
          <p:cNvGrpSpPr/>
          <p:nvPr/>
        </p:nvGrpSpPr>
        <p:grpSpPr>
          <a:xfrm>
            <a:off x="5871419" y="3167606"/>
            <a:ext cx="2522867" cy="1001454"/>
            <a:chOff x="1904318" y="789980"/>
            <a:chExt cx="1489472" cy="606868"/>
          </a:xfrm>
        </p:grpSpPr>
        <p:cxnSp>
          <p:nvCxnSpPr>
            <p:cNvPr id="8980" name="Google Shape;8980;p8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1" name="Google Shape;8981;p8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2" name="Google Shape;8982;p8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83" name="Google Shape;8983;p8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984" name="Google Shape;8984;p8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985" name="Google Shape;8985;p8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986" name="Google Shape;8986;p8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987" name="Google Shape;8987;p8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994" name="Google Shape;8994;p8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995" name="Google Shape;8995;p8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996" name="Google Shape;8996;p8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81"/>
          <p:cNvGrpSpPr/>
          <p:nvPr/>
        </p:nvGrpSpPr>
        <p:grpSpPr>
          <a:xfrm>
            <a:off x="3355824" y="951642"/>
            <a:ext cx="2363393" cy="1005865"/>
            <a:chOff x="3292400" y="1193188"/>
            <a:chExt cx="2615240" cy="1131075"/>
          </a:xfrm>
        </p:grpSpPr>
        <p:sp>
          <p:nvSpPr>
            <p:cNvPr id="8998" name="Google Shape;8998;p8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99" name="Google Shape;8999;p8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00" name="Google Shape;9000;p8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001" name="Google Shape;9001;p8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002" name="Google Shape;9002;p8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003" name="Google Shape;9003;p8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004" name="Google Shape;9004;p8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005" name="Google Shape;9005;p8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006" name="Google Shape;9006;p8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007" name="Google Shape;9007;p8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008" name="Google Shape;9008;p8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09" name="Google Shape;9009;p8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010" name="Google Shape;9010;p8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11" name="Google Shape;9011;p8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012" name="Google Shape;9012;p81"/>
            <p:cNvGrpSpPr/>
            <p:nvPr/>
          </p:nvGrpSpPr>
          <p:grpSpPr>
            <a:xfrm>
              <a:off x="3748438" y="1378608"/>
              <a:ext cx="2159202" cy="903971"/>
              <a:chOff x="1683525" y="2179850"/>
              <a:chExt cx="4519050" cy="2134525"/>
            </a:xfrm>
          </p:grpSpPr>
          <p:sp>
            <p:nvSpPr>
              <p:cNvPr id="9013" name="Google Shape;9013;p8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4" name="Google Shape;9014;p8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5" name="Google Shape;9015;p8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6" name="Google Shape;9016;p8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7" name="Google Shape;9017;p8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8" name="Google Shape;9018;p8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19" name="Google Shape;9019;p8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20" name="Google Shape;9020;p8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21" name="Google Shape;9021;p8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22" name="Google Shape;9022;p8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23" name="Google Shape;9023;p8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024" name="Google Shape;9024;p8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028"/>
        <p:cNvGrpSpPr/>
        <p:nvPr/>
      </p:nvGrpSpPr>
      <p:grpSpPr>
        <a:xfrm>
          <a:off x="0" y="0"/>
          <a:ext cx="0" cy="0"/>
          <a:chOff x="0" y="0"/>
          <a:chExt cx="0" cy="0"/>
        </a:xfrm>
      </p:grpSpPr>
      <p:grpSp>
        <p:nvGrpSpPr>
          <p:cNvPr id="9029" name="Google Shape;9029;p82"/>
          <p:cNvGrpSpPr/>
          <p:nvPr/>
        </p:nvGrpSpPr>
        <p:grpSpPr>
          <a:xfrm>
            <a:off x="4796690" y="970938"/>
            <a:ext cx="745431" cy="718863"/>
            <a:chOff x="4249973" y="1201875"/>
            <a:chExt cx="1958568" cy="1888762"/>
          </a:xfrm>
        </p:grpSpPr>
        <p:sp>
          <p:nvSpPr>
            <p:cNvPr id="9030" name="Google Shape;9030;p8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1" name="Google Shape;9031;p82"/>
            <p:cNvGrpSpPr/>
            <p:nvPr/>
          </p:nvGrpSpPr>
          <p:grpSpPr>
            <a:xfrm>
              <a:off x="5853086" y="1789142"/>
              <a:ext cx="355454" cy="1048099"/>
              <a:chOff x="5576108" y="2016725"/>
              <a:chExt cx="565200" cy="1666560"/>
            </a:xfrm>
          </p:grpSpPr>
          <p:sp>
            <p:nvSpPr>
              <p:cNvPr id="9032" name="Google Shape;9032;p8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3" name="Google Shape;9033;p8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82"/>
            <p:cNvGrpSpPr/>
            <p:nvPr/>
          </p:nvGrpSpPr>
          <p:grpSpPr>
            <a:xfrm>
              <a:off x="4869455" y="2691676"/>
              <a:ext cx="1013897" cy="398961"/>
              <a:chOff x="4012057" y="3451825"/>
              <a:chExt cx="1612175" cy="634379"/>
            </a:xfrm>
          </p:grpSpPr>
          <p:sp>
            <p:nvSpPr>
              <p:cNvPr id="9035" name="Google Shape;9035;p8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6" name="Google Shape;9036;p8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82"/>
            <p:cNvGrpSpPr/>
            <p:nvPr/>
          </p:nvGrpSpPr>
          <p:grpSpPr>
            <a:xfrm>
              <a:off x="4276937" y="2155961"/>
              <a:ext cx="651965" cy="891358"/>
              <a:chOff x="3069908" y="2599997"/>
              <a:chExt cx="1036675" cy="1417328"/>
            </a:xfrm>
          </p:grpSpPr>
          <p:sp>
            <p:nvSpPr>
              <p:cNvPr id="9038" name="Google Shape;9038;p8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9" name="Google Shape;9039;p8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82"/>
            <p:cNvGrpSpPr/>
            <p:nvPr/>
          </p:nvGrpSpPr>
          <p:grpSpPr>
            <a:xfrm>
              <a:off x="5054918" y="1201875"/>
              <a:ext cx="999548" cy="602711"/>
              <a:chOff x="4306958" y="1082925"/>
              <a:chExt cx="1589359" cy="958358"/>
            </a:xfrm>
          </p:grpSpPr>
          <p:sp>
            <p:nvSpPr>
              <p:cNvPr id="9041" name="Google Shape;9041;p8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2" name="Google Shape;9042;p8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82"/>
            <p:cNvGrpSpPr/>
            <p:nvPr/>
          </p:nvGrpSpPr>
          <p:grpSpPr>
            <a:xfrm>
              <a:off x="4249973" y="1303451"/>
              <a:ext cx="799317" cy="841334"/>
              <a:chOff x="3027033" y="1244439"/>
              <a:chExt cx="1270977" cy="1337786"/>
            </a:xfrm>
          </p:grpSpPr>
          <p:sp>
            <p:nvSpPr>
              <p:cNvPr id="9044" name="Google Shape;9044;p8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5" name="Google Shape;9045;p8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6" name="Google Shape;9046;p82"/>
          <p:cNvGrpSpPr/>
          <p:nvPr/>
        </p:nvGrpSpPr>
        <p:grpSpPr>
          <a:xfrm>
            <a:off x="713063" y="1849388"/>
            <a:ext cx="761767" cy="729896"/>
            <a:chOff x="2657744" y="2337745"/>
            <a:chExt cx="832987" cy="798137"/>
          </a:xfrm>
        </p:grpSpPr>
        <p:sp>
          <p:nvSpPr>
            <p:cNvPr id="9047" name="Google Shape;9047;p8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82"/>
          <p:cNvGrpSpPr/>
          <p:nvPr/>
        </p:nvGrpSpPr>
        <p:grpSpPr>
          <a:xfrm>
            <a:off x="3224027" y="1852492"/>
            <a:ext cx="685569" cy="723689"/>
            <a:chOff x="3398134" y="2057650"/>
            <a:chExt cx="704087" cy="743236"/>
          </a:xfrm>
        </p:grpSpPr>
        <p:grpSp>
          <p:nvGrpSpPr>
            <p:cNvPr id="9054" name="Google Shape;9054;p82"/>
            <p:cNvGrpSpPr/>
            <p:nvPr/>
          </p:nvGrpSpPr>
          <p:grpSpPr>
            <a:xfrm>
              <a:off x="3398134" y="2290183"/>
              <a:ext cx="315181" cy="219781"/>
              <a:chOff x="3398134" y="2290183"/>
              <a:chExt cx="315181" cy="219781"/>
            </a:xfrm>
          </p:grpSpPr>
          <p:sp>
            <p:nvSpPr>
              <p:cNvPr id="9055" name="Google Shape;9055;p8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6" name="Google Shape;9056;p82"/>
              <p:cNvCxnSpPr>
                <a:stCxn id="9055"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57" name="Google Shape;9057;p82"/>
            <p:cNvGrpSpPr/>
            <p:nvPr/>
          </p:nvGrpSpPr>
          <p:grpSpPr>
            <a:xfrm>
              <a:off x="3547823" y="2467358"/>
              <a:ext cx="219781" cy="333527"/>
              <a:chOff x="3547823" y="2467358"/>
              <a:chExt cx="219781" cy="333527"/>
            </a:xfrm>
          </p:grpSpPr>
          <p:sp>
            <p:nvSpPr>
              <p:cNvPr id="9058" name="Google Shape;9058;p8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9" name="Google Shape;9059;p8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9060" name="Google Shape;9060;p82"/>
            <p:cNvGrpSpPr/>
            <p:nvPr/>
          </p:nvGrpSpPr>
          <p:grpSpPr>
            <a:xfrm>
              <a:off x="3734138" y="2467358"/>
              <a:ext cx="219781" cy="333527"/>
              <a:chOff x="3734138" y="2467358"/>
              <a:chExt cx="219781" cy="333527"/>
            </a:xfrm>
          </p:grpSpPr>
          <p:sp>
            <p:nvSpPr>
              <p:cNvPr id="9061" name="Google Shape;9061;p8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2" name="Google Shape;9062;p8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9063" name="Google Shape;9063;p82"/>
            <p:cNvGrpSpPr/>
            <p:nvPr/>
          </p:nvGrpSpPr>
          <p:grpSpPr>
            <a:xfrm>
              <a:off x="3787560" y="2288011"/>
              <a:ext cx="314661" cy="219781"/>
              <a:chOff x="3787560" y="2288011"/>
              <a:chExt cx="314661" cy="219781"/>
            </a:xfrm>
          </p:grpSpPr>
          <p:sp>
            <p:nvSpPr>
              <p:cNvPr id="9064" name="Google Shape;9064;p8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5" name="Google Shape;9065;p8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9066" name="Google Shape;9066;p82"/>
            <p:cNvGrpSpPr/>
            <p:nvPr/>
          </p:nvGrpSpPr>
          <p:grpSpPr>
            <a:xfrm>
              <a:off x="3637290" y="2057650"/>
              <a:ext cx="219781" cy="335485"/>
              <a:chOff x="3637290" y="2057650"/>
              <a:chExt cx="219781" cy="335485"/>
            </a:xfrm>
          </p:grpSpPr>
          <p:sp>
            <p:nvSpPr>
              <p:cNvPr id="9067" name="Google Shape;9067;p8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68" name="Google Shape;9068;p8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9069" name="Google Shape;9069;p82"/>
          <p:cNvGrpSpPr/>
          <p:nvPr/>
        </p:nvGrpSpPr>
        <p:grpSpPr>
          <a:xfrm>
            <a:off x="4899249" y="1859290"/>
            <a:ext cx="710255" cy="710092"/>
            <a:chOff x="5007123" y="2079403"/>
            <a:chExt cx="687698" cy="687541"/>
          </a:xfrm>
        </p:grpSpPr>
        <p:sp>
          <p:nvSpPr>
            <p:cNvPr id="9070" name="Google Shape;9070;p8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2"/>
          <p:cNvGrpSpPr/>
          <p:nvPr/>
        </p:nvGrpSpPr>
        <p:grpSpPr>
          <a:xfrm>
            <a:off x="5708687" y="1853796"/>
            <a:ext cx="721079" cy="721079"/>
            <a:chOff x="5797446" y="2063053"/>
            <a:chExt cx="698179" cy="698179"/>
          </a:xfrm>
        </p:grpSpPr>
        <p:sp>
          <p:nvSpPr>
            <p:cNvPr id="9075" name="Google Shape;9075;p8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82"/>
          <p:cNvGrpSpPr/>
          <p:nvPr/>
        </p:nvGrpSpPr>
        <p:grpSpPr>
          <a:xfrm>
            <a:off x="8153834" y="3499401"/>
            <a:ext cx="280576" cy="673160"/>
            <a:chOff x="8075075" y="3754290"/>
            <a:chExt cx="255604" cy="613190"/>
          </a:xfrm>
        </p:grpSpPr>
        <p:grpSp>
          <p:nvGrpSpPr>
            <p:cNvPr id="9080" name="Google Shape;9080;p82"/>
            <p:cNvGrpSpPr/>
            <p:nvPr/>
          </p:nvGrpSpPr>
          <p:grpSpPr>
            <a:xfrm>
              <a:off x="8075075" y="3754290"/>
              <a:ext cx="255604" cy="613190"/>
              <a:chOff x="8075075" y="3754290"/>
              <a:chExt cx="255604" cy="613190"/>
            </a:xfrm>
          </p:grpSpPr>
          <p:sp>
            <p:nvSpPr>
              <p:cNvPr id="9081" name="Google Shape;9081;p8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3" name="Google Shape;9083;p8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82"/>
          <p:cNvGrpSpPr/>
          <p:nvPr/>
        </p:nvGrpSpPr>
        <p:grpSpPr>
          <a:xfrm>
            <a:off x="5270892" y="3488198"/>
            <a:ext cx="470352" cy="683745"/>
            <a:chOff x="1697726" y="3244179"/>
            <a:chExt cx="788124" cy="1146069"/>
          </a:xfrm>
        </p:grpSpPr>
        <p:sp>
          <p:nvSpPr>
            <p:cNvPr id="9085" name="Google Shape;9085;p8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7" name="Google Shape;9087;p8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8" name="Google Shape;9088;p82"/>
          <p:cNvGrpSpPr/>
          <p:nvPr/>
        </p:nvGrpSpPr>
        <p:grpSpPr>
          <a:xfrm>
            <a:off x="5892043" y="3499400"/>
            <a:ext cx="293891" cy="293845"/>
            <a:chOff x="6134814" y="3754290"/>
            <a:chExt cx="293891" cy="293845"/>
          </a:xfrm>
        </p:grpSpPr>
        <p:sp>
          <p:nvSpPr>
            <p:cNvPr id="9089" name="Google Shape;9089;p8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82"/>
          <p:cNvGrpSpPr/>
          <p:nvPr/>
        </p:nvGrpSpPr>
        <p:grpSpPr>
          <a:xfrm>
            <a:off x="5892043" y="3878071"/>
            <a:ext cx="293891" cy="293891"/>
            <a:chOff x="6134814" y="4086186"/>
            <a:chExt cx="293891" cy="293891"/>
          </a:xfrm>
        </p:grpSpPr>
        <p:sp>
          <p:nvSpPr>
            <p:cNvPr id="9092" name="Google Shape;9092;p8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4" name="Google Shape;9094;p8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6" name="Google Shape;9096;p82"/>
          <p:cNvGrpSpPr/>
          <p:nvPr/>
        </p:nvGrpSpPr>
        <p:grpSpPr>
          <a:xfrm>
            <a:off x="7817018" y="2706764"/>
            <a:ext cx="622883" cy="621944"/>
            <a:chOff x="1187048" y="238125"/>
            <a:chExt cx="5256397" cy="5248476"/>
          </a:xfrm>
        </p:grpSpPr>
        <p:sp>
          <p:nvSpPr>
            <p:cNvPr id="9097" name="Google Shape;9097;p8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82"/>
          <p:cNvGrpSpPr/>
          <p:nvPr/>
        </p:nvGrpSpPr>
        <p:grpSpPr>
          <a:xfrm>
            <a:off x="2274123" y="2716372"/>
            <a:ext cx="1310987" cy="612407"/>
            <a:chOff x="238125" y="1188750"/>
            <a:chExt cx="7140450" cy="3335550"/>
          </a:xfrm>
        </p:grpSpPr>
        <p:sp>
          <p:nvSpPr>
            <p:cNvPr id="9102" name="Google Shape;9102;p8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82"/>
          <p:cNvGrpSpPr/>
          <p:nvPr/>
        </p:nvGrpSpPr>
        <p:grpSpPr>
          <a:xfrm>
            <a:off x="6599995" y="2706927"/>
            <a:ext cx="1110299" cy="621702"/>
            <a:chOff x="238125" y="1335475"/>
            <a:chExt cx="5418735" cy="3034175"/>
          </a:xfrm>
        </p:grpSpPr>
        <p:sp>
          <p:nvSpPr>
            <p:cNvPr id="9108" name="Google Shape;9108;p8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82"/>
          <p:cNvGrpSpPr/>
          <p:nvPr/>
        </p:nvGrpSpPr>
        <p:grpSpPr>
          <a:xfrm>
            <a:off x="5416490" y="2703824"/>
            <a:ext cx="1076781" cy="624726"/>
            <a:chOff x="5357937" y="2910889"/>
            <a:chExt cx="1100103" cy="638322"/>
          </a:xfrm>
        </p:grpSpPr>
        <p:grpSp>
          <p:nvGrpSpPr>
            <p:cNvPr id="9112" name="Google Shape;9112;p82"/>
            <p:cNvGrpSpPr/>
            <p:nvPr/>
          </p:nvGrpSpPr>
          <p:grpSpPr>
            <a:xfrm>
              <a:off x="5929791" y="3263088"/>
              <a:ext cx="528250" cy="286122"/>
              <a:chOff x="5929791" y="3263088"/>
              <a:chExt cx="528250" cy="286122"/>
            </a:xfrm>
          </p:grpSpPr>
          <p:sp>
            <p:nvSpPr>
              <p:cNvPr id="9113" name="Google Shape;9113;p8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4" name="Google Shape;9114;p8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5" name="Google Shape;9115;p82"/>
            <p:cNvGrpSpPr/>
            <p:nvPr/>
          </p:nvGrpSpPr>
          <p:grpSpPr>
            <a:xfrm>
              <a:off x="5357937" y="3263089"/>
              <a:ext cx="529488" cy="286122"/>
              <a:chOff x="5357937" y="3263089"/>
              <a:chExt cx="529488" cy="286122"/>
            </a:xfrm>
          </p:grpSpPr>
          <p:sp>
            <p:nvSpPr>
              <p:cNvPr id="9116" name="Google Shape;9116;p8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7" name="Google Shape;9117;p8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8" name="Google Shape;9118;p82"/>
            <p:cNvGrpSpPr/>
            <p:nvPr/>
          </p:nvGrpSpPr>
          <p:grpSpPr>
            <a:xfrm>
              <a:off x="5550335" y="2910889"/>
              <a:ext cx="523962" cy="611903"/>
              <a:chOff x="5550335" y="2910889"/>
              <a:chExt cx="523962" cy="611903"/>
            </a:xfrm>
          </p:grpSpPr>
          <p:sp>
            <p:nvSpPr>
              <p:cNvPr id="9119" name="Google Shape;9119;p8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0" name="Google Shape;9120;p8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1" name="Google Shape;9121;p82"/>
            <p:cNvGrpSpPr/>
            <p:nvPr/>
          </p:nvGrpSpPr>
          <p:grpSpPr>
            <a:xfrm>
              <a:off x="5743962" y="2919100"/>
              <a:ext cx="624099" cy="286122"/>
              <a:chOff x="5743962" y="2919100"/>
              <a:chExt cx="624099" cy="286122"/>
            </a:xfrm>
          </p:grpSpPr>
          <p:sp>
            <p:nvSpPr>
              <p:cNvPr id="9122" name="Google Shape;9122;p8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3" name="Google Shape;9123;p8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24" name="Google Shape;9124;p82"/>
          <p:cNvGrpSpPr/>
          <p:nvPr/>
        </p:nvGrpSpPr>
        <p:grpSpPr>
          <a:xfrm>
            <a:off x="7568868" y="1854536"/>
            <a:ext cx="874976" cy="719600"/>
            <a:chOff x="7608988" y="2093194"/>
            <a:chExt cx="817276" cy="672147"/>
          </a:xfrm>
        </p:grpSpPr>
        <p:cxnSp>
          <p:nvCxnSpPr>
            <p:cNvPr id="9125" name="Google Shape;9125;p8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6" name="Google Shape;9126;p8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7" name="Google Shape;9127;p8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8" name="Google Shape;9128;p8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9" name="Google Shape;9129;p8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30" name="Google Shape;9130;p8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31" name="Google Shape;9131;p82"/>
            <p:cNvGrpSpPr/>
            <p:nvPr/>
          </p:nvGrpSpPr>
          <p:grpSpPr>
            <a:xfrm>
              <a:off x="7721175" y="2093194"/>
              <a:ext cx="599587" cy="623846"/>
              <a:chOff x="7721175" y="2093194"/>
              <a:chExt cx="599587" cy="623846"/>
            </a:xfrm>
          </p:grpSpPr>
          <p:grpSp>
            <p:nvGrpSpPr>
              <p:cNvPr id="9132" name="Google Shape;9132;p82"/>
              <p:cNvGrpSpPr/>
              <p:nvPr/>
            </p:nvGrpSpPr>
            <p:grpSpPr>
              <a:xfrm>
                <a:off x="7721175" y="2093194"/>
                <a:ext cx="291605" cy="623846"/>
                <a:chOff x="9405575" y="2061418"/>
                <a:chExt cx="291605" cy="623846"/>
              </a:xfrm>
            </p:grpSpPr>
            <p:sp>
              <p:nvSpPr>
                <p:cNvPr id="9133" name="Google Shape;9133;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82"/>
              <p:cNvGrpSpPr/>
              <p:nvPr/>
            </p:nvGrpSpPr>
            <p:grpSpPr>
              <a:xfrm flipH="1">
                <a:off x="8029157" y="2093194"/>
                <a:ext cx="291605" cy="623846"/>
                <a:chOff x="9405575" y="2061418"/>
                <a:chExt cx="291605" cy="623846"/>
              </a:xfrm>
            </p:grpSpPr>
            <p:sp>
              <p:nvSpPr>
                <p:cNvPr id="9141" name="Google Shape;9141;p8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48" name="Google Shape;9148;p82"/>
          <p:cNvGrpSpPr/>
          <p:nvPr/>
        </p:nvGrpSpPr>
        <p:grpSpPr>
          <a:xfrm>
            <a:off x="4013304" y="970938"/>
            <a:ext cx="712557" cy="785901"/>
            <a:chOff x="4206459" y="1191441"/>
            <a:chExt cx="712557" cy="785901"/>
          </a:xfrm>
        </p:grpSpPr>
        <p:sp>
          <p:nvSpPr>
            <p:cNvPr id="9149" name="Google Shape;9149;p8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3" name="Google Shape;9153;p82"/>
            <p:cNvGrpSpPr/>
            <p:nvPr/>
          </p:nvGrpSpPr>
          <p:grpSpPr>
            <a:xfrm>
              <a:off x="4644280" y="1290523"/>
              <a:ext cx="143716" cy="29463"/>
              <a:chOff x="4644280" y="1290523"/>
              <a:chExt cx="143716" cy="29463"/>
            </a:xfrm>
          </p:grpSpPr>
          <p:sp>
            <p:nvSpPr>
              <p:cNvPr id="9154" name="Google Shape;9154;p8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82"/>
            <p:cNvGrpSpPr/>
            <p:nvPr/>
          </p:nvGrpSpPr>
          <p:grpSpPr>
            <a:xfrm>
              <a:off x="4356567" y="1191441"/>
              <a:ext cx="143690" cy="29488"/>
              <a:chOff x="4356567" y="1191441"/>
              <a:chExt cx="143690" cy="29488"/>
            </a:xfrm>
          </p:grpSpPr>
          <p:sp>
            <p:nvSpPr>
              <p:cNvPr id="9159" name="Google Shape;9159;p8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82"/>
            <p:cNvGrpSpPr/>
            <p:nvPr/>
          </p:nvGrpSpPr>
          <p:grpSpPr>
            <a:xfrm>
              <a:off x="4339009" y="1863727"/>
              <a:ext cx="143703" cy="29476"/>
              <a:chOff x="4339009" y="1863727"/>
              <a:chExt cx="143703" cy="29476"/>
            </a:xfrm>
          </p:grpSpPr>
          <p:sp>
            <p:nvSpPr>
              <p:cNvPr id="9164" name="Google Shape;9164;p8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82"/>
            <p:cNvGrpSpPr/>
            <p:nvPr/>
          </p:nvGrpSpPr>
          <p:grpSpPr>
            <a:xfrm>
              <a:off x="4206459" y="1607315"/>
              <a:ext cx="29539" cy="142899"/>
              <a:chOff x="4206459" y="1607315"/>
              <a:chExt cx="29539" cy="142899"/>
            </a:xfrm>
          </p:grpSpPr>
          <p:sp>
            <p:nvSpPr>
              <p:cNvPr id="9169" name="Google Shape;9169;p8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3" name="Google Shape;9173;p8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7" name="Google Shape;9177;p82"/>
            <p:cNvGrpSpPr/>
            <p:nvPr/>
          </p:nvGrpSpPr>
          <p:grpSpPr>
            <a:xfrm>
              <a:off x="4889463" y="1423737"/>
              <a:ext cx="29552" cy="142899"/>
              <a:chOff x="4889463" y="1423737"/>
              <a:chExt cx="29552" cy="142899"/>
            </a:xfrm>
          </p:grpSpPr>
          <p:sp>
            <p:nvSpPr>
              <p:cNvPr id="9178" name="Google Shape;9178;p8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82"/>
            <p:cNvGrpSpPr/>
            <p:nvPr/>
          </p:nvGrpSpPr>
          <p:grpSpPr>
            <a:xfrm>
              <a:off x="4771663" y="1876896"/>
              <a:ext cx="108651" cy="100447"/>
              <a:chOff x="4771663" y="1876896"/>
              <a:chExt cx="108651" cy="100447"/>
            </a:xfrm>
          </p:grpSpPr>
          <p:sp>
            <p:nvSpPr>
              <p:cNvPr id="9183" name="Google Shape;9183;p8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7" name="Google Shape;9187;p82"/>
          <p:cNvGrpSpPr/>
          <p:nvPr/>
        </p:nvGrpSpPr>
        <p:grpSpPr>
          <a:xfrm>
            <a:off x="4008780" y="1854161"/>
            <a:ext cx="791287" cy="720350"/>
            <a:chOff x="267375" y="1071875"/>
            <a:chExt cx="470500" cy="428550"/>
          </a:xfrm>
        </p:grpSpPr>
        <p:sp>
          <p:nvSpPr>
            <p:cNvPr id="9188" name="Google Shape;9188;p8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82"/>
          <p:cNvGrpSpPr/>
          <p:nvPr/>
        </p:nvGrpSpPr>
        <p:grpSpPr>
          <a:xfrm>
            <a:off x="709275" y="3498791"/>
            <a:ext cx="1408444" cy="673166"/>
            <a:chOff x="712664" y="3693287"/>
            <a:chExt cx="1460738" cy="698160"/>
          </a:xfrm>
        </p:grpSpPr>
        <p:grpSp>
          <p:nvGrpSpPr>
            <p:cNvPr id="9197" name="Google Shape;9197;p82"/>
            <p:cNvGrpSpPr/>
            <p:nvPr/>
          </p:nvGrpSpPr>
          <p:grpSpPr>
            <a:xfrm>
              <a:off x="1380079" y="4133090"/>
              <a:ext cx="234048" cy="258099"/>
              <a:chOff x="1380079" y="4133090"/>
              <a:chExt cx="234048" cy="258099"/>
            </a:xfrm>
          </p:grpSpPr>
          <p:sp>
            <p:nvSpPr>
              <p:cNvPr id="9198" name="Google Shape;9198;p8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82"/>
            <p:cNvGrpSpPr/>
            <p:nvPr/>
          </p:nvGrpSpPr>
          <p:grpSpPr>
            <a:xfrm>
              <a:off x="884610" y="3864082"/>
              <a:ext cx="1118583" cy="527293"/>
              <a:chOff x="890961" y="3865463"/>
              <a:chExt cx="1115237" cy="525715"/>
            </a:xfrm>
          </p:grpSpPr>
          <p:sp>
            <p:nvSpPr>
              <p:cNvPr id="9202" name="Google Shape;9202;p8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82"/>
            <p:cNvGrpSpPr/>
            <p:nvPr/>
          </p:nvGrpSpPr>
          <p:grpSpPr>
            <a:xfrm>
              <a:off x="712664" y="3693287"/>
              <a:ext cx="1460738" cy="698160"/>
              <a:chOff x="712664" y="3693025"/>
              <a:chExt cx="1460738" cy="698160"/>
            </a:xfrm>
          </p:grpSpPr>
          <p:sp>
            <p:nvSpPr>
              <p:cNvPr id="9206" name="Google Shape;9206;p8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2" name="Google Shape;9212;p82"/>
          <p:cNvGrpSpPr/>
          <p:nvPr/>
        </p:nvGrpSpPr>
        <p:grpSpPr>
          <a:xfrm>
            <a:off x="3146990" y="970938"/>
            <a:ext cx="795485" cy="738831"/>
            <a:chOff x="3348603" y="1236445"/>
            <a:chExt cx="749256" cy="695894"/>
          </a:xfrm>
        </p:grpSpPr>
        <p:grpSp>
          <p:nvGrpSpPr>
            <p:cNvPr id="9213" name="Google Shape;9213;p82"/>
            <p:cNvGrpSpPr/>
            <p:nvPr/>
          </p:nvGrpSpPr>
          <p:grpSpPr>
            <a:xfrm>
              <a:off x="3583779" y="1236445"/>
              <a:ext cx="293795" cy="285811"/>
              <a:chOff x="3750225" y="1774000"/>
              <a:chExt cx="149575" cy="145525"/>
            </a:xfrm>
          </p:grpSpPr>
          <p:sp>
            <p:nvSpPr>
              <p:cNvPr id="9214" name="Google Shape;9214;p8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82"/>
            <p:cNvGrpSpPr/>
            <p:nvPr/>
          </p:nvGrpSpPr>
          <p:grpSpPr>
            <a:xfrm>
              <a:off x="3775534" y="1462599"/>
              <a:ext cx="322325" cy="285958"/>
              <a:chOff x="3847850" y="1889150"/>
              <a:chExt cx="164100" cy="145600"/>
            </a:xfrm>
          </p:grpSpPr>
          <p:sp>
            <p:nvSpPr>
              <p:cNvPr id="9217" name="Google Shape;9217;p8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82"/>
            <p:cNvGrpSpPr/>
            <p:nvPr/>
          </p:nvGrpSpPr>
          <p:grpSpPr>
            <a:xfrm>
              <a:off x="3545329" y="1646528"/>
              <a:ext cx="293746" cy="285811"/>
              <a:chOff x="3730650" y="1982800"/>
              <a:chExt cx="149550" cy="145525"/>
            </a:xfrm>
          </p:grpSpPr>
          <p:sp>
            <p:nvSpPr>
              <p:cNvPr id="9220" name="Google Shape;9220;p8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82"/>
            <p:cNvGrpSpPr/>
            <p:nvPr/>
          </p:nvGrpSpPr>
          <p:grpSpPr>
            <a:xfrm>
              <a:off x="3348603" y="1415046"/>
              <a:ext cx="294384" cy="284387"/>
              <a:chOff x="3630494" y="1864938"/>
              <a:chExt cx="149875" cy="144800"/>
            </a:xfrm>
          </p:grpSpPr>
          <p:sp>
            <p:nvSpPr>
              <p:cNvPr id="9223" name="Google Shape;9223;p8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5" name="Google Shape;9225;p82"/>
          <p:cNvGrpSpPr/>
          <p:nvPr/>
        </p:nvGrpSpPr>
        <p:grpSpPr>
          <a:xfrm>
            <a:off x="2268517" y="3493834"/>
            <a:ext cx="1324924" cy="678123"/>
            <a:chOff x="2413923" y="3711366"/>
            <a:chExt cx="1374117" cy="703301"/>
          </a:xfrm>
        </p:grpSpPr>
        <p:grpSp>
          <p:nvGrpSpPr>
            <p:cNvPr id="9226" name="Google Shape;9226;p82"/>
            <p:cNvGrpSpPr/>
            <p:nvPr/>
          </p:nvGrpSpPr>
          <p:grpSpPr>
            <a:xfrm>
              <a:off x="2413923" y="3711366"/>
              <a:ext cx="1374117" cy="703301"/>
              <a:chOff x="2413923" y="3711366"/>
              <a:chExt cx="1374117" cy="703301"/>
            </a:xfrm>
          </p:grpSpPr>
          <p:sp>
            <p:nvSpPr>
              <p:cNvPr id="9227" name="Google Shape;9227;p8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8" name="Google Shape;9228;p82"/>
              <p:cNvGrpSpPr/>
              <p:nvPr/>
            </p:nvGrpSpPr>
            <p:grpSpPr>
              <a:xfrm>
                <a:off x="2600284" y="3808654"/>
                <a:ext cx="234394" cy="137897"/>
                <a:chOff x="2600284" y="3808654"/>
                <a:chExt cx="234394" cy="137897"/>
              </a:xfrm>
            </p:grpSpPr>
            <p:sp>
              <p:nvSpPr>
                <p:cNvPr id="9229" name="Google Shape;9229;p8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0" name="Google Shape;9230;p8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1" name="Google Shape;9231;p82"/>
              <p:cNvGrpSpPr/>
              <p:nvPr/>
            </p:nvGrpSpPr>
            <p:grpSpPr>
              <a:xfrm>
                <a:off x="3359659" y="3805664"/>
                <a:ext cx="232294" cy="140888"/>
                <a:chOff x="3359659" y="3805664"/>
                <a:chExt cx="232294" cy="140888"/>
              </a:xfrm>
            </p:grpSpPr>
            <p:sp>
              <p:nvSpPr>
                <p:cNvPr id="9232" name="Google Shape;9232;p8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3" name="Google Shape;9233;p8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4" name="Google Shape;9234;p82"/>
              <p:cNvGrpSpPr/>
              <p:nvPr/>
            </p:nvGrpSpPr>
            <p:grpSpPr>
              <a:xfrm>
                <a:off x="3067316" y="3711366"/>
                <a:ext cx="66788" cy="166697"/>
                <a:chOff x="3067316" y="3711366"/>
                <a:chExt cx="66788" cy="166697"/>
              </a:xfrm>
            </p:grpSpPr>
            <p:sp>
              <p:nvSpPr>
                <p:cNvPr id="9235" name="Google Shape;9235;p8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6" name="Google Shape;9236;p8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7" name="Google Shape;9237;p82"/>
              <p:cNvGrpSpPr/>
              <p:nvPr/>
            </p:nvGrpSpPr>
            <p:grpSpPr>
              <a:xfrm>
                <a:off x="2413923" y="4058666"/>
                <a:ext cx="224007" cy="66788"/>
                <a:chOff x="2413923" y="4058666"/>
                <a:chExt cx="224007" cy="66788"/>
              </a:xfrm>
            </p:grpSpPr>
            <p:sp>
              <p:nvSpPr>
                <p:cNvPr id="9238" name="Google Shape;9238;p8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9" name="Google Shape;9239;p8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0" name="Google Shape;9240;p82"/>
              <p:cNvGrpSpPr/>
              <p:nvPr/>
            </p:nvGrpSpPr>
            <p:grpSpPr>
              <a:xfrm>
                <a:off x="3564643" y="4058666"/>
                <a:ext cx="223397" cy="66788"/>
                <a:chOff x="3564643" y="4058666"/>
                <a:chExt cx="223397" cy="66788"/>
              </a:xfrm>
            </p:grpSpPr>
            <p:sp>
              <p:nvSpPr>
                <p:cNvPr id="9241" name="Google Shape;9241;p8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2" name="Google Shape;9242;p8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43" name="Google Shape;9243;p82"/>
            <p:cNvGrpSpPr/>
            <p:nvPr/>
          </p:nvGrpSpPr>
          <p:grpSpPr>
            <a:xfrm>
              <a:off x="2633353" y="3965763"/>
              <a:ext cx="934017" cy="445681"/>
              <a:chOff x="2633353" y="3965763"/>
              <a:chExt cx="934017" cy="445681"/>
            </a:xfrm>
          </p:grpSpPr>
          <p:sp>
            <p:nvSpPr>
              <p:cNvPr id="9244" name="Google Shape;9244;p8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6" name="Google Shape;9246;p82"/>
          <p:cNvGrpSpPr/>
          <p:nvPr/>
        </p:nvGrpSpPr>
        <p:grpSpPr>
          <a:xfrm>
            <a:off x="6392789" y="1044382"/>
            <a:ext cx="1131087" cy="587383"/>
            <a:chOff x="238125" y="999450"/>
            <a:chExt cx="7140700" cy="3708225"/>
          </a:xfrm>
        </p:grpSpPr>
        <p:sp>
          <p:nvSpPr>
            <p:cNvPr id="9247" name="Google Shape;9247;p8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82"/>
          <p:cNvGrpSpPr/>
          <p:nvPr/>
        </p:nvGrpSpPr>
        <p:grpSpPr>
          <a:xfrm>
            <a:off x="3744240" y="3493876"/>
            <a:ext cx="1375854" cy="678131"/>
            <a:chOff x="3913765" y="3641905"/>
            <a:chExt cx="1522805" cy="750560"/>
          </a:xfrm>
        </p:grpSpPr>
        <p:grpSp>
          <p:nvGrpSpPr>
            <p:cNvPr id="9257" name="Google Shape;9257;p82"/>
            <p:cNvGrpSpPr/>
            <p:nvPr/>
          </p:nvGrpSpPr>
          <p:grpSpPr>
            <a:xfrm>
              <a:off x="3913765" y="3997002"/>
              <a:ext cx="1522805" cy="395463"/>
              <a:chOff x="3913765" y="3997002"/>
              <a:chExt cx="1522805" cy="395463"/>
            </a:xfrm>
          </p:grpSpPr>
          <p:grpSp>
            <p:nvGrpSpPr>
              <p:cNvPr id="9258" name="Google Shape;9258;p82"/>
              <p:cNvGrpSpPr/>
              <p:nvPr/>
            </p:nvGrpSpPr>
            <p:grpSpPr>
              <a:xfrm>
                <a:off x="3913765" y="4138659"/>
                <a:ext cx="507602" cy="253806"/>
                <a:chOff x="3913765" y="4138659"/>
                <a:chExt cx="507602" cy="253806"/>
              </a:xfrm>
            </p:grpSpPr>
            <p:sp>
              <p:nvSpPr>
                <p:cNvPr id="9259" name="Google Shape;9259;p8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61" name="Google Shape;9261;p82"/>
              <p:cNvGrpSpPr/>
              <p:nvPr/>
            </p:nvGrpSpPr>
            <p:grpSpPr>
              <a:xfrm>
                <a:off x="4421361" y="3997002"/>
                <a:ext cx="507618" cy="395463"/>
                <a:chOff x="4421361" y="3997002"/>
                <a:chExt cx="507618" cy="395463"/>
              </a:xfrm>
            </p:grpSpPr>
            <p:sp>
              <p:nvSpPr>
                <p:cNvPr id="9262" name="Google Shape;9262;p8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2"/>
              <p:cNvGrpSpPr/>
              <p:nvPr/>
            </p:nvGrpSpPr>
            <p:grpSpPr>
              <a:xfrm>
                <a:off x="4928973" y="4189418"/>
                <a:ext cx="507596" cy="203047"/>
                <a:chOff x="4928973" y="4189418"/>
                <a:chExt cx="507596" cy="203047"/>
              </a:xfrm>
            </p:grpSpPr>
            <p:sp>
              <p:nvSpPr>
                <p:cNvPr id="9265" name="Google Shape;9265;p8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7" name="Google Shape;9267;p82"/>
            <p:cNvGrpSpPr/>
            <p:nvPr/>
          </p:nvGrpSpPr>
          <p:grpSpPr>
            <a:xfrm>
              <a:off x="4482186" y="3641905"/>
              <a:ext cx="397605" cy="349784"/>
              <a:chOff x="2906375" y="1159725"/>
              <a:chExt cx="1860575" cy="1636800"/>
            </a:xfrm>
          </p:grpSpPr>
          <p:sp>
            <p:nvSpPr>
              <p:cNvPr id="9268" name="Google Shape;9268;p8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2" name="Google Shape;9272;p82"/>
          <p:cNvGrpSpPr/>
          <p:nvPr/>
        </p:nvGrpSpPr>
        <p:grpSpPr>
          <a:xfrm>
            <a:off x="6528949" y="1853803"/>
            <a:ext cx="940737" cy="721067"/>
            <a:chOff x="6599718" y="2068734"/>
            <a:chExt cx="940737" cy="721067"/>
          </a:xfrm>
        </p:grpSpPr>
        <p:sp>
          <p:nvSpPr>
            <p:cNvPr id="9273" name="Google Shape;9273;p8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82"/>
            <p:cNvGrpSpPr/>
            <p:nvPr/>
          </p:nvGrpSpPr>
          <p:grpSpPr>
            <a:xfrm>
              <a:off x="6836957" y="2068734"/>
              <a:ext cx="461892" cy="721067"/>
              <a:chOff x="6836957" y="2068734"/>
              <a:chExt cx="461892" cy="721067"/>
            </a:xfrm>
          </p:grpSpPr>
          <p:sp>
            <p:nvSpPr>
              <p:cNvPr id="9280" name="Google Shape;9280;p8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6" name="Google Shape;9286;p82"/>
              <p:cNvGrpSpPr/>
              <p:nvPr/>
            </p:nvGrpSpPr>
            <p:grpSpPr>
              <a:xfrm>
                <a:off x="6836957" y="2068734"/>
                <a:ext cx="461892" cy="721067"/>
                <a:chOff x="6836957" y="2068734"/>
                <a:chExt cx="461892" cy="721067"/>
              </a:xfrm>
            </p:grpSpPr>
            <p:sp>
              <p:nvSpPr>
                <p:cNvPr id="9287" name="Google Shape;9287;p8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94" name="Google Shape;9294;p82"/>
          <p:cNvGrpSpPr/>
          <p:nvPr/>
        </p:nvGrpSpPr>
        <p:grpSpPr>
          <a:xfrm>
            <a:off x="2412267" y="1858149"/>
            <a:ext cx="712577" cy="712374"/>
            <a:chOff x="2559249" y="2069323"/>
            <a:chExt cx="685566" cy="685634"/>
          </a:xfrm>
        </p:grpSpPr>
        <p:sp>
          <p:nvSpPr>
            <p:cNvPr id="9295" name="Google Shape;9295;p8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82"/>
          <p:cNvGrpSpPr/>
          <p:nvPr/>
        </p:nvGrpSpPr>
        <p:grpSpPr>
          <a:xfrm>
            <a:off x="7594705" y="970938"/>
            <a:ext cx="845645" cy="711911"/>
            <a:chOff x="951975" y="315800"/>
            <a:chExt cx="5860325" cy="4933550"/>
          </a:xfrm>
        </p:grpSpPr>
        <p:sp>
          <p:nvSpPr>
            <p:cNvPr id="9309" name="Google Shape;9309;p8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82"/>
          <p:cNvGrpSpPr/>
          <p:nvPr/>
        </p:nvGrpSpPr>
        <p:grpSpPr>
          <a:xfrm>
            <a:off x="3691834" y="2707047"/>
            <a:ext cx="1617932" cy="621701"/>
            <a:chOff x="3862800" y="3038525"/>
            <a:chExt cx="1329006" cy="510680"/>
          </a:xfrm>
        </p:grpSpPr>
        <p:sp>
          <p:nvSpPr>
            <p:cNvPr id="9318" name="Google Shape;9318;p8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0" name="Google Shape;9320;p82"/>
            <p:cNvGrpSpPr/>
            <p:nvPr/>
          </p:nvGrpSpPr>
          <p:grpSpPr>
            <a:xfrm>
              <a:off x="3967075" y="3040337"/>
              <a:ext cx="1019927" cy="402126"/>
              <a:chOff x="3967075" y="3040337"/>
              <a:chExt cx="1019927" cy="402126"/>
            </a:xfrm>
          </p:grpSpPr>
          <p:sp>
            <p:nvSpPr>
              <p:cNvPr id="9321" name="Google Shape;9321;p8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82"/>
            <p:cNvGrpSpPr/>
            <p:nvPr/>
          </p:nvGrpSpPr>
          <p:grpSpPr>
            <a:xfrm>
              <a:off x="4186700" y="3040337"/>
              <a:ext cx="390475" cy="183289"/>
              <a:chOff x="4186700" y="3040337"/>
              <a:chExt cx="390475" cy="183289"/>
            </a:xfrm>
          </p:grpSpPr>
          <p:sp>
            <p:nvSpPr>
              <p:cNvPr id="9324" name="Google Shape;9324;p8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82"/>
            <p:cNvGrpSpPr/>
            <p:nvPr/>
          </p:nvGrpSpPr>
          <p:grpSpPr>
            <a:xfrm>
              <a:off x="4073727" y="3040337"/>
              <a:ext cx="697794" cy="296263"/>
              <a:chOff x="4073727" y="3040337"/>
              <a:chExt cx="697794" cy="296263"/>
            </a:xfrm>
          </p:grpSpPr>
          <p:sp>
            <p:nvSpPr>
              <p:cNvPr id="9327" name="Google Shape;9327;p8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2"/>
            <p:cNvGrpSpPr/>
            <p:nvPr/>
          </p:nvGrpSpPr>
          <p:grpSpPr>
            <a:xfrm>
              <a:off x="3862800" y="3038525"/>
              <a:ext cx="1329006" cy="510680"/>
              <a:chOff x="3862800" y="3038525"/>
              <a:chExt cx="1329006" cy="510680"/>
            </a:xfrm>
          </p:grpSpPr>
          <p:sp>
            <p:nvSpPr>
              <p:cNvPr id="9330" name="Google Shape;9330;p8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2" name="Google Shape;9332;p82"/>
          <p:cNvGrpSpPr/>
          <p:nvPr/>
        </p:nvGrpSpPr>
        <p:grpSpPr>
          <a:xfrm>
            <a:off x="700156" y="970938"/>
            <a:ext cx="883205" cy="775176"/>
            <a:chOff x="649648" y="271400"/>
            <a:chExt cx="6215377" cy="5455143"/>
          </a:xfrm>
        </p:grpSpPr>
        <p:sp>
          <p:nvSpPr>
            <p:cNvPr id="9333" name="Google Shape;9333;p8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82"/>
          <p:cNvGrpSpPr/>
          <p:nvPr/>
        </p:nvGrpSpPr>
        <p:grpSpPr>
          <a:xfrm>
            <a:off x="2308457" y="970938"/>
            <a:ext cx="767704" cy="815489"/>
            <a:chOff x="2499700" y="1135950"/>
            <a:chExt cx="732402" cy="777990"/>
          </a:xfrm>
        </p:grpSpPr>
        <p:grpSp>
          <p:nvGrpSpPr>
            <p:cNvPr id="9346" name="Google Shape;9346;p82"/>
            <p:cNvGrpSpPr/>
            <p:nvPr/>
          </p:nvGrpSpPr>
          <p:grpSpPr>
            <a:xfrm>
              <a:off x="2499700" y="1135950"/>
              <a:ext cx="732402" cy="694705"/>
              <a:chOff x="2499700" y="1135950"/>
              <a:chExt cx="732402" cy="694705"/>
            </a:xfrm>
          </p:grpSpPr>
          <p:sp>
            <p:nvSpPr>
              <p:cNvPr id="9347" name="Google Shape;9347;p8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82"/>
            <p:cNvGrpSpPr/>
            <p:nvPr/>
          </p:nvGrpSpPr>
          <p:grpSpPr>
            <a:xfrm>
              <a:off x="2517909" y="1188726"/>
              <a:ext cx="702702" cy="725214"/>
              <a:chOff x="2517909" y="1188726"/>
              <a:chExt cx="702702" cy="725214"/>
            </a:xfrm>
          </p:grpSpPr>
          <p:sp>
            <p:nvSpPr>
              <p:cNvPr id="9375" name="Google Shape;9375;p8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0" name="Google Shape;9380;p82"/>
          <p:cNvGrpSpPr/>
          <p:nvPr/>
        </p:nvGrpSpPr>
        <p:grpSpPr>
          <a:xfrm>
            <a:off x="1654189" y="970938"/>
            <a:ext cx="583439" cy="870229"/>
            <a:chOff x="1716825" y="1121550"/>
            <a:chExt cx="622800" cy="928938"/>
          </a:xfrm>
        </p:grpSpPr>
        <p:grpSp>
          <p:nvGrpSpPr>
            <p:cNvPr id="9381" name="Google Shape;9381;p82"/>
            <p:cNvGrpSpPr/>
            <p:nvPr/>
          </p:nvGrpSpPr>
          <p:grpSpPr>
            <a:xfrm>
              <a:off x="1716825" y="1121550"/>
              <a:ext cx="622800" cy="928938"/>
              <a:chOff x="1716825" y="1121550"/>
              <a:chExt cx="622800" cy="928938"/>
            </a:xfrm>
          </p:grpSpPr>
          <p:cxnSp>
            <p:nvCxnSpPr>
              <p:cNvPr id="9382" name="Google Shape;9382;p8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83" name="Google Shape;9383;p8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82"/>
            <p:cNvGrpSpPr/>
            <p:nvPr/>
          </p:nvGrpSpPr>
          <p:grpSpPr>
            <a:xfrm>
              <a:off x="1768050" y="1172775"/>
              <a:ext cx="520200" cy="832000"/>
              <a:chOff x="1768050" y="1172775"/>
              <a:chExt cx="520200" cy="832000"/>
            </a:xfrm>
          </p:grpSpPr>
          <p:cxnSp>
            <p:nvCxnSpPr>
              <p:cNvPr id="9385" name="Google Shape;9385;p8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386" name="Google Shape;9386;p8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82"/>
            <p:cNvGrpSpPr/>
            <p:nvPr/>
          </p:nvGrpSpPr>
          <p:grpSpPr>
            <a:xfrm>
              <a:off x="1820100" y="1225475"/>
              <a:ext cx="416400" cy="729575"/>
              <a:chOff x="1820100" y="1225475"/>
              <a:chExt cx="416400" cy="729575"/>
            </a:xfrm>
          </p:grpSpPr>
          <p:cxnSp>
            <p:nvCxnSpPr>
              <p:cNvPr id="9388" name="Google Shape;9388;p8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389" name="Google Shape;9389;p8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82"/>
            <p:cNvGrpSpPr/>
            <p:nvPr/>
          </p:nvGrpSpPr>
          <p:grpSpPr>
            <a:xfrm>
              <a:off x="1874250" y="1278825"/>
              <a:ext cx="308100" cy="605275"/>
              <a:chOff x="1874250" y="1278825"/>
              <a:chExt cx="308100" cy="605275"/>
            </a:xfrm>
          </p:grpSpPr>
          <p:cxnSp>
            <p:nvCxnSpPr>
              <p:cNvPr id="9391" name="Google Shape;9391;p8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392" name="Google Shape;9392;p8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3" name="Google Shape;9393;p8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82"/>
          <p:cNvGrpSpPr/>
          <p:nvPr/>
        </p:nvGrpSpPr>
        <p:grpSpPr>
          <a:xfrm>
            <a:off x="1574012" y="1857260"/>
            <a:ext cx="739072" cy="714152"/>
            <a:chOff x="4334725" y="1355875"/>
            <a:chExt cx="3106650" cy="3001900"/>
          </a:xfrm>
        </p:grpSpPr>
        <p:grpSp>
          <p:nvGrpSpPr>
            <p:cNvPr id="9395" name="Google Shape;9395;p82"/>
            <p:cNvGrpSpPr/>
            <p:nvPr/>
          </p:nvGrpSpPr>
          <p:grpSpPr>
            <a:xfrm>
              <a:off x="4516050" y="1724875"/>
              <a:ext cx="2693725" cy="2632900"/>
              <a:chOff x="4516050" y="1724875"/>
              <a:chExt cx="2693725" cy="2632900"/>
            </a:xfrm>
          </p:grpSpPr>
          <p:sp>
            <p:nvSpPr>
              <p:cNvPr id="9396" name="Google Shape;9396;p8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82"/>
            <p:cNvGrpSpPr/>
            <p:nvPr/>
          </p:nvGrpSpPr>
          <p:grpSpPr>
            <a:xfrm>
              <a:off x="4334725" y="1355875"/>
              <a:ext cx="3106650" cy="2709650"/>
              <a:chOff x="4334725" y="1355875"/>
              <a:chExt cx="3106650" cy="2709650"/>
            </a:xfrm>
          </p:grpSpPr>
          <p:sp>
            <p:nvSpPr>
              <p:cNvPr id="9400" name="Google Shape;9400;p8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3" name="Google Shape;9403;p82"/>
          <p:cNvGrpSpPr/>
          <p:nvPr/>
        </p:nvGrpSpPr>
        <p:grpSpPr>
          <a:xfrm>
            <a:off x="7690961" y="3488031"/>
            <a:ext cx="312074" cy="684173"/>
            <a:chOff x="7645573" y="3754300"/>
            <a:chExt cx="293855" cy="644170"/>
          </a:xfrm>
        </p:grpSpPr>
        <p:sp>
          <p:nvSpPr>
            <p:cNvPr id="9404" name="Google Shape;9404;p8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82"/>
          <p:cNvGrpSpPr/>
          <p:nvPr/>
        </p:nvGrpSpPr>
        <p:grpSpPr>
          <a:xfrm>
            <a:off x="5612949" y="970938"/>
            <a:ext cx="709011" cy="739359"/>
            <a:chOff x="5830645" y="1256617"/>
            <a:chExt cx="530340" cy="553040"/>
          </a:xfrm>
        </p:grpSpPr>
        <p:grpSp>
          <p:nvGrpSpPr>
            <p:cNvPr id="9407" name="Google Shape;9407;p82"/>
            <p:cNvGrpSpPr/>
            <p:nvPr/>
          </p:nvGrpSpPr>
          <p:grpSpPr>
            <a:xfrm>
              <a:off x="5830645" y="1256617"/>
              <a:ext cx="259743" cy="269909"/>
              <a:chOff x="5830645" y="1256617"/>
              <a:chExt cx="259743" cy="269909"/>
            </a:xfrm>
          </p:grpSpPr>
          <p:sp>
            <p:nvSpPr>
              <p:cNvPr id="9408" name="Google Shape;9408;p8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2"/>
            <p:cNvGrpSpPr/>
            <p:nvPr/>
          </p:nvGrpSpPr>
          <p:grpSpPr>
            <a:xfrm>
              <a:off x="6101293" y="1256617"/>
              <a:ext cx="259692" cy="269909"/>
              <a:chOff x="6101293" y="1256617"/>
              <a:chExt cx="259692" cy="269909"/>
            </a:xfrm>
          </p:grpSpPr>
          <p:sp>
            <p:nvSpPr>
              <p:cNvPr id="9411" name="Google Shape;9411;p8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2"/>
            <p:cNvGrpSpPr/>
            <p:nvPr/>
          </p:nvGrpSpPr>
          <p:grpSpPr>
            <a:xfrm>
              <a:off x="5830645" y="1539749"/>
              <a:ext cx="259692" cy="269909"/>
              <a:chOff x="5830645" y="1539749"/>
              <a:chExt cx="259692" cy="269909"/>
            </a:xfrm>
          </p:grpSpPr>
          <p:sp>
            <p:nvSpPr>
              <p:cNvPr id="9414" name="Google Shape;9414;p8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2"/>
            <p:cNvGrpSpPr/>
            <p:nvPr/>
          </p:nvGrpSpPr>
          <p:grpSpPr>
            <a:xfrm>
              <a:off x="6101293" y="1539749"/>
              <a:ext cx="259692" cy="269909"/>
              <a:chOff x="6101293" y="1539749"/>
              <a:chExt cx="259692" cy="269909"/>
            </a:xfrm>
          </p:grpSpPr>
          <p:sp>
            <p:nvSpPr>
              <p:cNvPr id="9417" name="Google Shape;9417;p8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9" name="Google Shape;9419;p8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82"/>
          <p:cNvGrpSpPr/>
          <p:nvPr/>
        </p:nvGrpSpPr>
        <p:grpSpPr>
          <a:xfrm>
            <a:off x="714444" y="2707054"/>
            <a:ext cx="1452955" cy="621360"/>
            <a:chOff x="732422" y="2990152"/>
            <a:chExt cx="1337773" cy="572102"/>
          </a:xfrm>
        </p:grpSpPr>
        <p:sp>
          <p:nvSpPr>
            <p:cNvPr id="9421" name="Google Shape;9421;p8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430"/>
        <p:cNvGrpSpPr/>
        <p:nvPr/>
      </p:nvGrpSpPr>
      <p:grpSpPr>
        <a:xfrm>
          <a:off x="0" y="0"/>
          <a:ext cx="0" cy="0"/>
          <a:chOff x="0" y="0"/>
          <a:chExt cx="0" cy="0"/>
        </a:xfrm>
      </p:grpSpPr>
      <p:grpSp>
        <p:nvGrpSpPr>
          <p:cNvPr id="9431" name="Google Shape;9431;p83"/>
          <p:cNvGrpSpPr/>
          <p:nvPr/>
        </p:nvGrpSpPr>
        <p:grpSpPr>
          <a:xfrm>
            <a:off x="708579" y="965872"/>
            <a:ext cx="1636188" cy="1526215"/>
            <a:chOff x="729238" y="1179665"/>
            <a:chExt cx="1636188" cy="1526215"/>
          </a:xfrm>
        </p:grpSpPr>
        <p:grpSp>
          <p:nvGrpSpPr>
            <p:cNvPr id="9432" name="Google Shape;9432;p83"/>
            <p:cNvGrpSpPr/>
            <p:nvPr/>
          </p:nvGrpSpPr>
          <p:grpSpPr>
            <a:xfrm>
              <a:off x="729238" y="1179665"/>
              <a:ext cx="80771" cy="1526215"/>
              <a:chOff x="729238" y="1179665"/>
              <a:chExt cx="80771" cy="1526215"/>
            </a:xfrm>
          </p:grpSpPr>
          <p:sp>
            <p:nvSpPr>
              <p:cNvPr id="9433" name="Google Shape;9433;p83"/>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3"/>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3"/>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83"/>
            <p:cNvGrpSpPr/>
            <p:nvPr/>
          </p:nvGrpSpPr>
          <p:grpSpPr>
            <a:xfrm>
              <a:off x="903098" y="1179665"/>
              <a:ext cx="80771" cy="1526215"/>
              <a:chOff x="903098" y="1179665"/>
              <a:chExt cx="80771" cy="1526215"/>
            </a:xfrm>
          </p:grpSpPr>
          <p:sp>
            <p:nvSpPr>
              <p:cNvPr id="9444" name="Google Shape;9444;p83"/>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3"/>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3"/>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3"/>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3"/>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3"/>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3"/>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3"/>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83"/>
            <p:cNvGrpSpPr/>
            <p:nvPr/>
          </p:nvGrpSpPr>
          <p:grpSpPr>
            <a:xfrm>
              <a:off x="1076958" y="1179665"/>
              <a:ext cx="80771" cy="1526215"/>
              <a:chOff x="1076958" y="1179665"/>
              <a:chExt cx="80771" cy="1526215"/>
            </a:xfrm>
          </p:grpSpPr>
          <p:sp>
            <p:nvSpPr>
              <p:cNvPr id="9455" name="Google Shape;9455;p83"/>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3"/>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3"/>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3"/>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3"/>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3"/>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3"/>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3"/>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83"/>
            <p:cNvGrpSpPr/>
            <p:nvPr/>
          </p:nvGrpSpPr>
          <p:grpSpPr>
            <a:xfrm>
              <a:off x="1247707" y="1179665"/>
              <a:ext cx="80771" cy="1526215"/>
              <a:chOff x="1247707" y="1179665"/>
              <a:chExt cx="80771" cy="1526215"/>
            </a:xfrm>
          </p:grpSpPr>
          <p:sp>
            <p:nvSpPr>
              <p:cNvPr id="9466" name="Google Shape;9466;p83"/>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3"/>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3"/>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3"/>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3"/>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83"/>
            <p:cNvGrpSpPr/>
            <p:nvPr/>
          </p:nvGrpSpPr>
          <p:grpSpPr>
            <a:xfrm>
              <a:off x="1421567" y="1179665"/>
              <a:ext cx="80771" cy="1526215"/>
              <a:chOff x="1421567" y="1179665"/>
              <a:chExt cx="80771" cy="1526215"/>
            </a:xfrm>
          </p:grpSpPr>
          <p:sp>
            <p:nvSpPr>
              <p:cNvPr id="9477" name="Google Shape;9477;p83"/>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3"/>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3"/>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3"/>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3"/>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3"/>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3"/>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83"/>
            <p:cNvGrpSpPr/>
            <p:nvPr/>
          </p:nvGrpSpPr>
          <p:grpSpPr>
            <a:xfrm>
              <a:off x="1592327" y="1179665"/>
              <a:ext cx="80771" cy="1526215"/>
              <a:chOff x="1592327" y="1179665"/>
              <a:chExt cx="80771" cy="1526215"/>
            </a:xfrm>
          </p:grpSpPr>
          <p:sp>
            <p:nvSpPr>
              <p:cNvPr id="9488" name="Google Shape;9488;p83"/>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3"/>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3"/>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3"/>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3"/>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3"/>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3"/>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3"/>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83"/>
            <p:cNvGrpSpPr/>
            <p:nvPr/>
          </p:nvGrpSpPr>
          <p:grpSpPr>
            <a:xfrm>
              <a:off x="1766187" y="1179665"/>
              <a:ext cx="80771" cy="1526215"/>
              <a:chOff x="1766187" y="1179665"/>
              <a:chExt cx="80771" cy="1526215"/>
            </a:xfrm>
          </p:grpSpPr>
          <p:sp>
            <p:nvSpPr>
              <p:cNvPr id="9499" name="Google Shape;9499;p83"/>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3"/>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3"/>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3"/>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3"/>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3"/>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3"/>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83"/>
            <p:cNvGrpSpPr/>
            <p:nvPr/>
          </p:nvGrpSpPr>
          <p:grpSpPr>
            <a:xfrm>
              <a:off x="1936935" y="1179665"/>
              <a:ext cx="80771" cy="1526215"/>
              <a:chOff x="1936935" y="1179665"/>
              <a:chExt cx="80771" cy="1526215"/>
            </a:xfrm>
          </p:grpSpPr>
          <p:sp>
            <p:nvSpPr>
              <p:cNvPr id="9510" name="Google Shape;9510;p83"/>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3"/>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3"/>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3"/>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3"/>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3"/>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83"/>
            <p:cNvGrpSpPr/>
            <p:nvPr/>
          </p:nvGrpSpPr>
          <p:grpSpPr>
            <a:xfrm>
              <a:off x="2110795" y="1179665"/>
              <a:ext cx="80771" cy="1526215"/>
              <a:chOff x="2110795" y="1179665"/>
              <a:chExt cx="80771" cy="1526215"/>
            </a:xfrm>
          </p:grpSpPr>
          <p:sp>
            <p:nvSpPr>
              <p:cNvPr id="9521" name="Google Shape;9521;p83"/>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3"/>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3"/>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3"/>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3"/>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3"/>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3"/>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3"/>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83"/>
            <p:cNvGrpSpPr/>
            <p:nvPr/>
          </p:nvGrpSpPr>
          <p:grpSpPr>
            <a:xfrm>
              <a:off x="2284655" y="1179665"/>
              <a:ext cx="80771" cy="1526215"/>
              <a:chOff x="2284655" y="1179665"/>
              <a:chExt cx="80771" cy="1526215"/>
            </a:xfrm>
          </p:grpSpPr>
          <p:sp>
            <p:nvSpPr>
              <p:cNvPr id="9532" name="Google Shape;9532;p83"/>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3"/>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3"/>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3"/>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3"/>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3"/>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3"/>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3"/>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3"/>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3"/>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2" name="Google Shape;9542;p83"/>
          <p:cNvGrpSpPr/>
          <p:nvPr/>
        </p:nvGrpSpPr>
        <p:grpSpPr>
          <a:xfrm>
            <a:off x="2603245" y="985011"/>
            <a:ext cx="1364147" cy="1102032"/>
            <a:chOff x="2623904" y="1198803"/>
            <a:chExt cx="1364147" cy="1102032"/>
          </a:xfrm>
        </p:grpSpPr>
        <p:grpSp>
          <p:nvGrpSpPr>
            <p:cNvPr id="9543" name="Google Shape;9543;p83"/>
            <p:cNvGrpSpPr/>
            <p:nvPr/>
          </p:nvGrpSpPr>
          <p:grpSpPr>
            <a:xfrm>
              <a:off x="2623907" y="1198803"/>
              <a:ext cx="1364144" cy="272899"/>
              <a:chOff x="2623907" y="1198803"/>
              <a:chExt cx="1364144" cy="272899"/>
            </a:xfrm>
          </p:grpSpPr>
          <p:sp>
            <p:nvSpPr>
              <p:cNvPr id="9544" name="Google Shape;9544;p83"/>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3"/>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3"/>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3"/>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3"/>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83"/>
            <p:cNvGrpSpPr/>
            <p:nvPr/>
          </p:nvGrpSpPr>
          <p:grpSpPr>
            <a:xfrm>
              <a:off x="2623904" y="1476964"/>
              <a:ext cx="1364144" cy="272899"/>
              <a:chOff x="2623904" y="1476964"/>
              <a:chExt cx="1364144" cy="272899"/>
            </a:xfrm>
          </p:grpSpPr>
          <p:sp>
            <p:nvSpPr>
              <p:cNvPr id="9550" name="Google Shape;9550;p83"/>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3"/>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3"/>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3"/>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3"/>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83"/>
            <p:cNvGrpSpPr/>
            <p:nvPr/>
          </p:nvGrpSpPr>
          <p:grpSpPr>
            <a:xfrm>
              <a:off x="2623907" y="1749775"/>
              <a:ext cx="1364144" cy="272899"/>
              <a:chOff x="2623907" y="1749775"/>
              <a:chExt cx="1364144" cy="272899"/>
            </a:xfrm>
          </p:grpSpPr>
          <p:sp>
            <p:nvSpPr>
              <p:cNvPr id="9556" name="Google Shape;9556;p83"/>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3"/>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3"/>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3"/>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3"/>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83"/>
            <p:cNvGrpSpPr/>
            <p:nvPr/>
          </p:nvGrpSpPr>
          <p:grpSpPr>
            <a:xfrm>
              <a:off x="2623904" y="2027936"/>
              <a:ext cx="1364144" cy="272899"/>
              <a:chOff x="2623904" y="2027936"/>
              <a:chExt cx="1364144" cy="272899"/>
            </a:xfrm>
          </p:grpSpPr>
          <p:sp>
            <p:nvSpPr>
              <p:cNvPr id="9562" name="Google Shape;9562;p83"/>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3"/>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3"/>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3"/>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3"/>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7" name="Google Shape;9567;p83"/>
          <p:cNvGrpSpPr/>
          <p:nvPr/>
        </p:nvGrpSpPr>
        <p:grpSpPr>
          <a:xfrm>
            <a:off x="2592706" y="2444193"/>
            <a:ext cx="1387541" cy="159124"/>
            <a:chOff x="3200660" y="2180272"/>
            <a:chExt cx="2563824" cy="378237"/>
          </a:xfrm>
        </p:grpSpPr>
        <p:sp>
          <p:nvSpPr>
            <p:cNvPr id="9568" name="Google Shape;9568;p8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83"/>
          <p:cNvGrpSpPr/>
          <p:nvPr/>
        </p:nvGrpSpPr>
        <p:grpSpPr>
          <a:xfrm>
            <a:off x="2589231" y="2722018"/>
            <a:ext cx="1390502" cy="159625"/>
            <a:chOff x="3530150" y="2790075"/>
            <a:chExt cx="1962600" cy="225300"/>
          </a:xfrm>
        </p:grpSpPr>
        <p:sp>
          <p:nvSpPr>
            <p:cNvPr id="9587" name="Google Shape;9587;p8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83"/>
          <p:cNvGrpSpPr/>
          <p:nvPr/>
        </p:nvGrpSpPr>
        <p:grpSpPr>
          <a:xfrm>
            <a:off x="2589884" y="3000344"/>
            <a:ext cx="1411629" cy="153761"/>
            <a:chOff x="3558802" y="4011427"/>
            <a:chExt cx="1866000" cy="111300"/>
          </a:xfrm>
        </p:grpSpPr>
        <p:sp>
          <p:nvSpPr>
            <p:cNvPr id="9590" name="Google Shape;9590;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83"/>
          <p:cNvGrpSpPr/>
          <p:nvPr/>
        </p:nvGrpSpPr>
        <p:grpSpPr>
          <a:xfrm>
            <a:off x="2589576" y="2205744"/>
            <a:ext cx="1383503" cy="119749"/>
            <a:chOff x="3465975" y="2270276"/>
            <a:chExt cx="1986364" cy="171929"/>
          </a:xfrm>
        </p:grpSpPr>
        <p:sp>
          <p:nvSpPr>
            <p:cNvPr id="9593" name="Google Shape;9593;p8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3"/>
          <p:cNvGrpSpPr/>
          <p:nvPr/>
        </p:nvGrpSpPr>
        <p:grpSpPr>
          <a:xfrm>
            <a:off x="2600584" y="3569394"/>
            <a:ext cx="1369531" cy="195460"/>
            <a:chOff x="723300" y="4253549"/>
            <a:chExt cx="2276482" cy="324900"/>
          </a:xfrm>
        </p:grpSpPr>
        <p:sp>
          <p:nvSpPr>
            <p:cNvPr id="9602" name="Google Shape;9602;p8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83"/>
          <p:cNvGrpSpPr/>
          <p:nvPr/>
        </p:nvGrpSpPr>
        <p:grpSpPr>
          <a:xfrm>
            <a:off x="2590145" y="3270574"/>
            <a:ext cx="1389066" cy="180119"/>
            <a:chOff x="705948" y="3788465"/>
            <a:chExt cx="2308953" cy="299400"/>
          </a:xfrm>
        </p:grpSpPr>
        <p:sp>
          <p:nvSpPr>
            <p:cNvPr id="9608" name="Google Shape;9608;p8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3"/>
          <p:cNvGrpSpPr/>
          <p:nvPr/>
        </p:nvGrpSpPr>
        <p:grpSpPr>
          <a:xfrm>
            <a:off x="2638082" y="3883554"/>
            <a:ext cx="1304609" cy="294074"/>
            <a:chOff x="2658741" y="4097347"/>
            <a:chExt cx="1304609" cy="294074"/>
          </a:xfrm>
        </p:grpSpPr>
        <p:grpSp>
          <p:nvGrpSpPr>
            <p:cNvPr id="9614" name="Google Shape;9614;p83"/>
            <p:cNvGrpSpPr/>
            <p:nvPr/>
          </p:nvGrpSpPr>
          <p:grpSpPr>
            <a:xfrm>
              <a:off x="2658741" y="4097347"/>
              <a:ext cx="118572" cy="294074"/>
              <a:chOff x="3343310" y="4475555"/>
              <a:chExt cx="127717" cy="316753"/>
            </a:xfrm>
          </p:grpSpPr>
          <p:sp>
            <p:nvSpPr>
              <p:cNvPr id="9615" name="Google Shape;9615;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83"/>
            <p:cNvGrpSpPr/>
            <p:nvPr/>
          </p:nvGrpSpPr>
          <p:grpSpPr>
            <a:xfrm>
              <a:off x="3815519" y="4098388"/>
              <a:ext cx="147831" cy="291991"/>
              <a:chOff x="3527539" y="4476677"/>
              <a:chExt cx="159232" cy="314510"/>
            </a:xfrm>
          </p:grpSpPr>
          <p:sp>
            <p:nvSpPr>
              <p:cNvPr id="9618" name="Google Shape;9618;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83"/>
            <p:cNvGrpSpPr/>
            <p:nvPr/>
          </p:nvGrpSpPr>
          <p:grpSpPr>
            <a:xfrm>
              <a:off x="3511696" y="4098388"/>
              <a:ext cx="147831" cy="291991"/>
              <a:chOff x="3527539" y="4476677"/>
              <a:chExt cx="159232" cy="314510"/>
            </a:xfrm>
          </p:grpSpPr>
          <p:sp>
            <p:nvSpPr>
              <p:cNvPr id="9621" name="Google Shape;9621;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83"/>
            <p:cNvGrpSpPr/>
            <p:nvPr/>
          </p:nvGrpSpPr>
          <p:grpSpPr>
            <a:xfrm>
              <a:off x="3207874" y="4098388"/>
              <a:ext cx="147831" cy="291991"/>
              <a:chOff x="3527539" y="4476677"/>
              <a:chExt cx="159232" cy="314510"/>
            </a:xfrm>
          </p:grpSpPr>
          <p:sp>
            <p:nvSpPr>
              <p:cNvPr id="9624" name="Google Shape;9624;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3"/>
            <p:cNvGrpSpPr/>
            <p:nvPr/>
          </p:nvGrpSpPr>
          <p:grpSpPr>
            <a:xfrm>
              <a:off x="2933305" y="4097347"/>
              <a:ext cx="118572" cy="294074"/>
              <a:chOff x="3343310" y="4475555"/>
              <a:chExt cx="127717" cy="316753"/>
            </a:xfrm>
          </p:grpSpPr>
          <p:sp>
            <p:nvSpPr>
              <p:cNvPr id="9627" name="Google Shape;9627;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9" name="Google Shape;9629;p83"/>
          <p:cNvGrpSpPr/>
          <p:nvPr/>
        </p:nvGrpSpPr>
        <p:grpSpPr>
          <a:xfrm>
            <a:off x="4256912" y="1866676"/>
            <a:ext cx="1433821" cy="191501"/>
            <a:chOff x="4273350" y="2080469"/>
            <a:chExt cx="1433821" cy="191501"/>
          </a:xfrm>
        </p:grpSpPr>
        <p:grpSp>
          <p:nvGrpSpPr>
            <p:cNvPr id="9630" name="Google Shape;9630;p83"/>
            <p:cNvGrpSpPr/>
            <p:nvPr/>
          </p:nvGrpSpPr>
          <p:grpSpPr>
            <a:xfrm>
              <a:off x="4273350" y="2080469"/>
              <a:ext cx="1433821" cy="0"/>
              <a:chOff x="5224975" y="2962250"/>
              <a:chExt cx="1544400" cy="0"/>
            </a:xfrm>
          </p:grpSpPr>
          <p:cxnSp>
            <p:nvCxnSpPr>
              <p:cNvPr id="9631" name="Google Shape;9631;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2" name="Google Shape;9632;p8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33" name="Google Shape;9633;p83"/>
            <p:cNvGrpSpPr/>
            <p:nvPr/>
          </p:nvGrpSpPr>
          <p:grpSpPr>
            <a:xfrm>
              <a:off x="4273350" y="2271969"/>
              <a:ext cx="1433821" cy="0"/>
              <a:chOff x="5224975" y="2962250"/>
              <a:chExt cx="1544400" cy="0"/>
            </a:xfrm>
          </p:grpSpPr>
          <p:cxnSp>
            <p:nvCxnSpPr>
              <p:cNvPr id="9634" name="Google Shape;9634;p8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5" name="Google Shape;9635;p8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36" name="Google Shape;9636;p83"/>
          <p:cNvGrpSpPr/>
          <p:nvPr/>
        </p:nvGrpSpPr>
        <p:grpSpPr>
          <a:xfrm>
            <a:off x="4258467" y="969244"/>
            <a:ext cx="1430711" cy="743389"/>
            <a:chOff x="5159450" y="1919950"/>
            <a:chExt cx="1541050" cy="862500"/>
          </a:xfrm>
        </p:grpSpPr>
        <p:sp>
          <p:nvSpPr>
            <p:cNvPr id="9637" name="Google Shape;9637;p8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38" name="Google Shape;9638;p83"/>
            <p:cNvGrpSpPr/>
            <p:nvPr/>
          </p:nvGrpSpPr>
          <p:grpSpPr>
            <a:xfrm>
              <a:off x="5159450" y="1919950"/>
              <a:ext cx="1541050" cy="862500"/>
              <a:chOff x="5159450" y="1919950"/>
              <a:chExt cx="1541050" cy="862500"/>
            </a:xfrm>
          </p:grpSpPr>
          <p:cxnSp>
            <p:nvCxnSpPr>
              <p:cNvPr id="9639" name="Google Shape;9639;p8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40" name="Google Shape;9640;p8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41" name="Google Shape;9641;p83"/>
          <p:cNvGrpSpPr/>
          <p:nvPr/>
        </p:nvGrpSpPr>
        <p:grpSpPr>
          <a:xfrm>
            <a:off x="4248581" y="2192571"/>
            <a:ext cx="1450484" cy="1052087"/>
            <a:chOff x="5230575" y="1554475"/>
            <a:chExt cx="2137150" cy="1550150"/>
          </a:xfrm>
        </p:grpSpPr>
        <p:sp>
          <p:nvSpPr>
            <p:cNvPr id="9642" name="Google Shape;9642;p8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83"/>
          <p:cNvGrpSpPr/>
          <p:nvPr/>
        </p:nvGrpSpPr>
        <p:grpSpPr>
          <a:xfrm rot="10800000">
            <a:off x="4265131" y="3284761"/>
            <a:ext cx="1417383" cy="887946"/>
            <a:chOff x="5645403" y="2920021"/>
            <a:chExt cx="2650800" cy="2180614"/>
          </a:xfrm>
        </p:grpSpPr>
        <p:sp>
          <p:nvSpPr>
            <p:cNvPr id="9656" name="Google Shape;9656;p8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7" name="Google Shape;9657;p83"/>
            <p:cNvCxnSpPr>
              <a:stCxn id="965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58" name="Google Shape;9658;p8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9" name="Google Shape;9659;p83"/>
            <p:cNvCxnSpPr>
              <a:endCxn id="9658"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60" name="Google Shape;9660;p8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1" name="Google Shape;9661;p83"/>
            <p:cNvCxnSpPr>
              <a:stCxn id="9660"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62" name="Google Shape;9662;p8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3" name="Google Shape;9663;p83"/>
            <p:cNvCxnSpPr>
              <a:endCxn id="966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64" name="Google Shape;9664;p83"/>
          <p:cNvGrpSpPr/>
          <p:nvPr/>
        </p:nvGrpSpPr>
        <p:grpSpPr>
          <a:xfrm>
            <a:off x="7365491" y="2188116"/>
            <a:ext cx="1071743" cy="1021579"/>
            <a:chOff x="7189833" y="2022667"/>
            <a:chExt cx="1251159" cy="1192597"/>
          </a:xfrm>
        </p:grpSpPr>
        <p:sp>
          <p:nvSpPr>
            <p:cNvPr id="9665" name="Google Shape;9665;p8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83"/>
          <p:cNvGrpSpPr/>
          <p:nvPr/>
        </p:nvGrpSpPr>
        <p:grpSpPr>
          <a:xfrm>
            <a:off x="706762" y="2614523"/>
            <a:ext cx="1695374" cy="1560837"/>
            <a:chOff x="727421" y="2828315"/>
            <a:chExt cx="1695374" cy="1560837"/>
          </a:xfrm>
        </p:grpSpPr>
        <p:grpSp>
          <p:nvGrpSpPr>
            <p:cNvPr id="9670" name="Google Shape;9670;p83"/>
            <p:cNvGrpSpPr/>
            <p:nvPr/>
          </p:nvGrpSpPr>
          <p:grpSpPr>
            <a:xfrm>
              <a:off x="819108" y="2882501"/>
              <a:ext cx="103104" cy="1426186"/>
              <a:chOff x="4674013" y="3100904"/>
              <a:chExt cx="122758" cy="1698043"/>
            </a:xfrm>
          </p:grpSpPr>
          <p:sp>
            <p:nvSpPr>
              <p:cNvPr id="9671" name="Google Shape;9671;p8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83"/>
            <p:cNvGrpSpPr/>
            <p:nvPr/>
          </p:nvGrpSpPr>
          <p:grpSpPr>
            <a:xfrm>
              <a:off x="1062475" y="2882501"/>
              <a:ext cx="103104" cy="1426186"/>
              <a:chOff x="4940438" y="3100904"/>
              <a:chExt cx="122758" cy="1698043"/>
            </a:xfrm>
          </p:grpSpPr>
          <p:sp>
            <p:nvSpPr>
              <p:cNvPr id="9679" name="Google Shape;9679;p8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3"/>
            <p:cNvGrpSpPr/>
            <p:nvPr/>
          </p:nvGrpSpPr>
          <p:grpSpPr>
            <a:xfrm>
              <a:off x="1299324" y="2882501"/>
              <a:ext cx="103104" cy="1426186"/>
              <a:chOff x="5206863" y="3100904"/>
              <a:chExt cx="122758" cy="1698043"/>
            </a:xfrm>
          </p:grpSpPr>
          <p:sp>
            <p:nvSpPr>
              <p:cNvPr id="9687" name="Google Shape;9687;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83"/>
            <p:cNvGrpSpPr/>
            <p:nvPr/>
          </p:nvGrpSpPr>
          <p:grpSpPr>
            <a:xfrm>
              <a:off x="1786057" y="2882501"/>
              <a:ext cx="103104" cy="1426186"/>
              <a:chOff x="6006138" y="3143629"/>
              <a:chExt cx="122758" cy="1698043"/>
            </a:xfrm>
          </p:grpSpPr>
          <p:sp>
            <p:nvSpPr>
              <p:cNvPr id="9695" name="Google Shape;9695;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83"/>
            <p:cNvGrpSpPr/>
            <p:nvPr/>
          </p:nvGrpSpPr>
          <p:grpSpPr>
            <a:xfrm>
              <a:off x="2029422" y="2882501"/>
              <a:ext cx="103104" cy="1426186"/>
              <a:chOff x="6805413" y="3100904"/>
              <a:chExt cx="122758" cy="1698043"/>
            </a:xfrm>
          </p:grpSpPr>
          <p:sp>
            <p:nvSpPr>
              <p:cNvPr id="9703" name="Google Shape;9703;p8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83"/>
            <p:cNvGrpSpPr/>
            <p:nvPr/>
          </p:nvGrpSpPr>
          <p:grpSpPr>
            <a:xfrm>
              <a:off x="727421" y="2828315"/>
              <a:ext cx="1695374" cy="1560837"/>
              <a:chOff x="734799" y="2782450"/>
              <a:chExt cx="1571100" cy="1577400"/>
            </a:xfrm>
          </p:grpSpPr>
          <p:cxnSp>
            <p:nvCxnSpPr>
              <p:cNvPr id="9711" name="Google Shape;9711;p8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12" name="Google Shape;9712;p8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13" name="Google Shape;9713;p83"/>
            <p:cNvGrpSpPr/>
            <p:nvPr/>
          </p:nvGrpSpPr>
          <p:grpSpPr>
            <a:xfrm>
              <a:off x="2272795" y="2882501"/>
              <a:ext cx="103104" cy="1426186"/>
              <a:chOff x="5206863" y="3100904"/>
              <a:chExt cx="122758" cy="1698043"/>
            </a:xfrm>
          </p:grpSpPr>
          <p:sp>
            <p:nvSpPr>
              <p:cNvPr id="9714" name="Google Shape;9714;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83"/>
            <p:cNvGrpSpPr/>
            <p:nvPr/>
          </p:nvGrpSpPr>
          <p:grpSpPr>
            <a:xfrm>
              <a:off x="1542694" y="2882501"/>
              <a:ext cx="103104" cy="1426186"/>
              <a:chOff x="6006138" y="3143629"/>
              <a:chExt cx="122758" cy="1698043"/>
            </a:xfrm>
          </p:grpSpPr>
          <p:sp>
            <p:nvSpPr>
              <p:cNvPr id="9722" name="Google Shape;9722;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9" name="Google Shape;9729;p83"/>
          <p:cNvGrpSpPr/>
          <p:nvPr/>
        </p:nvGrpSpPr>
        <p:grpSpPr>
          <a:xfrm>
            <a:off x="5915341" y="2192094"/>
            <a:ext cx="1248543" cy="1025319"/>
            <a:chOff x="5183758" y="1210600"/>
            <a:chExt cx="3605380" cy="2960783"/>
          </a:xfrm>
        </p:grpSpPr>
        <p:sp>
          <p:nvSpPr>
            <p:cNvPr id="9730" name="Google Shape;9730;p8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4" name="Google Shape;9734;p8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35" name="Google Shape;9735;p8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36" name="Google Shape;9736;p8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37" name="Google Shape;9737;p8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38" name="Google Shape;9738;p8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83"/>
          <p:cNvGrpSpPr/>
          <p:nvPr/>
        </p:nvGrpSpPr>
        <p:grpSpPr>
          <a:xfrm>
            <a:off x="5772403" y="3330411"/>
            <a:ext cx="2664831" cy="843440"/>
            <a:chOff x="5916567" y="1099697"/>
            <a:chExt cx="2556683" cy="809211"/>
          </a:xfrm>
        </p:grpSpPr>
        <p:sp>
          <p:nvSpPr>
            <p:cNvPr id="9740" name="Google Shape;9740;p8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83"/>
          <p:cNvGrpSpPr/>
          <p:nvPr/>
        </p:nvGrpSpPr>
        <p:grpSpPr>
          <a:xfrm>
            <a:off x="5879943" y="979270"/>
            <a:ext cx="1299869" cy="1023338"/>
            <a:chOff x="5900602" y="1193063"/>
            <a:chExt cx="1299869" cy="1023338"/>
          </a:xfrm>
        </p:grpSpPr>
        <p:grpSp>
          <p:nvGrpSpPr>
            <p:cNvPr id="9749" name="Google Shape;9749;p83"/>
            <p:cNvGrpSpPr/>
            <p:nvPr/>
          </p:nvGrpSpPr>
          <p:grpSpPr>
            <a:xfrm>
              <a:off x="6743564" y="1193063"/>
              <a:ext cx="456907" cy="700379"/>
              <a:chOff x="6743564" y="1193063"/>
              <a:chExt cx="456907" cy="700379"/>
            </a:xfrm>
          </p:grpSpPr>
          <p:grpSp>
            <p:nvGrpSpPr>
              <p:cNvPr id="9750" name="Google Shape;9750;p83"/>
              <p:cNvGrpSpPr/>
              <p:nvPr/>
            </p:nvGrpSpPr>
            <p:grpSpPr>
              <a:xfrm>
                <a:off x="6743564" y="1690724"/>
                <a:ext cx="214416" cy="202717"/>
                <a:chOff x="6743564" y="1690724"/>
                <a:chExt cx="214416" cy="202717"/>
              </a:xfrm>
            </p:grpSpPr>
            <p:sp>
              <p:nvSpPr>
                <p:cNvPr id="9751" name="Google Shape;9751;p83"/>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3"/>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83"/>
              <p:cNvGrpSpPr/>
              <p:nvPr/>
            </p:nvGrpSpPr>
            <p:grpSpPr>
              <a:xfrm>
                <a:off x="6915505" y="1193063"/>
                <a:ext cx="284966" cy="589637"/>
                <a:chOff x="6915505" y="1193063"/>
                <a:chExt cx="284966" cy="589637"/>
              </a:xfrm>
            </p:grpSpPr>
            <p:sp>
              <p:nvSpPr>
                <p:cNvPr id="9754" name="Google Shape;9754;p83"/>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5" name="Google Shape;9755;p8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56" name="Google Shape;9756;p83"/>
            <p:cNvGrpSpPr/>
            <p:nvPr/>
          </p:nvGrpSpPr>
          <p:grpSpPr>
            <a:xfrm>
              <a:off x="6520337" y="1193063"/>
              <a:ext cx="341833" cy="801589"/>
              <a:chOff x="6520337" y="1193063"/>
              <a:chExt cx="341833" cy="801589"/>
            </a:xfrm>
          </p:grpSpPr>
          <p:grpSp>
            <p:nvGrpSpPr>
              <p:cNvPr id="9757" name="Google Shape;9757;p83"/>
              <p:cNvGrpSpPr/>
              <p:nvPr/>
            </p:nvGrpSpPr>
            <p:grpSpPr>
              <a:xfrm>
                <a:off x="6520337" y="1589514"/>
                <a:ext cx="213964" cy="405138"/>
                <a:chOff x="6520337" y="1589514"/>
                <a:chExt cx="213964" cy="405138"/>
              </a:xfrm>
            </p:grpSpPr>
            <p:sp>
              <p:nvSpPr>
                <p:cNvPr id="9758" name="Google Shape;9758;p83"/>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3"/>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83"/>
              <p:cNvGrpSpPr/>
              <p:nvPr/>
            </p:nvGrpSpPr>
            <p:grpSpPr>
              <a:xfrm>
                <a:off x="6577204" y="1193063"/>
                <a:ext cx="284966" cy="453562"/>
                <a:chOff x="6577204" y="1193063"/>
                <a:chExt cx="284966" cy="453562"/>
              </a:xfrm>
            </p:grpSpPr>
            <p:sp>
              <p:nvSpPr>
                <p:cNvPr id="9761" name="Google Shape;9761;p83"/>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2" name="Google Shape;9762;p8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63" name="Google Shape;9763;p83"/>
            <p:cNvGrpSpPr/>
            <p:nvPr/>
          </p:nvGrpSpPr>
          <p:grpSpPr>
            <a:xfrm>
              <a:off x="6238903" y="1193063"/>
              <a:ext cx="300491" cy="901782"/>
              <a:chOff x="6238903" y="1193063"/>
              <a:chExt cx="300491" cy="901782"/>
            </a:xfrm>
          </p:grpSpPr>
          <p:grpSp>
            <p:nvGrpSpPr>
              <p:cNvPr id="9764" name="Google Shape;9764;p83"/>
              <p:cNvGrpSpPr/>
              <p:nvPr/>
            </p:nvGrpSpPr>
            <p:grpSpPr>
              <a:xfrm>
                <a:off x="6290865" y="1489295"/>
                <a:ext cx="248530" cy="605550"/>
                <a:chOff x="6290865" y="1489295"/>
                <a:chExt cx="248530" cy="605550"/>
              </a:xfrm>
            </p:grpSpPr>
            <p:sp>
              <p:nvSpPr>
                <p:cNvPr id="9765" name="Google Shape;9765;p83"/>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3"/>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83"/>
              <p:cNvGrpSpPr/>
              <p:nvPr/>
            </p:nvGrpSpPr>
            <p:grpSpPr>
              <a:xfrm>
                <a:off x="6238903" y="1193063"/>
                <a:ext cx="284966" cy="327512"/>
                <a:chOff x="6238903" y="1193063"/>
                <a:chExt cx="284966" cy="327512"/>
              </a:xfrm>
            </p:grpSpPr>
            <p:sp>
              <p:nvSpPr>
                <p:cNvPr id="9768" name="Google Shape;9768;p83"/>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9" name="Google Shape;9769;p8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70" name="Google Shape;9770;p83"/>
            <p:cNvGrpSpPr/>
            <p:nvPr/>
          </p:nvGrpSpPr>
          <p:grpSpPr>
            <a:xfrm>
              <a:off x="5900602" y="1193063"/>
              <a:ext cx="444365" cy="1023338"/>
              <a:chOff x="5900602" y="1193063"/>
              <a:chExt cx="444365" cy="1023338"/>
            </a:xfrm>
          </p:grpSpPr>
          <p:grpSp>
            <p:nvGrpSpPr>
              <p:cNvPr id="9771" name="Google Shape;9771;p83"/>
              <p:cNvGrpSpPr/>
              <p:nvPr/>
            </p:nvGrpSpPr>
            <p:grpSpPr>
              <a:xfrm>
                <a:off x="6046501" y="1367757"/>
                <a:ext cx="298465" cy="848644"/>
                <a:chOff x="6046501" y="1367757"/>
                <a:chExt cx="298465" cy="848644"/>
              </a:xfrm>
            </p:grpSpPr>
            <p:sp>
              <p:nvSpPr>
                <p:cNvPr id="9772" name="Google Shape;9772;p83"/>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3"/>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3"/>
              <p:cNvGrpSpPr/>
              <p:nvPr/>
            </p:nvGrpSpPr>
            <p:grpSpPr>
              <a:xfrm>
                <a:off x="5900602" y="1193063"/>
                <a:ext cx="284966" cy="182312"/>
                <a:chOff x="5900602" y="1193063"/>
                <a:chExt cx="284966" cy="182312"/>
              </a:xfrm>
            </p:grpSpPr>
            <p:sp>
              <p:nvSpPr>
                <p:cNvPr id="9775" name="Google Shape;9775;p83"/>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8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77" name="Google Shape;9777;p83"/>
          <p:cNvGrpSpPr/>
          <p:nvPr/>
        </p:nvGrpSpPr>
        <p:grpSpPr>
          <a:xfrm>
            <a:off x="7217825" y="979415"/>
            <a:ext cx="1219413" cy="1051379"/>
            <a:chOff x="7287122" y="1165658"/>
            <a:chExt cx="1219413" cy="1051379"/>
          </a:xfrm>
        </p:grpSpPr>
        <p:grpSp>
          <p:nvGrpSpPr>
            <p:cNvPr id="9778" name="Google Shape;9778;p83"/>
            <p:cNvGrpSpPr/>
            <p:nvPr/>
          </p:nvGrpSpPr>
          <p:grpSpPr>
            <a:xfrm>
              <a:off x="7287162" y="1969723"/>
              <a:ext cx="1219372" cy="247314"/>
              <a:chOff x="7287162" y="1969723"/>
              <a:chExt cx="1219372" cy="247314"/>
            </a:xfrm>
          </p:grpSpPr>
          <p:sp>
            <p:nvSpPr>
              <p:cNvPr id="9779" name="Google Shape;9779;p83"/>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0" name="Google Shape;9780;p83"/>
              <p:cNvGrpSpPr/>
              <p:nvPr/>
            </p:nvGrpSpPr>
            <p:grpSpPr>
              <a:xfrm>
                <a:off x="7287162" y="2063892"/>
                <a:ext cx="1151713" cy="73432"/>
                <a:chOff x="7287162" y="2063892"/>
                <a:chExt cx="1151713" cy="73432"/>
              </a:xfrm>
            </p:grpSpPr>
            <p:sp>
              <p:nvSpPr>
                <p:cNvPr id="9781" name="Google Shape;9781;p83"/>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2" name="Google Shape;9782;p8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83" name="Google Shape;9783;p83"/>
            <p:cNvGrpSpPr/>
            <p:nvPr/>
          </p:nvGrpSpPr>
          <p:grpSpPr>
            <a:xfrm>
              <a:off x="7287122" y="1712201"/>
              <a:ext cx="1219403" cy="246780"/>
              <a:chOff x="7287122" y="1712201"/>
              <a:chExt cx="1219403" cy="246780"/>
            </a:xfrm>
          </p:grpSpPr>
          <p:sp>
            <p:nvSpPr>
              <p:cNvPr id="9784" name="Google Shape;9784;p83"/>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5" name="Google Shape;9785;p83"/>
              <p:cNvGrpSpPr/>
              <p:nvPr/>
            </p:nvGrpSpPr>
            <p:grpSpPr>
              <a:xfrm>
                <a:off x="7287122" y="1842861"/>
                <a:ext cx="1005303" cy="73419"/>
                <a:chOff x="7287122" y="1842861"/>
                <a:chExt cx="1005303" cy="73419"/>
              </a:xfrm>
            </p:grpSpPr>
            <p:sp>
              <p:nvSpPr>
                <p:cNvPr id="9786" name="Google Shape;9786;p8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7" name="Google Shape;9787;p8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788" name="Google Shape;9788;p83"/>
            <p:cNvGrpSpPr/>
            <p:nvPr/>
          </p:nvGrpSpPr>
          <p:grpSpPr>
            <a:xfrm>
              <a:off x="7287162" y="1447520"/>
              <a:ext cx="1219363" cy="286683"/>
              <a:chOff x="7287162" y="1447520"/>
              <a:chExt cx="1219363" cy="286683"/>
            </a:xfrm>
          </p:grpSpPr>
          <p:sp>
            <p:nvSpPr>
              <p:cNvPr id="9789" name="Google Shape;9789;p83"/>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0" name="Google Shape;9790;p83"/>
              <p:cNvGrpSpPr/>
              <p:nvPr/>
            </p:nvGrpSpPr>
            <p:grpSpPr>
              <a:xfrm>
                <a:off x="7287162" y="1581977"/>
                <a:ext cx="852763" cy="73432"/>
                <a:chOff x="7287162" y="1581977"/>
                <a:chExt cx="852763" cy="73432"/>
              </a:xfrm>
            </p:grpSpPr>
            <p:sp>
              <p:nvSpPr>
                <p:cNvPr id="9791" name="Google Shape;9791;p83"/>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2" name="Google Shape;9792;p8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793" name="Google Shape;9793;p83"/>
            <p:cNvGrpSpPr/>
            <p:nvPr/>
          </p:nvGrpSpPr>
          <p:grpSpPr>
            <a:xfrm>
              <a:off x="7287162" y="1165658"/>
              <a:ext cx="1219363" cy="344284"/>
              <a:chOff x="7287162" y="1165658"/>
              <a:chExt cx="1219363" cy="344284"/>
            </a:xfrm>
          </p:grpSpPr>
          <p:sp>
            <p:nvSpPr>
              <p:cNvPr id="9794" name="Google Shape;9794;p83"/>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5" name="Google Shape;9795;p83"/>
              <p:cNvGrpSpPr/>
              <p:nvPr/>
            </p:nvGrpSpPr>
            <p:grpSpPr>
              <a:xfrm>
                <a:off x="7287162" y="1341025"/>
                <a:ext cx="695663" cy="73423"/>
                <a:chOff x="7287162" y="1341025"/>
                <a:chExt cx="695663" cy="73423"/>
              </a:xfrm>
            </p:grpSpPr>
            <p:sp>
              <p:nvSpPr>
                <p:cNvPr id="9796" name="Google Shape;9796;p83"/>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7" name="Google Shape;9797;p8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79" name="Google Shape;879;p39"/>
          <p:cNvSpPr txBox="1">
            <a:spLocks noGrp="1"/>
          </p:cNvSpPr>
          <p:nvPr>
            <p:ph type="title"/>
          </p:nvPr>
        </p:nvSpPr>
        <p:spPr>
          <a:xfrm>
            <a:off x="1481025" y="2102825"/>
            <a:ext cx="2954400" cy="94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880" name="Google Shape;880;p39"/>
          <p:cNvSpPr txBox="1">
            <a:spLocks noGrp="1"/>
          </p:cNvSpPr>
          <p:nvPr>
            <p:ph type="subTitle" idx="1"/>
          </p:nvPr>
        </p:nvSpPr>
        <p:spPr>
          <a:xfrm>
            <a:off x="4555250" y="2102825"/>
            <a:ext cx="3294000" cy="94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grpSp>
        <p:nvGrpSpPr>
          <p:cNvPr id="881" name="Google Shape;881;p39"/>
          <p:cNvGrpSpPr/>
          <p:nvPr/>
        </p:nvGrpSpPr>
        <p:grpSpPr>
          <a:xfrm>
            <a:off x="-1555691" y="3874548"/>
            <a:ext cx="3140396" cy="541907"/>
            <a:chOff x="-528216" y="3116173"/>
            <a:chExt cx="3140396" cy="541907"/>
          </a:xfrm>
        </p:grpSpPr>
        <p:grpSp>
          <p:nvGrpSpPr>
            <p:cNvPr id="882" name="Google Shape;882;p39"/>
            <p:cNvGrpSpPr/>
            <p:nvPr/>
          </p:nvGrpSpPr>
          <p:grpSpPr>
            <a:xfrm>
              <a:off x="-528216" y="3434317"/>
              <a:ext cx="2877996" cy="223763"/>
              <a:chOff x="1748550" y="2064750"/>
              <a:chExt cx="3573375" cy="277863"/>
            </a:xfrm>
          </p:grpSpPr>
          <p:sp>
            <p:nvSpPr>
              <p:cNvPr id="883" name="Google Shape;883;p39"/>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884" name="Google Shape;884;p39"/>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39"/>
            <p:cNvGrpSpPr/>
            <p:nvPr/>
          </p:nvGrpSpPr>
          <p:grpSpPr>
            <a:xfrm>
              <a:off x="-528208" y="3317016"/>
              <a:ext cx="2430741" cy="185537"/>
              <a:chOff x="1748547" y="1392116"/>
              <a:chExt cx="5911958" cy="451312"/>
            </a:xfrm>
          </p:grpSpPr>
          <p:sp>
            <p:nvSpPr>
              <p:cNvPr id="886" name="Google Shape;886;p39"/>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887" name="Google Shape;887;p39"/>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39"/>
            <p:cNvGrpSpPr/>
            <p:nvPr/>
          </p:nvGrpSpPr>
          <p:grpSpPr>
            <a:xfrm>
              <a:off x="-528216" y="3116173"/>
              <a:ext cx="3140396" cy="45661"/>
              <a:chOff x="1748550" y="1449263"/>
              <a:chExt cx="3899175" cy="56700"/>
            </a:xfrm>
          </p:grpSpPr>
          <p:cxnSp>
            <p:nvCxnSpPr>
              <p:cNvPr id="889" name="Google Shape;889;p39"/>
              <p:cNvCxnSpPr/>
              <p:nvPr/>
            </p:nvCxnSpPr>
            <p:spPr>
              <a:xfrm>
                <a:off x="1748550" y="1477625"/>
                <a:ext cx="3846900" cy="0"/>
              </a:xfrm>
              <a:prstGeom prst="straightConnector1">
                <a:avLst/>
              </a:prstGeom>
              <a:noFill/>
              <a:ln w="9525" cap="flat" cmpd="sng">
                <a:solidFill>
                  <a:schemeClr val="dk1"/>
                </a:solidFill>
                <a:prstDash val="solid"/>
                <a:round/>
                <a:headEnd type="none" w="med" len="med"/>
                <a:tailEnd type="none" w="med" len="med"/>
              </a:ln>
            </p:spPr>
          </p:cxnSp>
          <p:sp>
            <p:nvSpPr>
              <p:cNvPr id="890" name="Google Shape;890;p39"/>
              <p:cNvSpPr/>
              <p:nvPr/>
            </p:nvSpPr>
            <p:spPr>
              <a:xfrm>
                <a:off x="5591025" y="1449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 name="Google Shape;891;p39"/>
          <p:cNvGrpSpPr/>
          <p:nvPr/>
        </p:nvGrpSpPr>
        <p:grpSpPr>
          <a:xfrm flipH="1">
            <a:off x="6378225" y="936479"/>
            <a:ext cx="3094729" cy="1111283"/>
            <a:chOff x="1748550" y="1613039"/>
            <a:chExt cx="3842475" cy="1379962"/>
          </a:xfrm>
        </p:grpSpPr>
        <p:grpSp>
          <p:nvGrpSpPr>
            <p:cNvPr id="892" name="Google Shape;892;p39"/>
            <p:cNvGrpSpPr/>
            <p:nvPr/>
          </p:nvGrpSpPr>
          <p:grpSpPr>
            <a:xfrm>
              <a:off x="1754675" y="2577138"/>
              <a:ext cx="1945675" cy="56700"/>
              <a:chOff x="1754675" y="2661275"/>
              <a:chExt cx="1945675" cy="56700"/>
            </a:xfrm>
          </p:grpSpPr>
          <p:cxnSp>
            <p:nvCxnSpPr>
              <p:cNvPr id="893" name="Google Shape;893;p39"/>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894" name="Google Shape;894;p39"/>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39"/>
            <p:cNvGrpSpPr/>
            <p:nvPr/>
          </p:nvGrpSpPr>
          <p:grpSpPr>
            <a:xfrm>
              <a:off x="1754616" y="2823901"/>
              <a:ext cx="1938597" cy="169100"/>
              <a:chOff x="1754675" y="2824000"/>
              <a:chExt cx="4728285" cy="412439"/>
            </a:xfrm>
          </p:grpSpPr>
          <p:sp>
            <p:nvSpPr>
              <p:cNvPr id="896" name="Google Shape;896;p39"/>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897" name="Google Shape;897;p39"/>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39"/>
            <p:cNvGrpSpPr/>
            <p:nvPr/>
          </p:nvGrpSpPr>
          <p:grpSpPr>
            <a:xfrm>
              <a:off x="1779150" y="2289288"/>
              <a:ext cx="3811875" cy="127113"/>
              <a:chOff x="1779150" y="2604263"/>
              <a:chExt cx="3811875" cy="127113"/>
            </a:xfrm>
          </p:grpSpPr>
          <p:sp>
            <p:nvSpPr>
              <p:cNvPr id="899" name="Google Shape;899;p39"/>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900" name="Google Shape;900;p39"/>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39"/>
            <p:cNvGrpSpPr/>
            <p:nvPr/>
          </p:nvGrpSpPr>
          <p:grpSpPr>
            <a:xfrm>
              <a:off x="1748550" y="1758700"/>
              <a:ext cx="3573375" cy="277863"/>
              <a:chOff x="1748550" y="2064750"/>
              <a:chExt cx="3573375" cy="277863"/>
            </a:xfrm>
          </p:grpSpPr>
          <p:sp>
            <p:nvSpPr>
              <p:cNvPr id="902" name="Google Shape;902;p39"/>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903" name="Google Shape;903;p39"/>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39"/>
            <p:cNvGrpSpPr/>
            <p:nvPr/>
          </p:nvGrpSpPr>
          <p:grpSpPr>
            <a:xfrm>
              <a:off x="1748560" y="1613039"/>
              <a:ext cx="3018055" cy="230395"/>
              <a:chOff x="1748547" y="1392116"/>
              <a:chExt cx="5911958" cy="451312"/>
            </a:xfrm>
          </p:grpSpPr>
          <p:sp>
            <p:nvSpPr>
              <p:cNvPr id="905" name="Google Shape;905;p39"/>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906" name="Google Shape;906;p39"/>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39"/>
            <p:cNvGrpSpPr/>
            <p:nvPr/>
          </p:nvGrpSpPr>
          <p:grpSpPr>
            <a:xfrm>
              <a:off x="1766900" y="2120038"/>
              <a:ext cx="3737650" cy="56700"/>
              <a:chOff x="1766900" y="2869225"/>
              <a:chExt cx="3737650" cy="56700"/>
            </a:xfrm>
          </p:grpSpPr>
          <p:cxnSp>
            <p:nvCxnSpPr>
              <p:cNvPr id="908" name="Google Shape;908;p39"/>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909" name="Google Shape;909;p39"/>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01"/>
        <p:cNvGrpSpPr/>
        <p:nvPr/>
      </p:nvGrpSpPr>
      <p:grpSpPr>
        <a:xfrm>
          <a:off x="0" y="0"/>
          <a:ext cx="0" cy="0"/>
          <a:chOff x="0" y="0"/>
          <a:chExt cx="0" cy="0"/>
        </a:xfrm>
      </p:grpSpPr>
      <p:sp>
        <p:nvSpPr>
          <p:cNvPr id="9802" name="Google Shape;9802;p8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803" name="Google Shape;9803;p84"/>
          <p:cNvGrpSpPr/>
          <p:nvPr/>
        </p:nvGrpSpPr>
        <p:grpSpPr>
          <a:xfrm>
            <a:off x="830341" y="2307733"/>
            <a:ext cx="340168" cy="298978"/>
            <a:chOff x="892750" y="267400"/>
            <a:chExt cx="483125" cy="424625"/>
          </a:xfrm>
        </p:grpSpPr>
        <p:sp>
          <p:nvSpPr>
            <p:cNvPr id="9804" name="Google Shape;9804;p8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5" name="Google Shape;9805;p8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6" name="Google Shape;9806;p8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7" name="Google Shape;9807;p84"/>
          <p:cNvGrpSpPr/>
          <p:nvPr/>
        </p:nvGrpSpPr>
        <p:grpSpPr>
          <a:xfrm>
            <a:off x="1268776" y="2287121"/>
            <a:ext cx="298996" cy="340204"/>
            <a:chOff x="1516475" y="238075"/>
            <a:chExt cx="424650" cy="483175"/>
          </a:xfrm>
        </p:grpSpPr>
        <p:sp>
          <p:nvSpPr>
            <p:cNvPr id="9808" name="Google Shape;9808;p8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9" name="Google Shape;9809;p8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0" name="Google Shape;9810;p84"/>
          <p:cNvGrpSpPr/>
          <p:nvPr/>
        </p:nvGrpSpPr>
        <p:grpSpPr>
          <a:xfrm>
            <a:off x="1661867" y="2367520"/>
            <a:ext cx="341488" cy="179405"/>
            <a:chOff x="2080675" y="352325"/>
            <a:chExt cx="485000" cy="254800"/>
          </a:xfrm>
        </p:grpSpPr>
        <p:sp>
          <p:nvSpPr>
            <p:cNvPr id="9811" name="Google Shape;9811;p8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2" name="Google Shape;9812;p8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3" name="Google Shape;9813;p84"/>
          <p:cNvGrpSpPr/>
          <p:nvPr/>
        </p:nvGrpSpPr>
        <p:grpSpPr>
          <a:xfrm>
            <a:off x="2111046" y="2287138"/>
            <a:ext cx="298996" cy="340168"/>
            <a:chOff x="2705375" y="238125"/>
            <a:chExt cx="424650" cy="483125"/>
          </a:xfrm>
        </p:grpSpPr>
        <p:sp>
          <p:nvSpPr>
            <p:cNvPr id="9814" name="Google Shape;9814;p8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5" name="Google Shape;9815;p8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6" name="Google Shape;9816;p8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7" name="Google Shape;9817;p8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8" name="Google Shape;9818;p84"/>
          <p:cNvGrpSpPr/>
          <p:nvPr/>
        </p:nvGrpSpPr>
        <p:grpSpPr>
          <a:xfrm>
            <a:off x="2527187" y="2287455"/>
            <a:ext cx="301161" cy="339535"/>
            <a:chOff x="3299850" y="238575"/>
            <a:chExt cx="427725" cy="482225"/>
          </a:xfrm>
        </p:grpSpPr>
        <p:sp>
          <p:nvSpPr>
            <p:cNvPr id="9819" name="Google Shape;9819;p8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0" name="Google Shape;9820;p8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1" name="Google Shape;9821;p8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2" name="Google Shape;9822;p8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3" name="Google Shape;9823;p8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4" name="Google Shape;9824;p84"/>
          <p:cNvGrpSpPr/>
          <p:nvPr/>
        </p:nvGrpSpPr>
        <p:grpSpPr>
          <a:xfrm>
            <a:off x="2914108" y="2287138"/>
            <a:ext cx="352455" cy="340168"/>
            <a:chOff x="3857225" y="238125"/>
            <a:chExt cx="500575" cy="483125"/>
          </a:xfrm>
        </p:grpSpPr>
        <p:sp>
          <p:nvSpPr>
            <p:cNvPr id="9825" name="Google Shape;9825;p8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6" name="Google Shape;9826;p8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7" name="Google Shape;9827;p8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8" name="Google Shape;9828;p8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9" name="Google Shape;9829;p8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0" name="Google Shape;9830;p8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1" name="Google Shape;9831;p8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32" name="Google Shape;9832;p8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33" name="Google Shape;9833;p84"/>
          <p:cNvGrpSpPr/>
          <p:nvPr/>
        </p:nvGrpSpPr>
        <p:grpSpPr>
          <a:xfrm>
            <a:off x="3760885" y="2287165"/>
            <a:ext cx="340186" cy="340116"/>
            <a:chOff x="5053900" y="238200"/>
            <a:chExt cx="483150" cy="483050"/>
          </a:xfrm>
        </p:grpSpPr>
        <p:sp>
          <p:nvSpPr>
            <p:cNvPr id="9834" name="Google Shape;9834;p8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5" name="Google Shape;9835;p8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6" name="Google Shape;9836;p8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7" name="Google Shape;9837;p8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8" name="Google Shape;9838;p84"/>
          <p:cNvGrpSpPr/>
          <p:nvPr/>
        </p:nvGrpSpPr>
        <p:grpSpPr>
          <a:xfrm>
            <a:off x="4174835" y="2287138"/>
            <a:ext cx="340168" cy="340168"/>
            <a:chOff x="5648375" y="238125"/>
            <a:chExt cx="483125" cy="483125"/>
          </a:xfrm>
        </p:grpSpPr>
        <p:sp>
          <p:nvSpPr>
            <p:cNvPr id="9839" name="Google Shape;9839;p8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0" name="Google Shape;9840;p8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1" name="Google Shape;9841;p8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2" name="Google Shape;9842;p8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3" name="Google Shape;9843;p8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4" name="Google Shape;9844;p8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5" name="Google Shape;9845;p8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6" name="Google Shape;9846;p8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7" name="Google Shape;9847;p8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8" name="Google Shape;9848;p8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9" name="Google Shape;9849;p84"/>
          <p:cNvGrpSpPr/>
          <p:nvPr/>
        </p:nvGrpSpPr>
        <p:grpSpPr>
          <a:xfrm>
            <a:off x="4591521" y="2287138"/>
            <a:ext cx="340168" cy="340168"/>
            <a:chOff x="6242825" y="238125"/>
            <a:chExt cx="483125" cy="483125"/>
          </a:xfrm>
        </p:grpSpPr>
        <p:sp>
          <p:nvSpPr>
            <p:cNvPr id="9850" name="Google Shape;9850;p8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1" name="Google Shape;9851;p8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2" name="Google Shape;9852;p8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3" name="Google Shape;9853;p84"/>
          <p:cNvGrpSpPr/>
          <p:nvPr/>
        </p:nvGrpSpPr>
        <p:grpSpPr>
          <a:xfrm>
            <a:off x="828643" y="2727362"/>
            <a:ext cx="343566" cy="298943"/>
            <a:chOff x="889275" y="861850"/>
            <a:chExt cx="487950" cy="424575"/>
          </a:xfrm>
        </p:grpSpPr>
        <p:sp>
          <p:nvSpPr>
            <p:cNvPr id="9854" name="Google Shape;9854;p8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5" name="Google Shape;9855;p8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6" name="Google Shape;9856;p8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7" name="Google Shape;9857;p8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8" name="Google Shape;9858;p8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9" name="Google Shape;9859;p8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60" name="Google Shape;9860;p84"/>
          <p:cNvGrpSpPr/>
          <p:nvPr/>
        </p:nvGrpSpPr>
        <p:grpSpPr>
          <a:xfrm>
            <a:off x="2090460" y="2706749"/>
            <a:ext cx="340168" cy="340168"/>
            <a:chOff x="2676100" y="832575"/>
            <a:chExt cx="483125" cy="483125"/>
          </a:xfrm>
        </p:grpSpPr>
        <p:sp>
          <p:nvSpPr>
            <p:cNvPr id="9861" name="Google Shape;9861;p8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2" name="Google Shape;9862;p8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3" name="Google Shape;9863;p8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4" name="Google Shape;9864;p84"/>
          <p:cNvGrpSpPr/>
          <p:nvPr/>
        </p:nvGrpSpPr>
        <p:grpSpPr>
          <a:xfrm>
            <a:off x="2501963" y="2706749"/>
            <a:ext cx="351610" cy="340168"/>
            <a:chOff x="3270550" y="832575"/>
            <a:chExt cx="499375" cy="483125"/>
          </a:xfrm>
        </p:grpSpPr>
        <p:sp>
          <p:nvSpPr>
            <p:cNvPr id="9865" name="Google Shape;9865;p8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6" name="Google Shape;9866;p8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7" name="Google Shape;9867;p8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8" name="Google Shape;9868;p84"/>
          <p:cNvGrpSpPr/>
          <p:nvPr/>
        </p:nvGrpSpPr>
        <p:grpSpPr>
          <a:xfrm>
            <a:off x="3335925" y="2727300"/>
            <a:ext cx="344798" cy="299066"/>
            <a:chOff x="4452900" y="861750"/>
            <a:chExt cx="489700" cy="424750"/>
          </a:xfrm>
        </p:grpSpPr>
        <p:sp>
          <p:nvSpPr>
            <p:cNvPr id="9869" name="Google Shape;9869;p8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0" name="Google Shape;9870;p8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1" name="Google Shape;9871;p8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2" name="Google Shape;9872;p84"/>
          <p:cNvGrpSpPr/>
          <p:nvPr/>
        </p:nvGrpSpPr>
        <p:grpSpPr>
          <a:xfrm>
            <a:off x="3753158" y="2706758"/>
            <a:ext cx="355641" cy="340151"/>
            <a:chOff x="5049750" y="832600"/>
            <a:chExt cx="505100" cy="483100"/>
          </a:xfrm>
        </p:grpSpPr>
        <p:sp>
          <p:nvSpPr>
            <p:cNvPr id="9873" name="Google Shape;9873;p8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4" name="Google Shape;9874;p8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75" name="Google Shape;9875;p8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76" name="Google Shape;9876;p84"/>
          <p:cNvGrpSpPr/>
          <p:nvPr/>
        </p:nvGrpSpPr>
        <p:grpSpPr>
          <a:xfrm>
            <a:off x="4612107" y="2706749"/>
            <a:ext cx="298996" cy="340168"/>
            <a:chOff x="6272100" y="832575"/>
            <a:chExt cx="424650" cy="483125"/>
          </a:xfrm>
        </p:grpSpPr>
        <p:sp>
          <p:nvSpPr>
            <p:cNvPr id="9877" name="Google Shape;9877;p8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8" name="Google Shape;9878;p8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9" name="Google Shape;9879;p84"/>
          <p:cNvGrpSpPr/>
          <p:nvPr/>
        </p:nvGrpSpPr>
        <p:grpSpPr>
          <a:xfrm>
            <a:off x="2920243" y="2717381"/>
            <a:ext cx="340186" cy="318904"/>
            <a:chOff x="3865000" y="847675"/>
            <a:chExt cx="483150" cy="452925"/>
          </a:xfrm>
        </p:grpSpPr>
        <p:sp>
          <p:nvSpPr>
            <p:cNvPr id="9880" name="Google Shape;9880;p8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1" name="Google Shape;9881;p8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2" name="Google Shape;9882;p8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3" name="Google Shape;9883;p8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4" name="Google Shape;9884;p84"/>
          <p:cNvGrpSpPr/>
          <p:nvPr/>
        </p:nvGrpSpPr>
        <p:grpSpPr>
          <a:xfrm>
            <a:off x="830315" y="3125798"/>
            <a:ext cx="340221" cy="340186"/>
            <a:chOff x="893650" y="1428000"/>
            <a:chExt cx="483200" cy="483150"/>
          </a:xfrm>
        </p:grpSpPr>
        <p:sp>
          <p:nvSpPr>
            <p:cNvPr id="9885" name="Google Shape;9885;p8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6" name="Google Shape;9886;p8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7" name="Google Shape;9887;p8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8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89" name="Google Shape;9889;p8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0" name="Google Shape;9890;p8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91" name="Google Shape;9891;p84"/>
          <p:cNvGrpSpPr/>
          <p:nvPr/>
        </p:nvGrpSpPr>
        <p:grpSpPr>
          <a:xfrm>
            <a:off x="2084132" y="3146463"/>
            <a:ext cx="352825" cy="298855"/>
            <a:chOff x="2676100" y="1456375"/>
            <a:chExt cx="501100" cy="424450"/>
          </a:xfrm>
        </p:grpSpPr>
        <p:sp>
          <p:nvSpPr>
            <p:cNvPr id="9892" name="Google Shape;9892;p8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3" name="Google Shape;9893;p8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4" name="Google Shape;9894;p8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5" name="Google Shape;9895;p84"/>
          <p:cNvGrpSpPr/>
          <p:nvPr/>
        </p:nvGrpSpPr>
        <p:grpSpPr>
          <a:xfrm>
            <a:off x="2507657" y="3125806"/>
            <a:ext cx="340221" cy="340168"/>
            <a:chOff x="3270475" y="1427025"/>
            <a:chExt cx="483200" cy="483125"/>
          </a:xfrm>
        </p:grpSpPr>
        <p:sp>
          <p:nvSpPr>
            <p:cNvPr id="9896" name="Google Shape;9896;p8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7" name="Google Shape;9897;p8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8" name="Google Shape;9898;p8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9" name="Google Shape;9899;p84"/>
          <p:cNvGrpSpPr/>
          <p:nvPr/>
        </p:nvGrpSpPr>
        <p:grpSpPr>
          <a:xfrm>
            <a:off x="2918570" y="3125780"/>
            <a:ext cx="343530" cy="340221"/>
            <a:chOff x="3860250" y="1427025"/>
            <a:chExt cx="487900" cy="483200"/>
          </a:xfrm>
        </p:grpSpPr>
        <p:sp>
          <p:nvSpPr>
            <p:cNvPr id="9900" name="Google Shape;9900;p8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1" name="Google Shape;9901;p8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2" name="Google Shape;9902;p8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03" name="Google Shape;9903;p8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8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05" name="Google Shape;9905;p84"/>
          <p:cNvGrpSpPr/>
          <p:nvPr/>
        </p:nvGrpSpPr>
        <p:grpSpPr>
          <a:xfrm>
            <a:off x="4174808" y="3125806"/>
            <a:ext cx="340221" cy="340168"/>
            <a:chOff x="5648375" y="1427025"/>
            <a:chExt cx="483200" cy="483125"/>
          </a:xfrm>
        </p:grpSpPr>
        <p:sp>
          <p:nvSpPr>
            <p:cNvPr id="9906" name="Google Shape;9906;p8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7" name="Google Shape;9907;p8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8" name="Google Shape;9908;p84"/>
          <p:cNvGrpSpPr/>
          <p:nvPr/>
        </p:nvGrpSpPr>
        <p:grpSpPr>
          <a:xfrm>
            <a:off x="4589294" y="3125789"/>
            <a:ext cx="344622" cy="340204"/>
            <a:chOff x="6238300" y="1426975"/>
            <a:chExt cx="489450" cy="483175"/>
          </a:xfrm>
        </p:grpSpPr>
        <p:sp>
          <p:nvSpPr>
            <p:cNvPr id="9909" name="Google Shape;9909;p8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8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8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12" name="Google Shape;9912;p8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3" name="Google Shape;9913;p84"/>
          <p:cNvGrpSpPr/>
          <p:nvPr/>
        </p:nvGrpSpPr>
        <p:grpSpPr>
          <a:xfrm>
            <a:off x="1248190" y="3544794"/>
            <a:ext cx="340168" cy="340186"/>
            <a:chOff x="1487200" y="2021475"/>
            <a:chExt cx="483125" cy="483150"/>
          </a:xfrm>
        </p:grpSpPr>
        <p:sp>
          <p:nvSpPr>
            <p:cNvPr id="9914" name="Google Shape;9914;p8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5" name="Google Shape;9915;p8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6" name="Google Shape;9916;p8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7" name="Google Shape;9917;p8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8" name="Google Shape;9918;p84"/>
          <p:cNvGrpSpPr/>
          <p:nvPr/>
        </p:nvGrpSpPr>
        <p:grpSpPr>
          <a:xfrm>
            <a:off x="1662527" y="3565398"/>
            <a:ext cx="340168" cy="298978"/>
            <a:chOff x="2081650" y="2050750"/>
            <a:chExt cx="483125" cy="424625"/>
          </a:xfrm>
        </p:grpSpPr>
        <p:sp>
          <p:nvSpPr>
            <p:cNvPr id="9919" name="Google Shape;9919;p8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8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1" name="Google Shape;9921;p8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2" name="Google Shape;9922;p8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8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8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5" name="Google Shape;9925;p84"/>
          <p:cNvGrpSpPr/>
          <p:nvPr/>
        </p:nvGrpSpPr>
        <p:grpSpPr>
          <a:xfrm>
            <a:off x="2090460" y="3588721"/>
            <a:ext cx="340168" cy="252332"/>
            <a:chOff x="2676100" y="2083800"/>
            <a:chExt cx="483125" cy="358375"/>
          </a:xfrm>
        </p:grpSpPr>
        <p:sp>
          <p:nvSpPr>
            <p:cNvPr id="9926" name="Google Shape;9926;p8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8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8" name="Google Shape;9928;p84"/>
          <p:cNvGrpSpPr/>
          <p:nvPr/>
        </p:nvGrpSpPr>
        <p:grpSpPr>
          <a:xfrm>
            <a:off x="2515974" y="3554766"/>
            <a:ext cx="323587" cy="320242"/>
            <a:chOff x="3282325" y="2035675"/>
            <a:chExt cx="459575" cy="454825"/>
          </a:xfrm>
        </p:grpSpPr>
        <p:sp>
          <p:nvSpPr>
            <p:cNvPr id="9929" name="Google Shape;9929;p8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8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8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2" name="Google Shape;9932;p8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33" name="Google Shape;9933;p8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8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35" name="Google Shape;9935;p84"/>
          <p:cNvGrpSpPr/>
          <p:nvPr/>
        </p:nvGrpSpPr>
        <p:grpSpPr>
          <a:xfrm>
            <a:off x="3760673" y="3544803"/>
            <a:ext cx="340608" cy="340168"/>
            <a:chOff x="5053900" y="2021500"/>
            <a:chExt cx="483750" cy="483125"/>
          </a:xfrm>
        </p:grpSpPr>
        <p:sp>
          <p:nvSpPr>
            <p:cNvPr id="9936" name="Google Shape;9936;p8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7" name="Google Shape;9937;p8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8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8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0" name="Google Shape;9940;p8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1" name="Google Shape;9941;p8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8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3" name="Google Shape;9943;p8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44" name="Google Shape;9944;p8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45" name="Google Shape;9945;p84"/>
          <p:cNvGrpSpPr/>
          <p:nvPr/>
        </p:nvGrpSpPr>
        <p:grpSpPr>
          <a:xfrm>
            <a:off x="4585773" y="3547971"/>
            <a:ext cx="351663" cy="333831"/>
            <a:chOff x="6222125" y="2025975"/>
            <a:chExt cx="499450" cy="474125"/>
          </a:xfrm>
        </p:grpSpPr>
        <p:sp>
          <p:nvSpPr>
            <p:cNvPr id="9946" name="Google Shape;9946;p8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7" name="Google Shape;9947;p8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8" name="Google Shape;9948;p8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9" name="Google Shape;9949;p84"/>
          <p:cNvGrpSpPr/>
          <p:nvPr/>
        </p:nvGrpSpPr>
        <p:grpSpPr>
          <a:xfrm>
            <a:off x="5043335" y="2364541"/>
            <a:ext cx="335504" cy="185953"/>
            <a:chOff x="896050" y="2725450"/>
            <a:chExt cx="476500" cy="264100"/>
          </a:xfrm>
        </p:grpSpPr>
        <p:sp>
          <p:nvSpPr>
            <p:cNvPr id="9950" name="Google Shape;9950;p8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1" name="Google Shape;9951;p8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2" name="Google Shape;9952;p8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3" name="Google Shape;9953;p84"/>
          <p:cNvGrpSpPr/>
          <p:nvPr/>
        </p:nvGrpSpPr>
        <p:grpSpPr>
          <a:xfrm>
            <a:off x="5474075" y="2287425"/>
            <a:ext cx="340168" cy="340186"/>
            <a:chOff x="1487200" y="2615925"/>
            <a:chExt cx="483125" cy="483150"/>
          </a:xfrm>
        </p:grpSpPr>
        <p:sp>
          <p:nvSpPr>
            <p:cNvPr id="9954" name="Google Shape;9954;p8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8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6" name="Google Shape;9956;p8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7" name="Google Shape;9957;p84"/>
          <p:cNvGrpSpPr/>
          <p:nvPr/>
        </p:nvGrpSpPr>
        <p:grpSpPr>
          <a:xfrm>
            <a:off x="5874024" y="2287425"/>
            <a:ext cx="353564" cy="340186"/>
            <a:chOff x="2077575" y="2615925"/>
            <a:chExt cx="502150" cy="483150"/>
          </a:xfrm>
        </p:grpSpPr>
        <p:sp>
          <p:nvSpPr>
            <p:cNvPr id="9958" name="Google Shape;9958;p8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8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0" name="Google Shape;9960;p8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1" name="Google Shape;9961;p8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2" name="Google Shape;9962;p84"/>
          <p:cNvGrpSpPr/>
          <p:nvPr/>
        </p:nvGrpSpPr>
        <p:grpSpPr>
          <a:xfrm>
            <a:off x="6297813" y="2303452"/>
            <a:ext cx="334536" cy="308132"/>
            <a:chOff x="2680100" y="2638725"/>
            <a:chExt cx="475125" cy="437625"/>
          </a:xfrm>
        </p:grpSpPr>
        <p:sp>
          <p:nvSpPr>
            <p:cNvPr id="9963" name="Google Shape;9963;p8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4" name="Google Shape;9964;p8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5" name="Google Shape;9965;p8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6" name="Google Shape;9966;p8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7" name="Google Shape;9967;p84"/>
          <p:cNvGrpSpPr/>
          <p:nvPr/>
        </p:nvGrpSpPr>
        <p:grpSpPr>
          <a:xfrm>
            <a:off x="6763452" y="2287425"/>
            <a:ext cx="239183" cy="340186"/>
            <a:chOff x="3342275" y="2615925"/>
            <a:chExt cx="339700" cy="483150"/>
          </a:xfrm>
        </p:grpSpPr>
        <p:sp>
          <p:nvSpPr>
            <p:cNvPr id="9968" name="Google Shape;9968;p8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8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70" name="Google Shape;9970;p8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8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2" name="Google Shape;9972;p8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73" name="Google Shape;9973;p84"/>
          <p:cNvGrpSpPr/>
          <p:nvPr/>
        </p:nvGrpSpPr>
        <p:grpSpPr>
          <a:xfrm>
            <a:off x="5380655" y="3961361"/>
            <a:ext cx="339482" cy="339271"/>
            <a:chOff x="5648900" y="2616600"/>
            <a:chExt cx="482150" cy="481850"/>
          </a:xfrm>
        </p:grpSpPr>
        <p:sp>
          <p:nvSpPr>
            <p:cNvPr id="9974" name="Google Shape;9974;p8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5" name="Google Shape;9975;p8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6" name="Google Shape;9976;p84"/>
          <p:cNvGrpSpPr/>
          <p:nvPr/>
        </p:nvGrpSpPr>
        <p:grpSpPr>
          <a:xfrm>
            <a:off x="3699939" y="3968149"/>
            <a:ext cx="325626" cy="325694"/>
            <a:chOff x="6242825" y="2615925"/>
            <a:chExt cx="483125" cy="483225"/>
          </a:xfrm>
        </p:grpSpPr>
        <p:sp>
          <p:nvSpPr>
            <p:cNvPr id="9977" name="Google Shape;9977;p8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8" name="Google Shape;9978;p8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9" name="Google Shape;9979;p8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8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1" name="Google Shape;9981;p8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2" name="Google Shape;9982;p8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3" name="Google Shape;9983;p84"/>
          <p:cNvGrpSpPr/>
          <p:nvPr/>
        </p:nvGrpSpPr>
        <p:grpSpPr>
          <a:xfrm>
            <a:off x="5473116" y="2707036"/>
            <a:ext cx="342087" cy="340186"/>
            <a:chOff x="1487200" y="3210375"/>
            <a:chExt cx="485850" cy="483150"/>
          </a:xfrm>
        </p:grpSpPr>
        <p:sp>
          <p:nvSpPr>
            <p:cNvPr id="9984" name="Google Shape;9984;p8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8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6" name="Google Shape;9986;p8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7" name="Google Shape;9987;p8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8" name="Google Shape;9988;p8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9" name="Google Shape;9989;p84"/>
          <p:cNvGrpSpPr/>
          <p:nvPr/>
        </p:nvGrpSpPr>
        <p:grpSpPr>
          <a:xfrm>
            <a:off x="6712475" y="2707027"/>
            <a:ext cx="341136" cy="340204"/>
            <a:chOff x="3269875" y="3210400"/>
            <a:chExt cx="484500" cy="483175"/>
          </a:xfrm>
        </p:grpSpPr>
        <p:sp>
          <p:nvSpPr>
            <p:cNvPr id="9990" name="Google Shape;9990;p8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1" name="Google Shape;9991;p8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2" name="Google Shape;9992;p84"/>
          <p:cNvGrpSpPr/>
          <p:nvPr/>
        </p:nvGrpSpPr>
        <p:grpSpPr>
          <a:xfrm>
            <a:off x="7211568" y="2706666"/>
            <a:ext cx="170216" cy="340925"/>
            <a:chOff x="3985700" y="3210375"/>
            <a:chExt cx="241750" cy="484200"/>
          </a:xfrm>
        </p:grpSpPr>
        <p:sp>
          <p:nvSpPr>
            <p:cNvPr id="9993" name="Google Shape;9993;p8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4" name="Google Shape;9994;p8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5" name="Google Shape;9995;p84"/>
          <p:cNvGrpSpPr/>
          <p:nvPr/>
        </p:nvGrpSpPr>
        <p:grpSpPr>
          <a:xfrm>
            <a:off x="7550838" y="2707678"/>
            <a:ext cx="339007" cy="338901"/>
            <a:chOff x="4460225" y="3211300"/>
            <a:chExt cx="481475" cy="481325"/>
          </a:xfrm>
        </p:grpSpPr>
        <p:sp>
          <p:nvSpPr>
            <p:cNvPr id="9996" name="Google Shape;9996;p8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7" name="Google Shape;9997;p8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8" name="Google Shape;9998;p8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9" name="Google Shape;9999;p84"/>
          <p:cNvGrpSpPr/>
          <p:nvPr/>
        </p:nvGrpSpPr>
        <p:grpSpPr>
          <a:xfrm>
            <a:off x="5824496" y="3990669"/>
            <a:ext cx="342034" cy="280654"/>
            <a:chOff x="5647000" y="3252650"/>
            <a:chExt cx="485775" cy="398600"/>
          </a:xfrm>
        </p:grpSpPr>
        <p:sp>
          <p:nvSpPr>
            <p:cNvPr id="10000" name="Google Shape;10000;p8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1" name="Google Shape;10001;p8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2" name="Google Shape;10002;p8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8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8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5" name="Google Shape;10005;p84"/>
          <p:cNvGrpSpPr/>
          <p:nvPr/>
        </p:nvGrpSpPr>
        <p:grpSpPr>
          <a:xfrm>
            <a:off x="4129937" y="3996769"/>
            <a:ext cx="326536" cy="268454"/>
            <a:chOff x="6242450" y="3252800"/>
            <a:chExt cx="484475" cy="398300"/>
          </a:xfrm>
        </p:grpSpPr>
        <p:sp>
          <p:nvSpPr>
            <p:cNvPr id="10006" name="Google Shape;10006;p8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8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8" name="Google Shape;10008;p8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9" name="Google Shape;10009;p84"/>
          <p:cNvGrpSpPr/>
          <p:nvPr/>
        </p:nvGrpSpPr>
        <p:grpSpPr>
          <a:xfrm>
            <a:off x="5061598" y="3126102"/>
            <a:ext cx="298978" cy="340168"/>
            <a:chOff x="922025" y="3804850"/>
            <a:chExt cx="424625" cy="483125"/>
          </a:xfrm>
        </p:grpSpPr>
        <p:sp>
          <p:nvSpPr>
            <p:cNvPr id="10010" name="Google Shape;10010;p8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1" name="Google Shape;10011;p8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2" name="Google Shape;10012;p8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13" name="Google Shape;10013;p84"/>
          <p:cNvGrpSpPr/>
          <p:nvPr/>
        </p:nvGrpSpPr>
        <p:grpSpPr>
          <a:xfrm>
            <a:off x="5894327" y="3126102"/>
            <a:ext cx="312955" cy="340168"/>
            <a:chOff x="2100300" y="3804850"/>
            <a:chExt cx="444475" cy="483125"/>
          </a:xfrm>
        </p:grpSpPr>
        <p:sp>
          <p:nvSpPr>
            <p:cNvPr id="10014" name="Google Shape;10014;p8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5" name="Google Shape;10015;p8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6" name="Google Shape;10016;p84"/>
          <p:cNvGrpSpPr/>
          <p:nvPr/>
        </p:nvGrpSpPr>
        <p:grpSpPr>
          <a:xfrm>
            <a:off x="6317950" y="3126102"/>
            <a:ext cx="294261" cy="340168"/>
            <a:chOff x="2708700" y="3804850"/>
            <a:chExt cx="417925" cy="483125"/>
          </a:xfrm>
        </p:grpSpPr>
        <p:sp>
          <p:nvSpPr>
            <p:cNvPr id="10017" name="Google Shape;10017;p8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8" name="Google Shape;10018;p8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9" name="Google Shape;10019;p8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8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21" name="Google Shape;10021;p8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2" name="Google Shape;10022;p8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3" name="Google Shape;10023;p84"/>
          <p:cNvGrpSpPr/>
          <p:nvPr/>
        </p:nvGrpSpPr>
        <p:grpSpPr>
          <a:xfrm>
            <a:off x="7554825" y="3127378"/>
            <a:ext cx="331033" cy="337616"/>
            <a:chOff x="4467450" y="3808475"/>
            <a:chExt cx="470150" cy="479500"/>
          </a:xfrm>
        </p:grpSpPr>
        <p:sp>
          <p:nvSpPr>
            <p:cNvPr id="10024" name="Google Shape;10024;p8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5" name="Google Shape;10025;p8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8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7" name="Google Shape;10027;p8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8" name="Google Shape;10028;p84"/>
          <p:cNvGrpSpPr/>
          <p:nvPr/>
        </p:nvGrpSpPr>
        <p:grpSpPr>
          <a:xfrm>
            <a:off x="7975172" y="3126102"/>
            <a:ext cx="340186" cy="340168"/>
            <a:chOff x="5053900" y="3804850"/>
            <a:chExt cx="483150" cy="483125"/>
          </a:xfrm>
        </p:grpSpPr>
        <p:sp>
          <p:nvSpPr>
            <p:cNvPr id="10029" name="Google Shape;10029;p8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0" name="Google Shape;10030;p8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1" name="Google Shape;10031;p8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2" name="Google Shape;10032;p8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3" name="Google Shape;10033;p84"/>
          <p:cNvGrpSpPr/>
          <p:nvPr/>
        </p:nvGrpSpPr>
        <p:grpSpPr>
          <a:xfrm>
            <a:off x="6270890" y="3960912"/>
            <a:ext cx="340168" cy="340168"/>
            <a:chOff x="5648375" y="3804850"/>
            <a:chExt cx="483125" cy="483125"/>
          </a:xfrm>
        </p:grpSpPr>
        <p:sp>
          <p:nvSpPr>
            <p:cNvPr id="10034" name="Google Shape;10034;p8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5" name="Google Shape;10035;p8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6" name="Google Shape;10036;p8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7" name="Google Shape;10037;p8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8" name="Google Shape;10038;p84"/>
          <p:cNvGrpSpPr/>
          <p:nvPr/>
        </p:nvGrpSpPr>
        <p:grpSpPr>
          <a:xfrm>
            <a:off x="4560845" y="3973272"/>
            <a:ext cx="280923" cy="315449"/>
            <a:chOff x="6276025" y="3812400"/>
            <a:chExt cx="416800" cy="468025"/>
          </a:xfrm>
        </p:grpSpPr>
        <p:sp>
          <p:nvSpPr>
            <p:cNvPr id="10039" name="Google Shape;10039;p8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0" name="Google Shape;10040;p8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1" name="Google Shape;10041;p8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8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3" name="Google Shape;10043;p84"/>
          <p:cNvGrpSpPr/>
          <p:nvPr/>
        </p:nvGrpSpPr>
        <p:grpSpPr>
          <a:xfrm>
            <a:off x="5039779" y="3545089"/>
            <a:ext cx="342615" cy="340186"/>
            <a:chOff x="890400" y="4399350"/>
            <a:chExt cx="486600" cy="483150"/>
          </a:xfrm>
        </p:grpSpPr>
        <p:sp>
          <p:nvSpPr>
            <p:cNvPr id="10044" name="Google Shape;10044;p8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5" name="Google Shape;10045;p8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6" name="Google Shape;10046;p8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7" name="Google Shape;10047;p84"/>
          <p:cNvGrpSpPr/>
          <p:nvPr/>
        </p:nvGrpSpPr>
        <p:grpSpPr>
          <a:xfrm>
            <a:off x="5474075" y="3560368"/>
            <a:ext cx="340168" cy="309628"/>
            <a:chOff x="1487200" y="4421025"/>
            <a:chExt cx="483125" cy="439750"/>
          </a:xfrm>
        </p:grpSpPr>
        <p:sp>
          <p:nvSpPr>
            <p:cNvPr id="10048" name="Google Shape;10048;p8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8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0" name="Google Shape;10050;p8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1" name="Google Shape;10051;p8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2" name="Google Shape;10052;p84"/>
          <p:cNvGrpSpPr/>
          <p:nvPr/>
        </p:nvGrpSpPr>
        <p:grpSpPr>
          <a:xfrm>
            <a:off x="5878353" y="3545107"/>
            <a:ext cx="344903" cy="340151"/>
            <a:chOff x="2079300" y="4399325"/>
            <a:chExt cx="489850" cy="483100"/>
          </a:xfrm>
        </p:grpSpPr>
        <p:sp>
          <p:nvSpPr>
            <p:cNvPr id="10053" name="Google Shape;10053;p8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4" name="Google Shape;10054;p8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55" name="Google Shape;10055;p8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56" name="Google Shape;10056;p84"/>
          <p:cNvGrpSpPr/>
          <p:nvPr/>
        </p:nvGrpSpPr>
        <p:grpSpPr>
          <a:xfrm>
            <a:off x="6744925" y="3545107"/>
            <a:ext cx="276236" cy="340151"/>
            <a:chOff x="3316000" y="4399325"/>
            <a:chExt cx="392325" cy="483100"/>
          </a:xfrm>
        </p:grpSpPr>
        <p:sp>
          <p:nvSpPr>
            <p:cNvPr id="10057" name="Google Shape;10057;p8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8" name="Google Shape;10058;p8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9" name="Google Shape;10059;p84"/>
          <p:cNvGrpSpPr/>
          <p:nvPr/>
        </p:nvGrpSpPr>
        <p:grpSpPr>
          <a:xfrm>
            <a:off x="7169665" y="3545089"/>
            <a:ext cx="254022" cy="340186"/>
            <a:chOff x="3926225" y="4399275"/>
            <a:chExt cx="360775" cy="483150"/>
          </a:xfrm>
        </p:grpSpPr>
        <p:sp>
          <p:nvSpPr>
            <p:cNvPr id="10060" name="Google Shape;10060;p8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1" name="Google Shape;10061;p8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2" name="Google Shape;10062;p8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3" name="Google Shape;10063;p84"/>
          <p:cNvGrpSpPr/>
          <p:nvPr/>
        </p:nvGrpSpPr>
        <p:grpSpPr>
          <a:xfrm>
            <a:off x="7975224" y="3545151"/>
            <a:ext cx="340080" cy="340063"/>
            <a:chOff x="5053975" y="4399375"/>
            <a:chExt cx="483000" cy="482975"/>
          </a:xfrm>
        </p:grpSpPr>
        <p:sp>
          <p:nvSpPr>
            <p:cNvPr id="10064" name="Google Shape;10064;p8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5" name="Google Shape;10065;p8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6" name="Google Shape;10066;p8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7" name="Google Shape;10067;p84"/>
          <p:cNvGrpSpPr/>
          <p:nvPr/>
        </p:nvGrpSpPr>
        <p:grpSpPr>
          <a:xfrm>
            <a:off x="6715417" y="3960912"/>
            <a:ext cx="340168" cy="340168"/>
            <a:chOff x="5648375" y="4399300"/>
            <a:chExt cx="483125" cy="483125"/>
          </a:xfrm>
        </p:grpSpPr>
        <p:sp>
          <p:nvSpPr>
            <p:cNvPr id="10068" name="Google Shape;10068;p8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9" name="Google Shape;10069;p8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0" name="Google Shape;10070;p84"/>
          <p:cNvGrpSpPr/>
          <p:nvPr/>
        </p:nvGrpSpPr>
        <p:grpSpPr>
          <a:xfrm>
            <a:off x="4946140" y="3979624"/>
            <a:ext cx="330007" cy="302744"/>
            <a:chOff x="6239575" y="4416275"/>
            <a:chExt cx="489625" cy="449175"/>
          </a:xfrm>
        </p:grpSpPr>
        <p:sp>
          <p:nvSpPr>
            <p:cNvPr id="10071" name="Google Shape;10071;p8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2" name="Google Shape;10072;p8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3" name="Google Shape;10073;p8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4" name="Google Shape;10074;p84"/>
          <p:cNvGrpSpPr/>
          <p:nvPr/>
        </p:nvGrpSpPr>
        <p:grpSpPr>
          <a:xfrm>
            <a:off x="2049419" y="3976879"/>
            <a:ext cx="308234" cy="308234"/>
            <a:chOff x="892750" y="4993750"/>
            <a:chExt cx="483125" cy="483125"/>
          </a:xfrm>
        </p:grpSpPr>
        <p:sp>
          <p:nvSpPr>
            <p:cNvPr id="10075" name="Google Shape;10075;p8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6" name="Google Shape;10076;p8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8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8" name="Google Shape;10078;p84"/>
          <p:cNvGrpSpPr/>
          <p:nvPr/>
        </p:nvGrpSpPr>
        <p:grpSpPr>
          <a:xfrm>
            <a:off x="853427" y="3984006"/>
            <a:ext cx="293982" cy="293982"/>
            <a:chOff x="2676100" y="4993750"/>
            <a:chExt cx="483125" cy="483125"/>
          </a:xfrm>
        </p:grpSpPr>
        <p:sp>
          <p:nvSpPr>
            <p:cNvPr id="10079" name="Google Shape;10079;p8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8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1" name="Google Shape;10081;p8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2" name="Google Shape;10082;p84"/>
          <p:cNvGrpSpPr/>
          <p:nvPr/>
        </p:nvGrpSpPr>
        <p:grpSpPr>
          <a:xfrm>
            <a:off x="3287244" y="3976879"/>
            <a:ext cx="308234" cy="308234"/>
            <a:chOff x="3270550" y="4993750"/>
            <a:chExt cx="483125" cy="483125"/>
          </a:xfrm>
        </p:grpSpPr>
        <p:sp>
          <p:nvSpPr>
            <p:cNvPr id="10083" name="Google Shape;10083;p8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8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8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6" name="Google Shape;10086;p84"/>
          <p:cNvGrpSpPr/>
          <p:nvPr/>
        </p:nvGrpSpPr>
        <p:grpSpPr>
          <a:xfrm>
            <a:off x="1271279" y="3983960"/>
            <a:ext cx="293997" cy="294073"/>
            <a:chOff x="4459450" y="4993700"/>
            <a:chExt cx="483150" cy="483275"/>
          </a:xfrm>
        </p:grpSpPr>
        <p:sp>
          <p:nvSpPr>
            <p:cNvPr id="10087" name="Google Shape;10087;p8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8" name="Google Shape;10088;p8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9" name="Google Shape;10089;p84"/>
          <p:cNvGrpSpPr/>
          <p:nvPr/>
        </p:nvGrpSpPr>
        <p:grpSpPr>
          <a:xfrm>
            <a:off x="2462028" y="3976879"/>
            <a:ext cx="308234" cy="308234"/>
            <a:chOff x="1487200" y="4993750"/>
            <a:chExt cx="483125" cy="483125"/>
          </a:xfrm>
        </p:grpSpPr>
        <p:sp>
          <p:nvSpPr>
            <p:cNvPr id="10090" name="Google Shape;10090;p8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1" name="Google Shape;10091;p8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2" name="Google Shape;10092;p84"/>
          <p:cNvGrpSpPr/>
          <p:nvPr/>
        </p:nvGrpSpPr>
        <p:grpSpPr>
          <a:xfrm>
            <a:off x="2874638" y="3976879"/>
            <a:ext cx="308234" cy="308234"/>
            <a:chOff x="2081650" y="4993750"/>
            <a:chExt cx="483125" cy="483125"/>
          </a:xfrm>
        </p:grpSpPr>
        <p:sp>
          <p:nvSpPr>
            <p:cNvPr id="10093" name="Google Shape;10093;p8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8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5" name="Google Shape;10095;p84"/>
          <p:cNvGrpSpPr/>
          <p:nvPr/>
        </p:nvGrpSpPr>
        <p:grpSpPr>
          <a:xfrm>
            <a:off x="1651280" y="3983960"/>
            <a:ext cx="293997" cy="294073"/>
            <a:chOff x="5053900" y="4993700"/>
            <a:chExt cx="483150" cy="483275"/>
          </a:xfrm>
        </p:grpSpPr>
        <p:sp>
          <p:nvSpPr>
            <p:cNvPr id="10096" name="Google Shape;10096;p8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7" name="Google Shape;10097;p8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8" name="Google Shape;10098;p8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10099" name="Google Shape;10099;p84"/>
          <p:cNvGrpSpPr/>
          <p:nvPr/>
        </p:nvGrpSpPr>
        <p:grpSpPr>
          <a:xfrm>
            <a:off x="7159962" y="3960299"/>
            <a:ext cx="195401" cy="341395"/>
            <a:chOff x="1426400" y="1814750"/>
            <a:chExt cx="407850" cy="712575"/>
          </a:xfrm>
        </p:grpSpPr>
        <p:sp>
          <p:nvSpPr>
            <p:cNvPr id="10100" name="Google Shape;10100;p8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84"/>
          <p:cNvGrpSpPr/>
          <p:nvPr/>
        </p:nvGrpSpPr>
        <p:grpSpPr>
          <a:xfrm>
            <a:off x="7494377" y="3991261"/>
            <a:ext cx="279423" cy="279471"/>
            <a:chOff x="1910075" y="2021700"/>
            <a:chExt cx="583225" cy="583325"/>
          </a:xfrm>
        </p:grpSpPr>
        <p:sp>
          <p:nvSpPr>
            <p:cNvPr id="10104" name="Google Shape;10104;p8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84"/>
          <p:cNvGrpSpPr/>
          <p:nvPr/>
        </p:nvGrpSpPr>
        <p:grpSpPr>
          <a:xfrm>
            <a:off x="7912814" y="4026678"/>
            <a:ext cx="392874" cy="208636"/>
            <a:chOff x="2749275" y="2099575"/>
            <a:chExt cx="820025" cy="435475"/>
          </a:xfrm>
        </p:grpSpPr>
        <p:sp>
          <p:nvSpPr>
            <p:cNvPr id="10108" name="Google Shape;10108;p8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15"/>
        <p:cNvGrpSpPr/>
        <p:nvPr/>
      </p:nvGrpSpPr>
      <p:grpSpPr>
        <a:xfrm>
          <a:off x="0" y="0"/>
          <a:ext cx="0" cy="0"/>
          <a:chOff x="0" y="0"/>
          <a:chExt cx="0" cy="0"/>
        </a:xfrm>
      </p:grpSpPr>
      <p:sp>
        <p:nvSpPr>
          <p:cNvPr id="10116" name="Google Shape;10116;p8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85"/>
          <p:cNvGrpSpPr/>
          <p:nvPr/>
        </p:nvGrpSpPr>
        <p:grpSpPr>
          <a:xfrm>
            <a:off x="2987728" y="1340982"/>
            <a:ext cx="371882" cy="373766"/>
            <a:chOff x="-41270450" y="1973375"/>
            <a:chExt cx="315850" cy="317450"/>
          </a:xfrm>
        </p:grpSpPr>
        <p:sp>
          <p:nvSpPr>
            <p:cNvPr id="10120" name="Google Shape;10120;p8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85"/>
          <p:cNvGrpSpPr/>
          <p:nvPr/>
        </p:nvGrpSpPr>
        <p:grpSpPr>
          <a:xfrm>
            <a:off x="3005407" y="1787939"/>
            <a:ext cx="395871" cy="372088"/>
            <a:chOff x="-41291625" y="2339025"/>
            <a:chExt cx="336225" cy="316025"/>
          </a:xfrm>
        </p:grpSpPr>
        <p:sp>
          <p:nvSpPr>
            <p:cNvPr id="10125" name="Google Shape;10125;p8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7" name="Google Shape;10127;p8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3" name="Google Shape;10133;p85"/>
          <p:cNvGrpSpPr/>
          <p:nvPr/>
        </p:nvGrpSpPr>
        <p:grpSpPr>
          <a:xfrm>
            <a:off x="1229534" y="1312990"/>
            <a:ext cx="396931" cy="373147"/>
            <a:chOff x="-42804750" y="1949600"/>
            <a:chExt cx="337125" cy="316925"/>
          </a:xfrm>
        </p:grpSpPr>
        <p:sp>
          <p:nvSpPr>
            <p:cNvPr id="10134" name="Google Shape;10134;p8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85"/>
          <p:cNvGrpSpPr/>
          <p:nvPr/>
        </p:nvGrpSpPr>
        <p:grpSpPr>
          <a:xfrm>
            <a:off x="1292211" y="1765686"/>
            <a:ext cx="335706" cy="364258"/>
            <a:chOff x="-42778750" y="2320125"/>
            <a:chExt cx="285125" cy="309375"/>
          </a:xfrm>
        </p:grpSpPr>
        <p:sp>
          <p:nvSpPr>
            <p:cNvPr id="10138" name="Google Shape;10138;p8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85"/>
          <p:cNvGrpSpPr/>
          <p:nvPr/>
        </p:nvGrpSpPr>
        <p:grpSpPr>
          <a:xfrm>
            <a:off x="1269879" y="2212691"/>
            <a:ext cx="375591" cy="374678"/>
            <a:chOff x="-42796875" y="2680675"/>
            <a:chExt cx="319000" cy="318225"/>
          </a:xfrm>
        </p:grpSpPr>
        <p:sp>
          <p:nvSpPr>
            <p:cNvPr id="10141" name="Google Shape;10141;p8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6" name="Google Shape;10146;p8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0" name="Google Shape;10150;p85"/>
          <p:cNvGrpSpPr/>
          <p:nvPr/>
        </p:nvGrpSpPr>
        <p:grpSpPr>
          <a:xfrm>
            <a:off x="2168150" y="3090966"/>
            <a:ext cx="390426" cy="369586"/>
            <a:chOff x="-39055650" y="2315975"/>
            <a:chExt cx="331600" cy="313900"/>
          </a:xfrm>
        </p:grpSpPr>
        <p:sp>
          <p:nvSpPr>
            <p:cNvPr id="10151" name="Google Shape;10151;p8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3" name="Google Shape;10153;p8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85"/>
          <p:cNvGrpSpPr/>
          <p:nvPr/>
        </p:nvGrpSpPr>
        <p:grpSpPr>
          <a:xfrm>
            <a:off x="1659816" y="1313166"/>
            <a:ext cx="380241" cy="371793"/>
            <a:chOff x="-42430625" y="1949750"/>
            <a:chExt cx="322950" cy="315775"/>
          </a:xfrm>
        </p:grpSpPr>
        <p:sp>
          <p:nvSpPr>
            <p:cNvPr id="10156" name="Google Shape;10156;p8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0" name="Google Shape;10160;p8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6" name="Google Shape;10166;p85"/>
          <p:cNvGrpSpPr/>
          <p:nvPr/>
        </p:nvGrpSpPr>
        <p:grpSpPr>
          <a:xfrm>
            <a:off x="2623344" y="3089112"/>
            <a:ext cx="372824" cy="372058"/>
            <a:chOff x="-38686275" y="2314400"/>
            <a:chExt cx="316650" cy="316000"/>
          </a:xfrm>
        </p:grpSpPr>
        <p:sp>
          <p:nvSpPr>
            <p:cNvPr id="10167" name="Google Shape;10167;p8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85"/>
          <p:cNvGrpSpPr/>
          <p:nvPr/>
        </p:nvGrpSpPr>
        <p:grpSpPr>
          <a:xfrm>
            <a:off x="2621946" y="3581152"/>
            <a:ext cx="375620" cy="373736"/>
            <a:chOff x="-38686275" y="2682250"/>
            <a:chExt cx="319025" cy="317425"/>
          </a:xfrm>
        </p:grpSpPr>
        <p:sp>
          <p:nvSpPr>
            <p:cNvPr id="10170" name="Google Shape;10170;p8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85"/>
          <p:cNvGrpSpPr/>
          <p:nvPr/>
        </p:nvGrpSpPr>
        <p:grpSpPr>
          <a:xfrm>
            <a:off x="3940328" y="3579695"/>
            <a:ext cx="391368" cy="376650"/>
            <a:chOff x="-37534750" y="2668075"/>
            <a:chExt cx="332400" cy="319900"/>
          </a:xfrm>
        </p:grpSpPr>
        <p:sp>
          <p:nvSpPr>
            <p:cNvPr id="10173" name="Google Shape;10173;p8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5" name="Google Shape;10175;p8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6" name="Google Shape;10176;p85"/>
          <p:cNvGrpSpPr/>
          <p:nvPr/>
        </p:nvGrpSpPr>
        <p:grpSpPr>
          <a:xfrm>
            <a:off x="2131694" y="1760829"/>
            <a:ext cx="375591" cy="374060"/>
            <a:chOff x="-42062025" y="2316000"/>
            <a:chExt cx="319000" cy="317700"/>
          </a:xfrm>
        </p:grpSpPr>
        <p:sp>
          <p:nvSpPr>
            <p:cNvPr id="10177" name="Google Shape;10177;p8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9" name="Google Shape;10179;p8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0" name="Google Shape;10180;p85"/>
          <p:cNvGrpSpPr/>
          <p:nvPr/>
        </p:nvGrpSpPr>
        <p:grpSpPr>
          <a:xfrm>
            <a:off x="876569" y="2671933"/>
            <a:ext cx="330143" cy="368173"/>
            <a:chOff x="-40150450" y="1977325"/>
            <a:chExt cx="280400" cy="312700"/>
          </a:xfrm>
        </p:grpSpPr>
        <p:sp>
          <p:nvSpPr>
            <p:cNvPr id="10181" name="Google Shape;10181;p8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85"/>
          <p:cNvGrpSpPr/>
          <p:nvPr/>
        </p:nvGrpSpPr>
        <p:grpSpPr>
          <a:xfrm>
            <a:off x="870534" y="3131151"/>
            <a:ext cx="342211" cy="372824"/>
            <a:chOff x="-40160700" y="2339625"/>
            <a:chExt cx="290650" cy="316650"/>
          </a:xfrm>
        </p:grpSpPr>
        <p:sp>
          <p:nvSpPr>
            <p:cNvPr id="10186" name="Google Shape;10186;p8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85"/>
          <p:cNvGrpSpPr/>
          <p:nvPr/>
        </p:nvGrpSpPr>
        <p:grpSpPr>
          <a:xfrm>
            <a:off x="852359" y="3581608"/>
            <a:ext cx="375591" cy="372824"/>
            <a:chOff x="-40171725" y="2705875"/>
            <a:chExt cx="319000" cy="316650"/>
          </a:xfrm>
        </p:grpSpPr>
        <p:sp>
          <p:nvSpPr>
            <p:cNvPr id="10191" name="Google Shape;10191;p8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85"/>
          <p:cNvGrpSpPr/>
          <p:nvPr/>
        </p:nvGrpSpPr>
        <p:grpSpPr>
          <a:xfrm>
            <a:off x="3109957" y="2656064"/>
            <a:ext cx="272686" cy="373766"/>
            <a:chOff x="-38275925" y="1946600"/>
            <a:chExt cx="231600" cy="317450"/>
          </a:xfrm>
        </p:grpSpPr>
        <p:sp>
          <p:nvSpPr>
            <p:cNvPr id="10194" name="Google Shape;10194;p8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6" name="Google Shape;10196;p8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8" name="Google Shape;10198;p85"/>
          <p:cNvGrpSpPr/>
          <p:nvPr/>
        </p:nvGrpSpPr>
        <p:grpSpPr>
          <a:xfrm>
            <a:off x="2173841" y="4053505"/>
            <a:ext cx="382096" cy="371911"/>
            <a:chOff x="-37190575" y="1951325"/>
            <a:chExt cx="324525" cy="315875"/>
          </a:xfrm>
        </p:grpSpPr>
        <p:sp>
          <p:nvSpPr>
            <p:cNvPr id="10199" name="Google Shape;10199;p8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4" name="Google Shape;10204;p8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5" name="Google Shape;10205;p85"/>
          <p:cNvGrpSpPr/>
          <p:nvPr/>
        </p:nvGrpSpPr>
        <p:grpSpPr>
          <a:xfrm>
            <a:off x="2574144" y="1839656"/>
            <a:ext cx="373736" cy="293055"/>
            <a:chOff x="-41694200" y="2382950"/>
            <a:chExt cx="317425" cy="248900"/>
          </a:xfrm>
        </p:grpSpPr>
        <p:sp>
          <p:nvSpPr>
            <p:cNvPr id="10206" name="Google Shape;10206;p8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85"/>
          <p:cNvGrpSpPr/>
          <p:nvPr/>
        </p:nvGrpSpPr>
        <p:grpSpPr>
          <a:xfrm>
            <a:off x="2570967" y="2192964"/>
            <a:ext cx="375591" cy="373766"/>
            <a:chOff x="-41695775" y="2683025"/>
            <a:chExt cx="319000" cy="317450"/>
          </a:xfrm>
        </p:grpSpPr>
        <p:sp>
          <p:nvSpPr>
            <p:cNvPr id="10209" name="Google Shape;10209;p8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85"/>
          <p:cNvGrpSpPr/>
          <p:nvPr/>
        </p:nvGrpSpPr>
        <p:grpSpPr>
          <a:xfrm>
            <a:off x="1313266" y="2685734"/>
            <a:ext cx="342211" cy="375620"/>
            <a:chOff x="-39792875" y="1971800"/>
            <a:chExt cx="290650" cy="319025"/>
          </a:xfrm>
        </p:grpSpPr>
        <p:sp>
          <p:nvSpPr>
            <p:cNvPr id="10213" name="Google Shape;10213;p8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8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6" name="Google Shape;10216;p85"/>
          <p:cNvGrpSpPr/>
          <p:nvPr/>
        </p:nvGrpSpPr>
        <p:grpSpPr>
          <a:xfrm>
            <a:off x="3490328" y="2657918"/>
            <a:ext cx="383950" cy="372618"/>
            <a:chOff x="-37956150" y="1948175"/>
            <a:chExt cx="326100" cy="316475"/>
          </a:xfrm>
        </p:grpSpPr>
        <p:sp>
          <p:nvSpPr>
            <p:cNvPr id="10217" name="Google Shape;10217;p8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85"/>
          <p:cNvGrpSpPr/>
          <p:nvPr/>
        </p:nvGrpSpPr>
        <p:grpSpPr>
          <a:xfrm>
            <a:off x="1323705" y="3133960"/>
            <a:ext cx="324609" cy="374825"/>
            <a:chOff x="-39783425" y="2337925"/>
            <a:chExt cx="275700" cy="318350"/>
          </a:xfrm>
        </p:grpSpPr>
        <p:sp>
          <p:nvSpPr>
            <p:cNvPr id="10221" name="Google Shape;10221;p8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85"/>
          <p:cNvGrpSpPr/>
          <p:nvPr/>
        </p:nvGrpSpPr>
        <p:grpSpPr>
          <a:xfrm>
            <a:off x="3497847" y="3165172"/>
            <a:ext cx="375620" cy="243015"/>
            <a:chOff x="-37953000" y="2379000"/>
            <a:chExt cx="319025" cy="206400"/>
          </a:xfrm>
        </p:grpSpPr>
        <p:sp>
          <p:nvSpPr>
            <p:cNvPr id="10224" name="Google Shape;10224;p8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8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0232" name="Google Shape;10232;p8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0233" name="Google Shape;10233;p8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85"/>
          <p:cNvGrpSpPr/>
          <p:nvPr/>
        </p:nvGrpSpPr>
        <p:grpSpPr>
          <a:xfrm>
            <a:off x="4855594" y="1782519"/>
            <a:ext cx="354107" cy="355063"/>
            <a:chOff x="-28467625" y="2331750"/>
            <a:chExt cx="296150" cy="296950"/>
          </a:xfrm>
        </p:grpSpPr>
        <p:sp>
          <p:nvSpPr>
            <p:cNvPr id="10235" name="Google Shape;10235;p8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85"/>
          <p:cNvGrpSpPr/>
          <p:nvPr/>
        </p:nvGrpSpPr>
        <p:grpSpPr>
          <a:xfrm>
            <a:off x="4869719" y="2225601"/>
            <a:ext cx="325858" cy="351327"/>
            <a:chOff x="-28461325" y="2701925"/>
            <a:chExt cx="272525" cy="293825"/>
          </a:xfrm>
        </p:grpSpPr>
        <p:sp>
          <p:nvSpPr>
            <p:cNvPr id="10238" name="Google Shape;10238;p8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85"/>
          <p:cNvGrpSpPr/>
          <p:nvPr/>
        </p:nvGrpSpPr>
        <p:grpSpPr>
          <a:xfrm>
            <a:off x="7093910" y="1399238"/>
            <a:ext cx="354107" cy="226974"/>
            <a:chOff x="-26585200" y="2025375"/>
            <a:chExt cx="296150" cy="189825"/>
          </a:xfrm>
        </p:grpSpPr>
        <p:sp>
          <p:nvSpPr>
            <p:cNvPr id="10242" name="Google Shape;10242;p8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5"/>
          <p:cNvGrpSpPr/>
          <p:nvPr/>
        </p:nvGrpSpPr>
        <p:grpSpPr>
          <a:xfrm>
            <a:off x="7094373" y="1783461"/>
            <a:ext cx="353180" cy="353180"/>
            <a:chOff x="-26584425" y="2340425"/>
            <a:chExt cx="295375" cy="295375"/>
          </a:xfrm>
        </p:grpSpPr>
        <p:sp>
          <p:nvSpPr>
            <p:cNvPr id="10248" name="Google Shape;10248;p8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85"/>
          <p:cNvGrpSpPr/>
          <p:nvPr/>
        </p:nvGrpSpPr>
        <p:grpSpPr>
          <a:xfrm>
            <a:off x="7089202" y="2224555"/>
            <a:ext cx="363523" cy="353419"/>
            <a:chOff x="-26585200" y="2710400"/>
            <a:chExt cx="304025" cy="295575"/>
          </a:xfrm>
        </p:grpSpPr>
        <p:sp>
          <p:nvSpPr>
            <p:cNvPr id="10254" name="Google Shape;10254;p8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85"/>
          <p:cNvGrpSpPr/>
          <p:nvPr/>
        </p:nvGrpSpPr>
        <p:grpSpPr>
          <a:xfrm>
            <a:off x="5744337" y="2666033"/>
            <a:ext cx="354136" cy="353210"/>
            <a:chOff x="-24709875" y="1970225"/>
            <a:chExt cx="296175" cy="295400"/>
          </a:xfrm>
        </p:grpSpPr>
        <p:sp>
          <p:nvSpPr>
            <p:cNvPr id="10267" name="Google Shape;10267;p8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85"/>
          <p:cNvGrpSpPr/>
          <p:nvPr/>
        </p:nvGrpSpPr>
        <p:grpSpPr>
          <a:xfrm>
            <a:off x="5776352" y="3112911"/>
            <a:ext cx="290107" cy="354107"/>
            <a:chOff x="-24683100" y="2340425"/>
            <a:chExt cx="242625" cy="296150"/>
          </a:xfrm>
        </p:grpSpPr>
        <p:sp>
          <p:nvSpPr>
            <p:cNvPr id="10270" name="Google Shape;10270;p8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4" name="Google Shape;10274;p8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5" name="Google Shape;10275;p85"/>
          <p:cNvGrpSpPr/>
          <p:nvPr/>
        </p:nvGrpSpPr>
        <p:grpSpPr>
          <a:xfrm>
            <a:off x="7982594" y="2666033"/>
            <a:ext cx="360713" cy="353210"/>
            <a:chOff x="-22881800" y="1971800"/>
            <a:chExt cx="301675" cy="295400"/>
          </a:xfrm>
        </p:grpSpPr>
        <p:sp>
          <p:nvSpPr>
            <p:cNvPr id="10276" name="Google Shape;10276;p8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2" name="Google Shape;10282;p8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4" name="Google Shape;10284;p85"/>
          <p:cNvGrpSpPr/>
          <p:nvPr/>
        </p:nvGrpSpPr>
        <p:grpSpPr>
          <a:xfrm>
            <a:off x="5358939" y="2224196"/>
            <a:ext cx="227930" cy="354136"/>
            <a:chOff x="-28043900" y="2701925"/>
            <a:chExt cx="190625" cy="296175"/>
          </a:xfrm>
        </p:grpSpPr>
        <p:sp>
          <p:nvSpPr>
            <p:cNvPr id="10285" name="Google Shape;10285;p8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85"/>
          <p:cNvGrpSpPr/>
          <p:nvPr/>
        </p:nvGrpSpPr>
        <p:grpSpPr>
          <a:xfrm>
            <a:off x="7531805" y="1336135"/>
            <a:ext cx="354136" cy="353180"/>
            <a:chOff x="-26215025" y="1971025"/>
            <a:chExt cx="296175" cy="295375"/>
          </a:xfrm>
        </p:grpSpPr>
        <p:sp>
          <p:nvSpPr>
            <p:cNvPr id="10291" name="Google Shape;10291;p8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85"/>
          <p:cNvGrpSpPr/>
          <p:nvPr/>
        </p:nvGrpSpPr>
        <p:grpSpPr>
          <a:xfrm>
            <a:off x="7531327" y="1783924"/>
            <a:ext cx="355093" cy="352253"/>
            <a:chOff x="-26215825" y="2341200"/>
            <a:chExt cx="296975" cy="294600"/>
          </a:xfrm>
        </p:grpSpPr>
        <p:sp>
          <p:nvSpPr>
            <p:cNvPr id="10300" name="Google Shape;10300;p8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85"/>
          <p:cNvGrpSpPr/>
          <p:nvPr/>
        </p:nvGrpSpPr>
        <p:grpSpPr>
          <a:xfrm>
            <a:off x="7563357" y="2224674"/>
            <a:ext cx="291033" cy="353180"/>
            <a:chOff x="-26179575" y="2710600"/>
            <a:chExt cx="243400" cy="295375"/>
          </a:xfrm>
        </p:grpSpPr>
        <p:sp>
          <p:nvSpPr>
            <p:cNvPr id="10303" name="Google Shape;10303;p8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5"/>
          <p:cNvGrpSpPr/>
          <p:nvPr/>
        </p:nvGrpSpPr>
        <p:grpSpPr>
          <a:xfrm>
            <a:off x="6202417" y="2666048"/>
            <a:ext cx="337187" cy="353180"/>
            <a:chOff x="-24328675" y="1971025"/>
            <a:chExt cx="282000" cy="295375"/>
          </a:xfrm>
        </p:grpSpPr>
        <p:sp>
          <p:nvSpPr>
            <p:cNvPr id="10307" name="Google Shape;10307;p8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85"/>
          <p:cNvGrpSpPr/>
          <p:nvPr/>
        </p:nvGrpSpPr>
        <p:grpSpPr>
          <a:xfrm>
            <a:off x="6204778" y="3113374"/>
            <a:ext cx="332464" cy="353180"/>
            <a:chOff x="-24330250" y="2340425"/>
            <a:chExt cx="278050" cy="295375"/>
          </a:xfrm>
        </p:grpSpPr>
        <p:sp>
          <p:nvSpPr>
            <p:cNvPr id="10310" name="Google Shape;10310;p8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85"/>
          <p:cNvGrpSpPr/>
          <p:nvPr/>
        </p:nvGrpSpPr>
        <p:grpSpPr>
          <a:xfrm>
            <a:off x="6194420" y="3554587"/>
            <a:ext cx="353180" cy="353180"/>
            <a:chOff x="-24338900" y="2710600"/>
            <a:chExt cx="295375" cy="295375"/>
          </a:xfrm>
        </p:grpSpPr>
        <p:sp>
          <p:nvSpPr>
            <p:cNvPr id="10318" name="Google Shape;10318;p8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5"/>
          <p:cNvGrpSpPr/>
          <p:nvPr/>
        </p:nvGrpSpPr>
        <p:grpSpPr>
          <a:xfrm>
            <a:off x="7985419" y="3113972"/>
            <a:ext cx="355063" cy="351984"/>
            <a:chOff x="-22859750" y="2335900"/>
            <a:chExt cx="296950" cy="294375"/>
          </a:xfrm>
        </p:grpSpPr>
        <p:sp>
          <p:nvSpPr>
            <p:cNvPr id="10321" name="Google Shape;10321;p8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85"/>
          <p:cNvGrpSpPr/>
          <p:nvPr/>
        </p:nvGrpSpPr>
        <p:grpSpPr>
          <a:xfrm>
            <a:off x="5764767" y="1336120"/>
            <a:ext cx="311749" cy="353210"/>
            <a:chOff x="-27710725" y="1959200"/>
            <a:chExt cx="260725" cy="295400"/>
          </a:xfrm>
        </p:grpSpPr>
        <p:sp>
          <p:nvSpPr>
            <p:cNvPr id="10325" name="Google Shape;10325;p8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85"/>
          <p:cNvGrpSpPr/>
          <p:nvPr/>
        </p:nvGrpSpPr>
        <p:grpSpPr>
          <a:xfrm>
            <a:off x="5742631" y="1844666"/>
            <a:ext cx="356020" cy="230770"/>
            <a:chOff x="-27728850" y="2382950"/>
            <a:chExt cx="297750" cy="193000"/>
          </a:xfrm>
        </p:grpSpPr>
        <p:sp>
          <p:nvSpPr>
            <p:cNvPr id="10328" name="Google Shape;10328;p8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1" name="Google Shape;10331;p8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3" name="Google Shape;10333;p85"/>
          <p:cNvGrpSpPr/>
          <p:nvPr/>
        </p:nvGrpSpPr>
        <p:grpSpPr>
          <a:xfrm>
            <a:off x="7973975" y="1792877"/>
            <a:ext cx="354136" cy="334348"/>
            <a:chOff x="-25844850" y="2357750"/>
            <a:chExt cx="296175" cy="279625"/>
          </a:xfrm>
        </p:grpSpPr>
        <p:sp>
          <p:nvSpPr>
            <p:cNvPr id="10334" name="Google Shape;10334;p8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0" name="Google Shape;10340;p8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1" name="Google Shape;10341;p85"/>
          <p:cNvGrpSpPr/>
          <p:nvPr/>
        </p:nvGrpSpPr>
        <p:grpSpPr>
          <a:xfrm>
            <a:off x="6702883" y="2666033"/>
            <a:ext cx="228887" cy="353210"/>
            <a:chOff x="-23917525" y="1970225"/>
            <a:chExt cx="191425" cy="295400"/>
          </a:xfrm>
        </p:grpSpPr>
        <p:sp>
          <p:nvSpPr>
            <p:cNvPr id="10342" name="Google Shape;10342;p8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85"/>
          <p:cNvGrpSpPr/>
          <p:nvPr/>
        </p:nvGrpSpPr>
        <p:grpSpPr>
          <a:xfrm>
            <a:off x="6658164" y="3112911"/>
            <a:ext cx="318325" cy="354107"/>
            <a:chOff x="-23952175" y="2340425"/>
            <a:chExt cx="266225" cy="296150"/>
          </a:xfrm>
        </p:grpSpPr>
        <p:sp>
          <p:nvSpPr>
            <p:cNvPr id="10346" name="Google Shape;10346;p8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8" name="Google Shape;10348;p8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9" name="Google Shape;10349;p85"/>
          <p:cNvGrpSpPr/>
          <p:nvPr/>
        </p:nvGrpSpPr>
        <p:grpSpPr>
          <a:xfrm>
            <a:off x="8043336" y="3553167"/>
            <a:ext cx="239230" cy="356020"/>
            <a:chOff x="-22811700" y="2700350"/>
            <a:chExt cx="200075" cy="297750"/>
          </a:xfrm>
        </p:grpSpPr>
        <p:sp>
          <p:nvSpPr>
            <p:cNvPr id="10350" name="Google Shape;10350;p8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85"/>
          <p:cNvGrpSpPr/>
          <p:nvPr/>
        </p:nvGrpSpPr>
        <p:grpSpPr>
          <a:xfrm>
            <a:off x="6191787" y="1335656"/>
            <a:ext cx="355063" cy="354136"/>
            <a:chOff x="-27358650" y="1961575"/>
            <a:chExt cx="296950" cy="296175"/>
          </a:xfrm>
        </p:grpSpPr>
        <p:sp>
          <p:nvSpPr>
            <p:cNvPr id="10354" name="Google Shape;10354;p8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6" name="Google Shape;10356;p8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85"/>
          <p:cNvGrpSpPr/>
          <p:nvPr/>
        </p:nvGrpSpPr>
        <p:grpSpPr>
          <a:xfrm>
            <a:off x="7090357" y="2666048"/>
            <a:ext cx="354136" cy="353180"/>
            <a:chOff x="-23599325" y="1971025"/>
            <a:chExt cx="296175" cy="295375"/>
          </a:xfrm>
        </p:grpSpPr>
        <p:sp>
          <p:nvSpPr>
            <p:cNvPr id="10359" name="Google Shape;10359;p8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1" name="Google Shape;10361;p8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4" name="Google Shape;10364;p85"/>
          <p:cNvGrpSpPr/>
          <p:nvPr/>
        </p:nvGrpSpPr>
        <p:grpSpPr>
          <a:xfrm>
            <a:off x="6634801" y="1335776"/>
            <a:ext cx="360713" cy="353897"/>
            <a:chOff x="-26993200" y="1961775"/>
            <a:chExt cx="301675" cy="295975"/>
          </a:xfrm>
        </p:grpSpPr>
        <p:sp>
          <p:nvSpPr>
            <p:cNvPr id="10365" name="Google Shape;10365;p8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85"/>
          <p:cNvGrpSpPr/>
          <p:nvPr/>
        </p:nvGrpSpPr>
        <p:grpSpPr>
          <a:xfrm>
            <a:off x="6659761" y="1783461"/>
            <a:ext cx="310792" cy="353180"/>
            <a:chOff x="-26970350" y="2332550"/>
            <a:chExt cx="259925" cy="295375"/>
          </a:xfrm>
        </p:grpSpPr>
        <p:sp>
          <p:nvSpPr>
            <p:cNvPr id="10369" name="Google Shape;10369;p8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85"/>
          <p:cNvGrpSpPr/>
          <p:nvPr/>
        </p:nvGrpSpPr>
        <p:grpSpPr>
          <a:xfrm>
            <a:off x="6639046" y="2256226"/>
            <a:ext cx="352223" cy="290077"/>
            <a:chOff x="-26986100" y="2735800"/>
            <a:chExt cx="294575" cy="242600"/>
          </a:xfrm>
        </p:grpSpPr>
        <p:sp>
          <p:nvSpPr>
            <p:cNvPr id="10372" name="Google Shape;10372;p8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85"/>
          <p:cNvGrpSpPr/>
          <p:nvPr/>
        </p:nvGrpSpPr>
        <p:grpSpPr>
          <a:xfrm>
            <a:off x="7538093" y="2665569"/>
            <a:ext cx="355063" cy="354136"/>
            <a:chOff x="-23229925" y="1970225"/>
            <a:chExt cx="296950" cy="296175"/>
          </a:xfrm>
        </p:grpSpPr>
        <p:sp>
          <p:nvSpPr>
            <p:cNvPr id="10375" name="Google Shape;10375;p8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85"/>
          <p:cNvGrpSpPr/>
          <p:nvPr/>
        </p:nvGrpSpPr>
        <p:grpSpPr>
          <a:xfrm>
            <a:off x="7580466" y="3112432"/>
            <a:ext cx="270318" cy="355063"/>
            <a:chOff x="-23177950" y="2340425"/>
            <a:chExt cx="226075" cy="296950"/>
          </a:xfrm>
        </p:grpSpPr>
        <p:sp>
          <p:nvSpPr>
            <p:cNvPr id="10380" name="Google Shape;10380;p8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5"/>
          <p:cNvGrpSpPr/>
          <p:nvPr/>
        </p:nvGrpSpPr>
        <p:grpSpPr>
          <a:xfrm>
            <a:off x="7538556" y="3554109"/>
            <a:ext cx="354136" cy="354136"/>
            <a:chOff x="-23229150" y="2710600"/>
            <a:chExt cx="296175" cy="296175"/>
          </a:xfrm>
        </p:grpSpPr>
        <p:sp>
          <p:nvSpPr>
            <p:cNvPr id="10383" name="Google Shape;10383;p8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5" name="Google Shape;10385;p8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7" name="Google Shape;10387;p85"/>
          <p:cNvGrpSpPr/>
          <p:nvPr/>
        </p:nvGrpSpPr>
        <p:grpSpPr>
          <a:xfrm>
            <a:off x="4855631" y="3123732"/>
            <a:ext cx="356946" cy="332464"/>
            <a:chOff x="-25477800" y="2357750"/>
            <a:chExt cx="298525" cy="278050"/>
          </a:xfrm>
        </p:grpSpPr>
        <p:sp>
          <p:nvSpPr>
            <p:cNvPr id="10388" name="Google Shape;10388;p8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0" name="Google Shape;10390;p8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2" name="Google Shape;10392;p85"/>
          <p:cNvGrpSpPr/>
          <p:nvPr/>
        </p:nvGrpSpPr>
        <p:grpSpPr>
          <a:xfrm>
            <a:off x="5298265" y="3112911"/>
            <a:ext cx="353180" cy="354107"/>
            <a:chOff x="-25104475" y="2340425"/>
            <a:chExt cx="295375" cy="296150"/>
          </a:xfrm>
        </p:grpSpPr>
        <p:sp>
          <p:nvSpPr>
            <p:cNvPr id="10393" name="Google Shape;10393;p8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8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06"/>
        <p:cNvGrpSpPr/>
        <p:nvPr/>
      </p:nvGrpSpPr>
      <p:grpSpPr>
        <a:xfrm>
          <a:off x="0" y="0"/>
          <a:ext cx="0" cy="0"/>
          <a:chOff x="0" y="0"/>
          <a:chExt cx="0" cy="0"/>
        </a:xfrm>
      </p:grpSpPr>
      <p:sp>
        <p:nvSpPr>
          <p:cNvPr id="10407" name="Google Shape;10407;p8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408" name="Google Shape;10408;p8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409" name="Google Shape;10409;p86"/>
          <p:cNvGrpSpPr/>
          <p:nvPr/>
        </p:nvGrpSpPr>
        <p:grpSpPr>
          <a:xfrm>
            <a:off x="854368" y="1313920"/>
            <a:ext cx="366269" cy="366240"/>
            <a:chOff x="-65131525" y="1914325"/>
            <a:chExt cx="316650" cy="316625"/>
          </a:xfrm>
        </p:grpSpPr>
        <p:sp>
          <p:nvSpPr>
            <p:cNvPr id="10410" name="Google Shape;10410;p8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86"/>
          <p:cNvGrpSpPr/>
          <p:nvPr/>
        </p:nvGrpSpPr>
        <p:grpSpPr>
          <a:xfrm>
            <a:off x="854368" y="1794207"/>
            <a:ext cx="366269" cy="366269"/>
            <a:chOff x="-65131525" y="2281350"/>
            <a:chExt cx="316650" cy="316650"/>
          </a:xfrm>
        </p:grpSpPr>
        <p:sp>
          <p:nvSpPr>
            <p:cNvPr id="10413" name="Google Shape;10413;p8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86"/>
          <p:cNvGrpSpPr/>
          <p:nvPr/>
        </p:nvGrpSpPr>
        <p:grpSpPr>
          <a:xfrm>
            <a:off x="857564" y="2259206"/>
            <a:ext cx="359878" cy="367165"/>
            <a:chOff x="-65129950" y="2646800"/>
            <a:chExt cx="311125" cy="317425"/>
          </a:xfrm>
        </p:grpSpPr>
        <p:sp>
          <p:nvSpPr>
            <p:cNvPr id="10416" name="Google Shape;10416;p8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86"/>
          <p:cNvGrpSpPr/>
          <p:nvPr/>
        </p:nvGrpSpPr>
        <p:grpSpPr>
          <a:xfrm>
            <a:off x="3060897" y="1312532"/>
            <a:ext cx="368987" cy="369016"/>
            <a:chOff x="-63252250" y="1930850"/>
            <a:chExt cx="319000" cy="319025"/>
          </a:xfrm>
        </p:grpSpPr>
        <p:sp>
          <p:nvSpPr>
            <p:cNvPr id="10419" name="Google Shape;10419;p8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1" name="Google Shape;10421;p8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2" name="Google Shape;10422;p86"/>
          <p:cNvGrpSpPr/>
          <p:nvPr/>
        </p:nvGrpSpPr>
        <p:grpSpPr>
          <a:xfrm>
            <a:off x="3061808" y="2258743"/>
            <a:ext cx="367165" cy="368091"/>
            <a:chOff x="-63250675" y="2664125"/>
            <a:chExt cx="317425" cy="318225"/>
          </a:xfrm>
        </p:grpSpPr>
        <p:sp>
          <p:nvSpPr>
            <p:cNvPr id="10423" name="Google Shape;10423;p8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86"/>
          <p:cNvGrpSpPr/>
          <p:nvPr/>
        </p:nvGrpSpPr>
        <p:grpSpPr>
          <a:xfrm>
            <a:off x="1738471" y="2735150"/>
            <a:ext cx="363522" cy="361266"/>
            <a:chOff x="-61354075" y="1940500"/>
            <a:chExt cx="314275" cy="312325"/>
          </a:xfrm>
        </p:grpSpPr>
        <p:sp>
          <p:nvSpPr>
            <p:cNvPr id="10426" name="Google Shape;10426;p8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86"/>
          <p:cNvGrpSpPr/>
          <p:nvPr/>
        </p:nvGrpSpPr>
        <p:grpSpPr>
          <a:xfrm>
            <a:off x="1737098" y="3183702"/>
            <a:ext cx="366269" cy="336195"/>
            <a:chOff x="-61354875" y="2322300"/>
            <a:chExt cx="316650" cy="290650"/>
          </a:xfrm>
        </p:grpSpPr>
        <p:sp>
          <p:nvSpPr>
            <p:cNvPr id="10431" name="Google Shape;10431;p8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86"/>
          <p:cNvGrpSpPr/>
          <p:nvPr/>
        </p:nvGrpSpPr>
        <p:grpSpPr>
          <a:xfrm>
            <a:off x="1737098" y="3611266"/>
            <a:ext cx="366269" cy="366269"/>
            <a:chOff x="-61354875" y="2671225"/>
            <a:chExt cx="316650" cy="316650"/>
          </a:xfrm>
        </p:grpSpPr>
        <p:sp>
          <p:nvSpPr>
            <p:cNvPr id="10435" name="Google Shape;10435;p8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6"/>
          <p:cNvGrpSpPr/>
          <p:nvPr/>
        </p:nvGrpSpPr>
        <p:grpSpPr>
          <a:xfrm>
            <a:off x="3952502" y="2731001"/>
            <a:ext cx="368987" cy="369566"/>
            <a:chOff x="-59502375" y="1904375"/>
            <a:chExt cx="319000" cy="319500"/>
          </a:xfrm>
        </p:grpSpPr>
        <p:sp>
          <p:nvSpPr>
            <p:cNvPr id="10441" name="Google Shape;10441;p8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86"/>
          <p:cNvGrpSpPr/>
          <p:nvPr/>
        </p:nvGrpSpPr>
        <p:grpSpPr>
          <a:xfrm>
            <a:off x="1298621" y="1315207"/>
            <a:ext cx="368987" cy="363666"/>
            <a:chOff x="-64774725" y="1916550"/>
            <a:chExt cx="319000" cy="314400"/>
          </a:xfrm>
        </p:grpSpPr>
        <p:sp>
          <p:nvSpPr>
            <p:cNvPr id="10445" name="Google Shape;10445;p8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86"/>
          <p:cNvGrpSpPr/>
          <p:nvPr/>
        </p:nvGrpSpPr>
        <p:grpSpPr>
          <a:xfrm>
            <a:off x="1299979" y="1792386"/>
            <a:ext cx="366269" cy="369913"/>
            <a:chOff x="-64764500" y="2280550"/>
            <a:chExt cx="316650" cy="319800"/>
          </a:xfrm>
        </p:grpSpPr>
        <p:sp>
          <p:nvSpPr>
            <p:cNvPr id="10448" name="Google Shape;10448;p8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0" name="Google Shape;10450;p8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1" name="Google Shape;10451;p86"/>
          <p:cNvGrpSpPr/>
          <p:nvPr/>
        </p:nvGrpSpPr>
        <p:grpSpPr>
          <a:xfrm>
            <a:off x="3512023" y="1352163"/>
            <a:ext cx="365344" cy="289753"/>
            <a:chOff x="-62882850" y="1999375"/>
            <a:chExt cx="315850" cy="250500"/>
          </a:xfrm>
        </p:grpSpPr>
        <p:sp>
          <p:nvSpPr>
            <p:cNvPr id="10452" name="Google Shape;10452;p8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86"/>
          <p:cNvGrpSpPr/>
          <p:nvPr/>
        </p:nvGrpSpPr>
        <p:grpSpPr>
          <a:xfrm>
            <a:off x="3503362" y="1793745"/>
            <a:ext cx="382665" cy="367194"/>
            <a:chOff x="-62890750" y="2296300"/>
            <a:chExt cx="330825" cy="317450"/>
          </a:xfrm>
        </p:grpSpPr>
        <p:sp>
          <p:nvSpPr>
            <p:cNvPr id="10455" name="Google Shape;10455;p8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86"/>
          <p:cNvGrpSpPr/>
          <p:nvPr/>
        </p:nvGrpSpPr>
        <p:grpSpPr>
          <a:xfrm>
            <a:off x="3512023" y="2259206"/>
            <a:ext cx="365344" cy="367165"/>
            <a:chOff x="-62882850" y="2664925"/>
            <a:chExt cx="315850" cy="317425"/>
          </a:xfrm>
        </p:grpSpPr>
        <p:sp>
          <p:nvSpPr>
            <p:cNvPr id="10459" name="Google Shape;10459;p8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1" name="Google Shape;10461;p8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2" name="Google Shape;10462;p86"/>
          <p:cNvGrpSpPr/>
          <p:nvPr/>
        </p:nvGrpSpPr>
        <p:grpSpPr>
          <a:xfrm>
            <a:off x="2183172" y="3171846"/>
            <a:ext cx="366269" cy="359907"/>
            <a:chOff x="-60988625" y="2310475"/>
            <a:chExt cx="316650" cy="311150"/>
          </a:xfrm>
        </p:grpSpPr>
        <p:sp>
          <p:nvSpPr>
            <p:cNvPr id="10463" name="Google Shape;10463;p8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6"/>
          <p:cNvGrpSpPr/>
          <p:nvPr/>
        </p:nvGrpSpPr>
        <p:grpSpPr>
          <a:xfrm>
            <a:off x="2183634" y="3610009"/>
            <a:ext cx="365344" cy="368785"/>
            <a:chOff x="-60987050" y="2671400"/>
            <a:chExt cx="315850" cy="318825"/>
          </a:xfrm>
        </p:grpSpPr>
        <p:sp>
          <p:nvSpPr>
            <p:cNvPr id="10470" name="Google Shape;10470;p8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6"/>
          <p:cNvGrpSpPr/>
          <p:nvPr/>
        </p:nvGrpSpPr>
        <p:grpSpPr>
          <a:xfrm>
            <a:off x="3952500" y="3172771"/>
            <a:ext cx="368987" cy="358056"/>
            <a:chOff x="-59481900" y="2290800"/>
            <a:chExt cx="319000" cy="309550"/>
          </a:xfrm>
        </p:grpSpPr>
        <p:sp>
          <p:nvSpPr>
            <p:cNvPr id="10473" name="Google Shape;10473;p8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86"/>
          <p:cNvGrpSpPr/>
          <p:nvPr/>
        </p:nvGrpSpPr>
        <p:grpSpPr>
          <a:xfrm>
            <a:off x="1741805" y="1313544"/>
            <a:ext cx="368987" cy="366992"/>
            <a:chOff x="-64401400" y="1914475"/>
            <a:chExt cx="319000" cy="317275"/>
          </a:xfrm>
        </p:grpSpPr>
        <p:sp>
          <p:nvSpPr>
            <p:cNvPr id="10480" name="Google Shape;10480;p8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86"/>
          <p:cNvGrpSpPr/>
          <p:nvPr/>
        </p:nvGrpSpPr>
        <p:grpSpPr>
          <a:xfrm>
            <a:off x="1806493" y="1794583"/>
            <a:ext cx="239610" cy="365517"/>
            <a:chOff x="-64343900" y="2282125"/>
            <a:chExt cx="207150" cy="316000"/>
          </a:xfrm>
        </p:grpSpPr>
        <p:sp>
          <p:nvSpPr>
            <p:cNvPr id="10484" name="Google Shape;10484;p8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6" name="Google Shape;10486;p8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7" name="Google Shape;10487;p86"/>
          <p:cNvGrpSpPr/>
          <p:nvPr/>
        </p:nvGrpSpPr>
        <p:grpSpPr>
          <a:xfrm>
            <a:off x="3986941" y="1313804"/>
            <a:ext cx="318873" cy="366471"/>
            <a:chOff x="-62496925" y="1931475"/>
            <a:chExt cx="275675" cy="316825"/>
          </a:xfrm>
        </p:grpSpPr>
        <p:sp>
          <p:nvSpPr>
            <p:cNvPr id="10488" name="Google Shape;10488;p8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6"/>
          <p:cNvGrpSpPr/>
          <p:nvPr/>
        </p:nvGrpSpPr>
        <p:grpSpPr>
          <a:xfrm>
            <a:off x="3963691" y="1793629"/>
            <a:ext cx="365373" cy="367426"/>
            <a:chOff x="-62516625" y="2297875"/>
            <a:chExt cx="315875" cy="317650"/>
          </a:xfrm>
        </p:grpSpPr>
        <p:sp>
          <p:nvSpPr>
            <p:cNvPr id="10491" name="Google Shape;10491;p8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6"/>
          <p:cNvGrpSpPr/>
          <p:nvPr/>
        </p:nvGrpSpPr>
        <p:grpSpPr>
          <a:xfrm>
            <a:off x="3962332" y="2275588"/>
            <a:ext cx="368091" cy="334402"/>
            <a:chOff x="-62518200" y="2692475"/>
            <a:chExt cx="318225" cy="289100"/>
          </a:xfrm>
        </p:grpSpPr>
        <p:sp>
          <p:nvSpPr>
            <p:cNvPr id="10494" name="Google Shape;10494;p8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86"/>
          <p:cNvGrpSpPr/>
          <p:nvPr/>
        </p:nvGrpSpPr>
        <p:grpSpPr>
          <a:xfrm>
            <a:off x="2648986" y="2733112"/>
            <a:ext cx="309793" cy="365344"/>
            <a:chOff x="-60597975" y="1939525"/>
            <a:chExt cx="267825" cy="315850"/>
          </a:xfrm>
        </p:grpSpPr>
        <p:sp>
          <p:nvSpPr>
            <p:cNvPr id="10497" name="Google Shape;10497;p8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6"/>
          <p:cNvGrpSpPr/>
          <p:nvPr/>
        </p:nvGrpSpPr>
        <p:grpSpPr>
          <a:xfrm>
            <a:off x="2619389" y="3167537"/>
            <a:ext cx="368987" cy="368525"/>
            <a:chOff x="-60620800" y="2304600"/>
            <a:chExt cx="319000" cy="318600"/>
          </a:xfrm>
        </p:grpSpPr>
        <p:sp>
          <p:nvSpPr>
            <p:cNvPr id="10500" name="Google Shape;10500;p8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86"/>
          <p:cNvGrpSpPr/>
          <p:nvPr/>
        </p:nvGrpSpPr>
        <p:grpSpPr>
          <a:xfrm>
            <a:off x="2620748" y="3663188"/>
            <a:ext cx="366269" cy="262426"/>
            <a:chOff x="-60621600" y="2716100"/>
            <a:chExt cx="316650" cy="226875"/>
          </a:xfrm>
        </p:grpSpPr>
        <p:sp>
          <p:nvSpPr>
            <p:cNvPr id="10504" name="Google Shape;10504;p8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86"/>
          <p:cNvGrpSpPr/>
          <p:nvPr/>
        </p:nvGrpSpPr>
        <p:grpSpPr>
          <a:xfrm>
            <a:off x="3957965" y="3611281"/>
            <a:ext cx="358056" cy="366240"/>
            <a:chOff x="-59475600" y="2658625"/>
            <a:chExt cx="309550" cy="316625"/>
          </a:xfrm>
        </p:grpSpPr>
        <p:sp>
          <p:nvSpPr>
            <p:cNvPr id="10507" name="Google Shape;10507;p8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4" name="Google Shape;10514;p8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6" name="Google Shape;10516;p86"/>
          <p:cNvGrpSpPr/>
          <p:nvPr/>
        </p:nvGrpSpPr>
        <p:grpSpPr>
          <a:xfrm>
            <a:off x="2233086" y="2259206"/>
            <a:ext cx="263294" cy="367165"/>
            <a:chOff x="-63987100" y="2646800"/>
            <a:chExt cx="227625" cy="317425"/>
          </a:xfrm>
        </p:grpSpPr>
        <p:sp>
          <p:nvSpPr>
            <p:cNvPr id="10517" name="Google Shape;10517;p8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86"/>
          <p:cNvGrpSpPr/>
          <p:nvPr/>
        </p:nvGrpSpPr>
        <p:grpSpPr>
          <a:xfrm>
            <a:off x="852428" y="2730827"/>
            <a:ext cx="358056" cy="369913"/>
            <a:chOff x="-62148000" y="1930075"/>
            <a:chExt cx="309550" cy="319800"/>
          </a:xfrm>
        </p:grpSpPr>
        <p:sp>
          <p:nvSpPr>
            <p:cNvPr id="10520" name="Google Shape;10520;p8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86"/>
          <p:cNvGrpSpPr/>
          <p:nvPr/>
        </p:nvGrpSpPr>
        <p:grpSpPr>
          <a:xfrm>
            <a:off x="849695" y="3169113"/>
            <a:ext cx="363522" cy="365373"/>
            <a:chOff x="-62150375" y="2297875"/>
            <a:chExt cx="314275" cy="315875"/>
          </a:xfrm>
        </p:grpSpPr>
        <p:sp>
          <p:nvSpPr>
            <p:cNvPr id="10523" name="Google Shape;10523;p8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86"/>
          <p:cNvGrpSpPr/>
          <p:nvPr/>
        </p:nvGrpSpPr>
        <p:grpSpPr>
          <a:xfrm>
            <a:off x="848322" y="3610356"/>
            <a:ext cx="366269" cy="368091"/>
            <a:chOff x="-62150375" y="2664925"/>
            <a:chExt cx="316650" cy="318225"/>
          </a:xfrm>
        </p:grpSpPr>
        <p:sp>
          <p:nvSpPr>
            <p:cNvPr id="10529" name="Google Shape;10529;p8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86"/>
          <p:cNvGrpSpPr/>
          <p:nvPr/>
        </p:nvGrpSpPr>
        <p:grpSpPr>
          <a:xfrm>
            <a:off x="3065911" y="2731333"/>
            <a:ext cx="367165" cy="368901"/>
            <a:chOff x="-60254550" y="1938025"/>
            <a:chExt cx="317425" cy="318925"/>
          </a:xfrm>
        </p:grpSpPr>
        <p:sp>
          <p:nvSpPr>
            <p:cNvPr id="10534" name="Google Shape;10534;p8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86"/>
          <p:cNvGrpSpPr/>
          <p:nvPr/>
        </p:nvGrpSpPr>
        <p:grpSpPr>
          <a:xfrm>
            <a:off x="3094149" y="3609907"/>
            <a:ext cx="310690" cy="368987"/>
            <a:chOff x="-60232500" y="2671225"/>
            <a:chExt cx="268600" cy="319000"/>
          </a:xfrm>
        </p:grpSpPr>
        <p:sp>
          <p:nvSpPr>
            <p:cNvPr id="10539" name="Google Shape;10539;p8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6"/>
          <p:cNvGrpSpPr/>
          <p:nvPr/>
        </p:nvGrpSpPr>
        <p:grpSpPr>
          <a:xfrm>
            <a:off x="2179643" y="4058541"/>
            <a:ext cx="365373" cy="368987"/>
            <a:chOff x="-59100700" y="1911950"/>
            <a:chExt cx="315875" cy="319000"/>
          </a:xfrm>
        </p:grpSpPr>
        <p:sp>
          <p:nvSpPr>
            <p:cNvPr id="10542" name="Google Shape;10542;p8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86"/>
          <p:cNvGrpSpPr/>
          <p:nvPr/>
        </p:nvGrpSpPr>
        <p:grpSpPr>
          <a:xfrm>
            <a:off x="2621810" y="1314021"/>
            <a:ext cx="379918" cy="366038"/>
            <a:chOff x="-63665750" y="1914325"/>
            <a:chExt cx="328450" cy="316450"/>
          </a:xfrm>
        </p:grpSpPr>
        <p:sp>
          <p:nvSpPr>
            <p:cNvPr id="10553" name="Google Shape;10553;p8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86"/>
          <p:cNvGrpSpPr/>
          <p:nvPr/>
        </p:nvGrpSpPr>
        <p:grpSpPr>
          <a:xfrm>
            <a:off x="2626814" y="1793065"/>
            <a:ext cx="369913" cy="368554"/>
            <a:chOff x="-63666550" y="2278975"/>
            <a:chExt cx="319800" cy="318625"/>
          </a:xfrm>
        </p:grpSpPr>
        <p:sp>
          <p:nvSpPr>
            <p:cNvPr id="10556" name="Google Shape;10556;p8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86"/>
          <p:cNvGrpSpPr/>
          <p:nvPr/>
        </p:nvGrpSpPr>
        <p:grpSpPr>
          <a:xfrm>
            <a:off x="2624081" y="2259090"/>
            <a:ext cx="375378" cy="367397"/>
            <a:chOff x="-63669700" y="2646600"/>
            <a:chExt cx="324525" cy="317625"/>
          </a:xfrm>
        </p:grpSpPr>
        <p:sp>
          <p:nvSpPr>
            <p:cNvPr id="10559" name="Google Shape;10559;p8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6"/>
          <p:cNvGrpSpPr/>
          <p:nvPr/>
        </p:nvGrpSpPr>
        <p:grpSpPr>
          <a:xfrm>
            <a:off x="1286361" y="2732418"/>
            <a:ext cx="366269" cy="366732"/>
            <a:chOff x="-61784125" y="1931250"/>
            <a:chExt cx="316650" cy="317050"/>
          </a:xfrm>
        </p:grpSpPr>
        <p:sp>
          <p:nvSpPr>
            <p:cNvPr id="10562" name="Google Shape;10562;p8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6"/>
          <p:cNvGrpSpPr/>
          <p:nvPr/>
        </p:nvGrpSpPr>
        <p:grpSpPr>
          <a:xfrm>
            <a:off x="1286360" y="3168665"/>
            <a:ext cx="366269" cy="366269"/>
            <a:chOff x="-61783350" y="2297100"/>
            <a:chExt cx="316650" cy="316650"/>
          </a:xfrm>
        </p:grpSpPr>
        <p:sp>
          <p:nvSpPr>
            <p:cNvPr id="10567" name="Google Shape;10567;p8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6"/>
          <p:cNvGrpSpPr/>
          <p:nvPr/>
        </p:nvGrpSpPr>
        <p:grpSpPr>
          <a:xfrm>
            <a:off x="1286360" y="3609748"/>
            <a:ext cx="366269" cy="369305"/>
            <a:chOff x="-61782550" y="2664925"/>
            <a:chExt cx="316650" cy="319275"/>
          </a:xfrm>
        </p:grpSpPr>
        <p:sp>
          <p:nvSpPr>
            <p:cNvPr id="10570" name="Google Shape;10570;p8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6"/>
          <p:cNvGrpSpPr/>
          <p:nvPr/>
        </p:nvGrpSpPr>
        <p:grpSpPr>
          <a:xfrm>
            <a:off x="3508137" y="2741136"/>
            <a:ext cx="367165" cy="349294"/>
            <a:chOff x="-59889100" y="1945025"/>
            <a:chExt cx="317425" cy="301975"/>
          </a:xfrm>
        </p:grpSpPr>
        <p:sp>
          <p:nvSpPr>
            <p:cNvPr id="10574" name="Google Shape;10574;p8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86"/>
          <p:cNvGrpSpPr/>
          <p:nvPr/>
        </p:nvGrpSpPr>
        <p:grpSpPr>
          <a:xfrm>
            <a:off x="3040249" y="3168589"/>
            <a:ext cx="366648" cy="366420"/>
            <a:chOff x="6479471" y="2079003"/>
            <a:chExt cx="348923" cy="348706"/>
          </a:xfrm>
        </p:grpSpPr>
        <p:sp>
          <p:nvSpPr>
            <p:cNvPr id="10579" name="Google Shape;10579;p8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0" name="Google Shape;10580;p86"/>
            <p:cNvGrpSpPr/>
            <p:nvPr/>
          </p:nvGrpSpPr>
          <p:grpSpPr>
            <a:xfrm>
              <a:off x="6520582" y="2079003"/>
              <a:ext cx="307811" cy="348706"/>
              <a:chOff x="-60218325" y="2304850"/>
              <a:chExt cx="279625" cy="316775"/>
            </a:xfrm>
          </p:grpSpPr>
          <p:sp>
            <p:nvSpPr>
              <p:cNvPr id="10581" name="Google Shape;10581;p8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88" name="Google Shape;10588;p8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86"/>
          <p:cNvGrpSpPr/>
          <p:nvPr/>
        </p:nvGrpSpPr>
        <p:grpSpPr>
          <a:xfrm>
            <a:off x="3507226" y="3611671"/>
            <a:ext cx="368987" cy="365459"/>
            <a:chOff x="-59889100" y="2671925"/>
            <a:chExt cx="319000" cy="315950"/>
          </a:xfrm>
        </p:grpSpPr>
        <p:sp>
          <p:nvSpPr>
            <p:cNvPr id="10590" name="Google Shape;10590;p8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86"/>
          <p:cNvGrpSpPr/>
          <p:nvPr/>
        </p:nvGrpSpPr>
        <p:grpSpPr>
          <a:xfrm>
            <a:off x="2620204" y="4054176"/>
            <a:ext cx="367165" cy="366269"/>
            <a:chOff x="-59092025" y="2296300"/>
            <a:chExt cx="317425" cy="316650"/>
          </a:xfrm>
        </p:grpSpPr>
        <p:sp>
          <p:nvSpPr>
            <p:cNvPr id="10595" name="Google Shape;10595;p8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86"/>
          <p:cNvGrpSpPr/>
          <p:nvPr/>
        </p:nvGrpSpPr>
        <p:grpSpPr>
          <a:xfrm>
            <a:off x="4865611" y="1305095"/>
            <a:ext cx="353174" cy="347599"/>
            <a:chOff x="683125" y="1955275"/>
            <a:chExt cx="299325" cy="294600"/>
          </a:xfrm>
        </p:grpSpPr>
        <p:sp>
          <p:nvSpPr>
            <p:cNvPr id="10598" name="Google Shape;10598;p8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86"/>
          <p:cNvGrpSpPr/>
          <p:nvPr/>
        </p:nvGrpSpPr>
        <p:grpSpPr>
          <a:xfrm>
            <a:off x="4866541" y="1755653"/>
            <a:ext cx="351315" cy="349486"/>
            <a:chOff x="685475" y="2318350"/>
            <a:chExt cx="297750" cy="296200"/>
          </a:xfrm>
        </p:grpSpPr>
        <p:sp>
          <p:nvSpPr>
            <p:cNvPr id="10603" name="Google Shape;10603;p8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86"/>
          <p:cNvGrpSpPr/>
          <p:nvPr/>
        </p:nvGrpSpPr>
        <p:grpSpPr>
          <a:xfrm>
            <a:off x="7094699" y="1304859"/>
            <a:ext cx="309517" cy="348071"/>
            <a:chOff x="2523000" y="1954875"/>
            <a:chExt cx="262325" cy="295000"/>
          </a:xfrm>
        </p:grpSpPr>
        <p:sp>
          <p:nvSpPr>
            <p:cNvPr id="10607" name="Google Shape;10607;p8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86"/>
          <p:cNvGrpSpPr/>
          <p:nvPr/>
        </p:nvGrpSpPr>
        <p:grpSpPr>
          <a:xfrm>
            <a:off x="7073800" y="1756125"/>
            <a:ext cx="351315" cy="348542"/>
            <a:chOff x="2508825" y="2318350"/>
            <a:chExt cx="297750" cy="295400"/>
          </a:xfrm>
        </p:grpSpPr>
        <p:sp>
          <p:nvSpPr>
            <p:cNvPr id="10610" name="Google Shape;10610;p8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8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86"/>
          <p:cNvGrpSpPr/>
          <p:nvPr/>
        </p:nvGrpSpPr>
        <p:grpSpPr>
          <a:xfrm>
            <a:off x="5747373" y="2670178"/>
            <a:ext cx="347599" cy="348513"/>
            <a:chOff x="4321150" y="1946600"/>
            <a:chExt cx="294600" cy="295375"/>
          </a:xfrm>
        </p:grpSpPr>
        <p:sp>
          <p:nvSpPr>
            <p:cNvPr id="10614" name="Google Shape;10614;p8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7" name="Google Shape;10617;p8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1" name="Google Shape;10621;p86"/>
          <p:cNvGrpSpPr/>
          <p:nvPr/>
        </p:nvGrpSpPr>
        <p:grpSpPr>
          <a:xfrm>
            <a:off x="5309921" y="1756125"/>
            <a:ext cx="352230" cy="348542"/>
            <a:chOff x="1049375" y="2318350"/>
            <a:chExt cx="298525" cy="295400"/>
          </a:xfrm>
        </p:grpSpPr>
        <p:sp>
          <p:nvSpPr>
            <p:cNvPr id="10622" name="Google Shape;10622;p8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86"/>
          <p:cNvGrpSpPr/>
          <p:nvPr/>
        </p:nvGrpSpPr>
        <p:grpSpPr>
          <a:xfrm>
            <a:off x="5310393" y="2196576"/>
            <a:ext cx="351286" cy="351286"/>
            <a:chOff x="1049375" y="2680675"/>
            <a:chExt cx="297725" cy="297725"/>
          </a:xfrm>
        </p:grpSpPr>
        <p:sp>
          <p:nvSpPr>
            <p:cNvPr id="10627" name="Google Shape;10627;p8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86"/>
          <p:cNvGrpSpPr/>
          <p:nvPr/>
        </p:nvGrpSpPr>
        <p:grpSpPr>
          <a:xfrm>
            <a:off x="7523845" y="1304623"/>
            <a:ext cx="348513" cy="348542"/>
            <a:chOff x="2872725" y="1954475"/>
            <a:chExt cx="295375" cy="295400"/>
          </a:xfrm>
        </p:grpSpPr>
        <p:sp>
          <p:nvSpPr>
            <p:cNvPr id="10630" name="Google Shape;10630;p8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6"/>
          <p:cNvGrpSpPr/>
          <p:nvPr/>
        </p:nvGrpSpPr>
        <p:grpSpPr>
          <a:xfrm>
            <a:off x="7545216" y="1755196"/>
            <a:ext cx="305771" cy="350401"/>
            <a:chOff x="2890050" y="2318350"/>
            <a:chExt cx="259150" cy="296975"/>
          </a:xfrm>
        </p:grpSpPr>
        <p:sp>
          <p:nvSpPr>
            <p:cNvPr id="10634" name="Google Shape;10634;p8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6" name="Google Shape;10636;p8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7" name="Google Shape;10637;p86"/>
          <p:cNvGrpSpPr/>
          <p:nvPr/>
        </p:nvGrpSpPr>
        <p:grpSpPr>
          <a:xfrm>
            <a:off x="6187732" y="2670650"/>
            <a:ext cx="347569" cy="347569"/>
            <a:chOff x="4685050" y="1945825"/>
            <a:chExt cx="294575" cy="294575"/>
          </a:xfrm>
        </p:grpSpPr>
        <p:sp>
          <p:nvSpPr>
            <p:cNvPr id="10638" name="Google Shape;10638;p8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3" name="Google Shape;10643;p8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5" name="Google Shape;10645;p86"/>
          <p:cNvGrpSpPr/>
          <p:nvPr/>
        </p:nvGrpSpPr>
        <p:grpSpPr>
          <a:xfrm>
            <a:off x="7958004" y="3159625"/>
            <a:ext cx="348513" cy="347599"/>
            <a:chOff x="6131900" y="2301825"/>
            <a:chExt cx="295375" cy="294600"/>
          </a:xfrm>
        </p:grpSpPr>
        <p:sp>
          <p:nvSpPr>
            <p:cNvPr id="10646" name="Google Shape;10646;p8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6"/>
          <p:cNvGrpSpPr/>
          <p:nvPr/>
        </p:nvGrpSpPr>
        <p:grpSpPr>
          <a:xfrm>
            <a:off x="5753997" y="1304166"/>
            <a:ext cx="351315" cy="349457"/>
            <a:chOff x="1412450" y="1954475"/>
            <a:chExt cx="297750" cy="296175"/>
          </a:xfrm>
        </p:grpSpPr>
        <p:sp>
          <p:nvSpPr>
            <p:cNvPr id="10651" name="Google Shape;10651;p8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3" name="Google Shape;10653;p8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4" name="Google Shape;10654;p86"/>
          <p:cNvGrpSpPr/>
          <p:nvPr/>
        </p:nvGrpSpPr>
        <p:grpSpPr>
          <a:xfrm>
            <a:off x="5753997" y="2196694"/>
            <a:ext cx="351315" cy="351050"/>
            <a:chOff x="1413250" y="2680675"/>
            <a:chExt cx="297750" cy="297525"/>
          </a:xfrm>
        </p:grpSpPr>
        <p:sp>
          <p:nvSpPr>
            <p:cNvPr id="10655" name="Google Shape;10655;p8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9" name="Google Shape;10659;p8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2" name="Google Shape;10662;p86"/>
          <p:cNvGrpSpPr/>
          <p:nvPr/>
        </p:nvGrpSpPr>
        <p:grpSpPr>
          <a:xfrm>
            <a:off x="6630407" y="2670311"/>
            <a:ext cx="350371" cy="348247"/>
            <a:chOff x="5045775" y="1946400"/>
            <a:chExt cx="296950" cy="295150"/>
          </a:xfrm>
        </p:grpSpPr>
        <p:sp>
          <p:nvSpPr>
            <p:cNvPr id="10663" name="Google Shape;10663;p8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86"/>
          <p:cNvGrpSpPr/>
          <p:nvPr/>
        </p:nvGrpSpPr>
        <p:grpSpPr>
          <a:xfrm>
            <a:off x="6629006" y="3179138"/>
            <a:ext cx="353174" cy="308573"/>
            <a:chOff x="5046550" y="2327025"/>
            <a:chExt cx="299325" cy="261525"/>
          </a:xfrm>
        </p:grpSpPr>
        <p:sp>
          <p:nvSpPr>
            <p:cNvPr id="10666" name="Google Shape;10666;p8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8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0" name="Google Shape;10670;p86"/>
          <p:cNvGrpSpPr/>
          <p:nvPr/>
        </p:nvGrpSpPr>
        <p:grpSpPr>
          <a:xfrm>
            <a:off x="7956604" y="3608476"/>
            <a:ext cx="351315" cy="348513"/>
            <a:chOff x="6167350" y="2672800"/>
            <a:chExt cx="297750" cy="295375"/>
          </a:xfrm>
        </p:grpSpPr>
        <p:sp>
          <p:nvSpPr>
            <p:cNvPr id="10671" name="Google Shape;10671;p8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86"/>
          <p:cNvGrpSpPr/>
          <p:nvPr/>
        </p:nvGrpSpPr>
        <p:grpSpPr>
          <a:xfrm>
            <a:off x="6197601" y="1303709"/>
            <a:ext cx="347599" cy="350371"/>
            <a:chOff x="1777925" y="1953700"/>
            <a:chExt cx="294600" cy="296950"/>
          </a:xfrm>
        </p:grpSpPr>
        <p:sp>
          <p:nvSpPr>
            <p:cNvPr id="10677" name="Google Shape;10677;p8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86"/>
          <p:cNvGrpSpPr/>
          <p:nvPr/>
        </p:nvGrpSpPr>
        <p:grpSpPr>
          <a:xfrm>
            <a:off x="6213411" y="1756597"/>
            <a:ext cx="315977" cy="347599"/>
            <a:chOff x="1790525" y="2319150"/>
            <a:chExt cx="267800" cy="294600"/>
          </a:xfrm>
        </p:grpSpPr>
        <p:sp>
          <p:nvSpPr>
            <p:cNvPr id="10682" name="Google Shape;10682;p8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8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86"/>
          <p:cNvGrpSpPr/>
          <p:nvPr/>
        </p:nvGrpSpPr>
        <p:grpSpPr>
          <a:xfrm>
            <a:off x="4866386" y="2670163"/>
            <a:ext cx="349457" cy="348542"/>
            <a:chOff x="3599700" y="1954475"/>
            <a:chExt cx="296175" cy="295400"/>
          </a:xfrm>
        </p:grpSpPr>
        <p:sp>
          <p:nvSpPr>
            <p:cNvPr id="10686" name="Google Shape;10686;p8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86"/>
          <p:cNvGrpSpPr/>
          <p:nvPr/>
        </p:nvGrpSpPr>
        <p:grpSpPr>
          <a:xfrm>
            <a:off x="4867316" y="3159626"/>
            <a:ext cx="347599" cy="347599"/>
            <a:chOff x="3601275" y="2319150"/>
            <a:chExt cx="294600" cy="294600"/>
          </a:xfrm>
        </p:grpSpPr>
        <p:sp>
          <p:nvSpPr>
            <p:cNvPr id="10690" name="Google Shape;10690;p8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2" name="Google Shape;10692;p8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86"/>
          <p:cNvGrpSpPr/>
          <p:nvPr/>
        </p:nvGrpSpPr>
        <p:grpSpPr>
          <a:xfrm>
            <a:off x="7087019" y="2669721"/>
            <a:ext cx="328071" cy="349427"/>
            <a:chOff x="5421475" y="1945825"/>
            <a:chExt cx="278050" cy="296150"/>
          </a:xfrm>
        </p:grpSpPr>
        <p:sp>
          <p:nvSpPr>
            <p:cNvPr id="10694" name="Google Shape;10694;p8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2" name="Google Shape;10702;p8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3" name="Google Shape;10703;p86"/>
          <p:cNvGrpSpPr/>
          <p:nvPr/>
        </p:nvGrpSpPr>
        <p:grpSpPr>
          <a:xfrm>
            <a:off x="7075869" y="3670273"/>
            <a:ext cx="350371" cy="224918"/>
            <a:chOff x="5411225" y="2726350"/>
            <a:chExt cx="296950" cy="190625"/>
          </a:xfrm>
        </p:grpSpPr>
        <p:sp>
          <p:nvSpPr>
            <p:cNvPr id="10704" name="Google Shape;10704;p8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86"/>
          <p:cNvGrpSpPr/>
          <p:nvPr/>
        </p:nvGrpSpPr>
        <p:grpSpPr>
          <a:xfrm>
            <a:off x="6185904" y="4059546"/>
            <a:ext cx="351286" cy="326390"/>
            <a:chOff x="6524150" y="1938725"/>
            <a:chExt cx="297725" cy="276625"/>
          </a:xfrm>
        </p:grpSpPr>
        <p:sp>
          <p:nvSpPr>
            <p:cNvPr id="10707" name="Google Shape;10707;p8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86"/>
          <p:cNvGrpSpPr/>
          <p:nvPr/>
        </p:nvGrpSpPr>
        <p:grpSpPr>
          <a:xfrm>
            <a:off x="6631047" y="1756007"/>
            <a:ext cx="363380" cy="348778"/>
            <a:chOff x="2140225" y="2318650"/>
            <a:chExt cx="307975" cy="295600"/>
          </a:xfrm>
        </p:grpSpPr>
        <p:sp>
          <p:nvSpPr>
            <p:cNvPr id="10712" name="Google Shape;10712;p8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86"/>
          <p:cNvGrpSpPr/>
          <p:nvPr/>
        </p:nvGrpSpPr>
        <p:grpSpPr>
          <a:xfrm>
            <a:off x="6636607" y="2197505"/>
            <a:ext cx="352259" cy="349427"/>
            <a:chOff x="2139425" y="2682250"/>
            <a:chExt cx="298550" cy="296150"/>
          </a:xfrm>
        </p:grpSpPr>
        <p:sp>
          <p:nvSpPr>
            <p:cNvPr id="10715" name="Google Shape;10715;p8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86"/>
          <p:cNvGrpSpPr/>
          <p:nvPr/>
        </p:nvGrpSpPr>
        <p:grpSpPr>
          <a:xfrm>
            <a:off x="5301219" y="2711991"/>
            <a:ext cx="350401" cy="264888"/>
            <a:chOff x="3962775" y="1990700"/>
            <a:chExt cx="296975" cy="224500"/>
          </a:xfrm>
        </p:grpSpPr>
        <p:sp>
          <p:nvSpPr>
            <p:cNvPr id="10720" name="Google Shape;10720;p8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86"/>
          <p:cNvGrpSpPr/>
          <p:nvPr/>
        </p:nvGrpSpPr>
        <p:grpSpPr>
          <a:xfrm>
            <a:off x="5301691" y="3158697"/>
            <a:ext cx="349457" cy="349457"/>
            <a:chOff x="3963575" y="2317575"/>
            <a:chExt cx="296175" cy="296175"/>
          </a:xfrm>
        </p:grpSpPr>
        <p:sp>
          <p:nvSpPr>
            <p:cNvPr id="10725" name="Google Shape;10725;p8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6"/>
          <p:cNvGrpSpPr/>
          <p:nvPr/>
        </p:nvGrpSpPr>
        <p:grpSpPr>
          <a:xfrm>
            <a:off x="5301691" y="3608476"/>
            <a:ext cx="349457" cy="348513"/>
            <a:chOff x="3962775" y="2683025"/>
            <a:chExt cx="296175" cy="295375"/>
          </a:xfrm>
        </p:grpSpPr>
        <p:sp>
          <p:nvSpPr>
            <p:cNvPr id="10742" name="Google Shape;10742;p8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5" name="Google Shape;10745;p8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6" name="Google Shape;10746;p86"/>
          <p:cNvGrpSpPr/>
          <p:nvPr/>
        </p:nvGrpSpPr>
        <p:grpSpPr>
          <a:xfrm>
            <a:off x="7516228" y="3159168"/>
            <a:ext cx="348513" cy="348513"/>
            <a:chOff x="5775900" y="2308125"/>
            <a:chExt cx="295375" cy="295375"/>
          </a:xfrm>
        </p:grpSpPr>
        <p:sp>
          <p:nvSpPr>
            <p:cNvPr id="10747" name="Google Shape;10747;p8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86"/>
          <p:cNvGrpSpPr/>
          <p:nvPr/>
        </p:nvGrpSpPr>
        <p:grpSpPr>
          <a:xfrm>
            <a:off x="7537142" y="3608004"/>
            <a:ext cx="306686" cy="349457"/>
            <a:chOff x="5794025" y="2673575"/>
            <a:chExt cx="259925" cy="296175"/>
          </a:xfrm>
        </p:grpSpPr>
        <p:sp>
          <p:nvSpPr>
            <p:cNvPr id="10753" name="Google Shape;10753;p8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5" name="Google Shape;10755;p8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86"/>
          <p:cNvGrpSpPr/>
          <p:nvPr/>
        </p:nvGrpSpPr>
        <p:grpSpPr>
          <a:xfrm>
            <a:off x="6637536" y="1304166"/>
            <a:ext cx="350401" cy="349457"/>
            <a:chOff x="2141000" y="1954475"/>
            <a:chExt cx="296975" cy="296175"/>
          </a:xfrm>
        </p:grpSpPr>
        <p:sp>
          <p:nvSpPr>
            <p:cNvPr id="10758" name="Google Shape;10758;p8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65"/>
        <p:cNvGrpSpPr/>
        <p:nvPr/>
      </p:nvGrpSpPr>
      <p:grpSpPr>
        <a:xfrm>
          <a:off x="0" y="0"/>
          <a:ext cx="0" cy="0"/>
          <a:chOff x="0" y="0"/>
          <a:chExt cx="0" cy="0"/>
        </a:xfrm>
      </p:grpSpPr>
      <p:sp>
        <p:nvSpPr>
          <p:cNvPr id="10766" name="Google Shape;10766;p8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767" name="Google Shape;10767;p8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768" name="Google Shape;10768;p87"/>
          <p:cNvGrpSpPr/>
          <p:nvPr/>
        </p:nvGrpSpPr>
        <p:grpSpPr>
          <a:xfrm>
            <a:off x="882957" y="1306638"/>
            <a:ext cx="292442" cy="355741"/>
            <a:chOff x="-35830350" y="1912725"/>
            <a:chExt cx="241050" cy="293225"/>
          </a:xfrm>
        </p:grpSpPr>
        <p:sp>
          <p:nvSpPr>
            <p:cNvPr id="10769" name="Google Shape;10769;p8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87"/>
          <p:cNvGrpSpPr/>
          <p:nvPr/>
        </p:nvGrpSpPr>
        <p:grpSpPr>
          <a:xfrm>
            <a:off x="851444" y="1766235"/>
            <a:ext cx="355468" cy="353587"/>
            <a:chOff x="-35854750" y="2272675"/>
            <a:chExt cx="293000" cy="291450"/>
          </a:xfrm>
        </p:grpSpPr>
        <p:sp>
          <p:nvSpPr>
            <p:cNvPr id="10772" name="Google Shape;10772;p8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87"/>
          <p:cNvGrpSpPr/>
          <p:nvPr/>
        </p:nvGrpSpPr>
        <p:grpSpPr>
          <a:xfrm>
            <a:off x="850958" y="2220821"/>
            <a:ext cx="356438" cy="354558"/>
            <a:chOff x="-35853975" y="2631825"/>
            <a:chExt cx="293800" cy="292250"/>
          </a:xfrm>
        </p:grpSpPr>
        <p:sp>
          <p:nvSpPr>
            <p:cNvPr id="10776" name="Google Shape;10776;p8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7"/>
          <p:cNvGrpSpPr/>
          <p:nvPr/>
        </p:nvGrpSpPr>
        <p:grpSpPr>
          <a:xfrm>
            <a:off x="3089562" y="1307714"/>
            <a:ext cx="353587" cy="353587"/>
            <a:chOff x="-34032200" y="1916675"/>
            <a:chExt cx="291450" cy="291450"/>
          </a:xfrm>
        </p:grpSpPr>
        <p:sp>
          <p:nvSpPr>
            <p:cNvPr id="10782" name="Google Shape;10782;p8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6" name="Google Shape;10786;p8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7" name="Google Shape;10787;p87"/>
          <p:cNvGrpSpPr/>
          <p:nvPr/>
        </p:nvGrpSpPr>
        <p:grpSpPr>
          <a:xfrm>
            <a:off x="3089092" y="2220821"/>
            <a:ext cx="354527" cy="354558"/>
            <a:chOff x="-34032200" y="2634975"/>
            <a:chExt cx="292225" cy="292250"/>
          </a:xfrm>
        </p:grpSpPr>
        <p:sp>
          <p:nvSpPr>
            <p:cNvPr id="10788" name="Google Shape;10788;p8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87"/>
          <p:cNvGrpSpPr/>
          <p:nvPr/>
        </p:nvGrpSpPr>
        <p:grpSpPr>
          <a:xfrm>
            <a:off x="1739487" y="2687069"/>
            <a:ext cx="358379" cy="354527"/>
            <a:chOff x="-32245875" y="1938725"/>
            <a:chExt cx="295400" cy="292225"/>
          </a:xfrm>
        </p:grpSpPr>
        <p:sp>
          <p:nvSpPr>
            <p:cNvPr id="10792" name="Google Shape;10792;p8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87"/>
          <p:cNvGrpSpPr/>
          <p:nvPr/>
        </p:nvGrpSpPr>
        <p:grpSpPr>
          <a:xfrm>
            <a:off x="1736150" y="3156468"/>
            <a:ext cx="365052" cy="352162"/>
            <a:chOff x="-32243500" y="2299850"/>
            <a:chExt cx="300900" cy="290275"/>
          </a:xfrm>
        </p:grpSpPr>
        <p:sp>
          <p:nvSpPr>
            <p:cNvPr id="10796" name="Google Shape;10796;p8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8" name="Google Shape;10798;p8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9" name="Google Shape;10799;p87"/>
          <p:cNvGrpSpPr/>
          <p:nvPr/>
        </p:nvGrpSpPr>
        <p:grpSpPr>
          <a:xfrm>
            <a:off x="1299432" y="1306759"/>
            <a:ext cx="354527" cy="355498"/>
            <a:chOff x="-35495600" y="1912725"/>
            <a:chExt cx="292225" cy="293025"/>
          </a:xfrm>
        </p:grpSpPr>
        <p:sp>
          <p:nvSpPr>
            <p:cNvPr id="10800" name="Google Shape;10800;p8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3" name="Google Shape;10803;p8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4" name="Google Shape;10804;p87"/>
          <p:cNvGrpSpPr/>
          <p:nvPr/>
        </p:nvGrpSpPr>
        <p:grpSpPr>
          <a:xfrm>
            <a:off x="1299432" y="2221307"/>
            <a:ext cx="354527" cy="353587"/>
            <a:chOff x="-35495600" y="2631825"/>
            <a:chExt cx="292225" cy="291450"/>
          </a:xfrm>
        </p:grpSpPr>
        <p:sp>
          <p:nvSpPr>
            <p:cNvPr id="10805" name="Google Shape;10805;p8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87"/>
          <p:cNvGrpSpPr/>
          <p:nvPr/>
        </p:nvGrpSpPr>
        <p:grpSpPr>
          <a:xfrm>
            <a:off x="3537081" y="1307714"/>
            <a:ext cx="353587" cy="353587"/>
            <a:chOff x="-33673825" y="1916675"/>
            <a:chExt cx="291450" cy="291450"/>
          </a:xfrm>
        </p:grpSpPr>
        <p:sp>
          <p:nvSpPr>
            <p:cNvPr id="10810" name="Google Shape;10810;p8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87"/>
          <p:cNvGrpSpPr/>
          <p:nvPr/>
        </p:nvGrpSpPr>
        <p:grpSpPr>
          <a:xfrm>
            <a:off x="3534700" y="1765295"/>
            <a:ext cx="358349" cy="355468"/>
            <a:chOff x="-33676975" y="2275050"/>
            <a:chExt cx="295375" cy="293000"/>
          </a:xfrm>
        </p:grpSpPr>
        <p:sp>
          <p:nvSpPr>
            <p:cNvPr id="10815" name="Google Shape;10815;p8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7"/>
          <p:cNvGrpSpPr/>
          <p:nvPr/>
        </p:nvGrpSpPr>
        <p:grpSpPr>
          <a:xfrm>
            <a:off x="3537081" y="2220594"/>
            <a:ext cx="353587" cy="355013"/>
            <a:chOff x="-33673825" y="2634975"/>
            <a:chExt cx="291450" cy="292625"/>
          </a:xfrm>
        </p:grpSpPr>
        <p:sp>
          <p:nvSpPr>
            <p:cNvPr id="10819" name="Google Shape;10819;p8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87"/>
          <p:cNvGrpSpPr/>
          <p:nvPr/>
        </p:nvGrpSpPr>
        <p:grpSpPr>
          <a:xfrm>
            <a:off x="2205089" y="2687509"/>
            <a:ext cx="329687" cy="353648"/>
            <a:chOff x="-31874100" y="1939525"/>
            <a:chExt cx="271750" cy="291500"/>
          </a:xfrm>
        </p:grpSpPr>
        <p:sp>
          <p:nvSpPr>
            <p:cNvPr id="10822" name="Google Shape;10822;p8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4" name="Google Shape;10824;p8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5" name="Google Shape;10825;p87"/>
          <p:cNvGrpSpPr/>
          <p:nvPr/>
        </p:nvGrpSpPr>
        <p:grpSpPr>
          <a:xfrm>
            <a:off x="2186451" y="3616531"/>
            <a:ext cx="366963" cy="352768"/>
            <a:chOff x="-31889075" y="2658950"/>
            <a:chExt cx="302475" cy="290775"/>
          </a:xfrm>
        </p:grpSpPr>
        <p:sp>
          <p:nvSpPr>
            <p:cNvPr id="10826" name="Google Shape;10826;p8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8" name="Google Shape;10828;p8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7"/>
          <p:cNvGrpSpPr/>
          <p:nvPr/>
        </p:nvGrpSpPr>
        <p:grpSpPr>
          <a:xfrm>
            <a:off x="1747421" y="1306759"/>
            <a:ext cx="354527" cy="355498"/>
            <a:chOff x="-35136450" y="1912725"/>
            <a:chExt cx="292225" cy="293025"/>
          </a:xfrm>
        </p:grpSpPr>
        <p:sp>
          <p:nvSpPr>
            <p:cNvPr id="10830" name="Google Shape;10830;p8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87"/>
          <p:cNvGrpSpPr/>
          <p:nvPr/>
        </p:nvGrpSpPr>
        <p:grpSpPr>
          <a:xfrm>
            <a:off x="1747891" y="1765978"/>
            <a:ext cx="353587" cy="354103"/>
            <a:chOff x="-35134875" y="2272675"/>
            <a:chExt cx="291450" cy="291875"/>
          </a:xfrm>
        </p:grpSpPr>
        <p:sp>
          <p:nvSpPr>
            <p:cNvPr id="10834" name="Google Shape;10834;p8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87"/>
          <p:cNvGrpSpPr/>
          <p:nvPr/>
        </p:nvGrpSpPr>
        <p:grpSpPr>
          <a:xfrm>
            <a:off x="1789458" y="2221307"/>
            <a:ext cx="270453" cy="353587"/>
            <a:chOff x="-35101800" y="2631050"/>
            <a:chExt cx="222925" cy="291450"/>
          </a:xfrm>
        </p:grpSpPr>
        <p:sp>
          <p:nvSpPr>
            <p:cNvPr id="10839" name="Google Shape;10839;p8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3" name="Google Shape;10843;p8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4" name="Google Shape;10844;p87"/>
          <p:cNvGrpSpPr/>
          <p:nvPr/>
        </p:nvGrpSpPr>
        <p:grpSpPr>
          <a:xfrm>
            <a:off x="3977510" y="1765295"/>
            <a:ext cx="353587" cy="355468"/>
            <a:chOff x="-33314675" y="2275050"/>
            <a:chExt cx="291450" cy="293000"/>
          </a:xfrm>
        </p:grpSpPr>
        <p:sp>
          <p:nvSpPr>
            <p:cNvPr id="10845" name="Google Shape;10845;p8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8" name="Google Shape;10848;p8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9" name="Google Shape;10849;p87"/>
          <p:cNvGrpSpPr/>
          <p:nvPr/>
        </p:nvGrpSpPr>
        <p:grpSpPr>
          <a:xfrm>
            <a:off x="2639701" y="2687555"/>
            <a:ext cx="353587" cy="353557"/>
            <a:chOff x="-31523625" y="1939525"/>
            <a:chExt cx="291450" cy="291425"/>
          </a:xfrm>
        </p:grpSpPr>
        <p:sp>
          <p:nvSpPr>
            <p:cNvPr id="10850" name="Google Shape;10850;p8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87"/>
          <p:cNvGrpSpPr/>
          <p:nvPr/>
        </p:nvGrpSpPr>
        <p:grpSpPr>
          <a:xfrm>
            <a:off x="2638746" y="3155755"/>
            <a:ext cx="355498" cy="353587"/>
            <a:chOff x="-31523625" y="2298675"/>
            <a:chExt cx="293025" cy="291450"/>
          </a:xfrm>
        </p:grpSpPr>
        <p:sp>
          <p:nvSpPr>
            <p:cNvPr id="10862" name="Google Shape;10862;p8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5" name="Google Shape;10865;p8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7" name="Google Shape;10867;p87"/>
          <p:cNvGrpSpPr/>
          <p:nvPr/>
        </p:nvGrpSpPr>
        <p:grpSpPr>
          <a:xfrm>
            <a:off x="2205934" y="1307729"/>
            <a:ext cx="331598" cy="353557"/>
            <a:chOff x="-34767825" y="1914325"/>
            <a:chExt cx="273325" cy="291425"/>
          </a:xfrm>
        </p:grpSpPr>
        <p:sp>
          <p:nvSpPr>
            <p:cNvPr id="10868" name="Google Shape;10868;p8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87"/>
          <p:cNvGrpSpPr/>
          <p:nvPr/>
        </p:nvGrpSpPr>
        <p:grpSpPr>
          <a:xfrm>
            <a:off x="2193513" y="1765280"/>
            <a:ext cx="356438" cy="355498"/>
            <a:chOff x="-34778075" y="2272675"/>
            <a:chExt cx="293800" cy="293025"/>
          </a:xfrm>
        </p:grpSpPr>
        <p:sp>
          <p:nvSpPr>
            <p:cNvPr id="10872" name="Google Shape;10872;p8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87"/>
          <p:cNvGrpSpPr/>
          <p:nvPr/>
        </p:nvGrpSpPr>
        <p:grpSpPr>
          <a:xfrm>
            <a:off x="2194939" y="2221307"/>
            <a:ext cx="353587" cy="353587"/>
            <a:chOff x="-34776500" y="2631825"/>
            <a:chExt cx="291450" cy="291450"/>
          </a:xfrm>
        </p:grpSpPr>
        <p:sp>
          <p:nvSpPr>
            <p:cNvPr id="10876" name="Google Shape;10876;p8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7"/>
          <p:cNvGrpSpPr/>
          <p:nvPr/>
        </p:nvGrpSpPr>
        <p:grpSpPr>
          <a:xfrm>
            <a:off x="853628" y="2685160"/>
            <a:ext cx="354527" cy="358349"/>
            <a:chOff x="-32956300" y="1915900"/>
            <a:chExt cx="292225" cy="295375"/>
          </a:xfrm>
        </p:grpSpPr>
        <p:sp>
          <p:nvSpPr>
            <p:cNvPr id="10880" name="Google Shape;10880;p8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2" name="Google Shape;10882;p8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4" name="Google Shape;10884;p87"/>
          <p:cNvGrpSpPr/>
          <p:nvPr/>
        </p:nvGrpSpPr>
        <p:grpSpPr>
          <a:xfrm>
            <a:off x="3081101" y="2687555"/>
            <a:ext cx="356438" cy="353557"/>
            <a:chOff x="-31166825" y="1939525"/>
            <a:chExt cx="293800" cy="291425"/>
          </a:xfrm>
        </p:grpSpPr>
        <p:sp>
          <p:nvSpPr>
            <p:cNvPr id="10885" name="Google Shape;10885;p8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87"/>
          <p:cNvGrpSpPr/>
          <p:nvPr/>
        </p:nvGrpSpPr>
        <p:grpSpPr>
          <a:xfrm>
            <a:off x="3082057" y="3155482"/>
            <a:ext cx="354527" cy="354133"/>
            <a:chOff x="-31165250" y="2298675"/>
            <a:chExt cx="292225" cy="291900"/>
          </a:xfrm>
        </p:grpSpPr>
        <p:sp>
          <p:nvSpPr>
            <p:cNvPr id="10897" name="Google Shape;10897;p8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87"/>
          <p:cNvGrpSpPr/>
          <p:nvPr/>
        </p:nvGrpSpPr>
        <p:grpSpPr>
          <a:xfrm>
            <a:off x="3082542" y="3616136"/>
            <a:ext cx="353557" cy="353557"/>
            <a:chOff x="-31164450" y="2657050"/>
            <a:chExt cx="291425" cy="291425"/>
          </a:xfrm>
        </p:grpSpPr>
        <p:sp>
          <p:nvSpPr>
            <p:cNvPr id="10901" name="Google Shape;10901;p8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5" name="Google Shape;10905;p8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6" name="Google Shape;10906;p87"/>
          <p:cNvGrpSpPr/>
          <p:nvPr/>
        </p:nvGrpSpPr>
        <p:grpSpPr>
          <a:xfrm>
            <a:off x="2632987" y="1307366"/>
            <a:ext cx="358349" cy="354285"/>
            <a:chOff x="-34421275" y="1912725"/>
            <a:chExt cx="295375" cy="292025"/>
          </a:xfrm>
        </p:grpSpPr>
        <p:sp>
          <p:nvSpPr>
            <p:cNvPr id="10907" name="Google Shape;10907;p8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87"/>
          <p:cNvGrpSpPr/>
          <p:nvPr/>
        </p:nvGrpSpPr>
        <p:grpSpPr>
          <a:xfrm>
            <a:off x="2632032" y="1765280"/>
            <a:ext cx="360260" cy="355498"/>
            <a:chOff x="-34418125" y="2271100"/>
            <a:chExt cx="296950" cy="293025"/>
          </a:xfrm>
        </p:grpSpPr>
        <p:sp>
          <p:nvSpPr>
            <p:cNvPr id="10910" name="Google Shape;10910;p8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87"/>
          <p:cNvGrpSpPr/>
          <p:nvPr/>
        </p:nvGrpSpPr>
        <p:grpSpPr>
          <a:xfrm>
            <a:off x="2632987" y="2221307"/>
            <a:ext cx="358349" cy="353587"/>
            <a:chOff x="-34421275" y="2631050"/>
            <a:chExt cx="295375" cy="291450"/>
          </a:xfrm>
        </p:grpSpPr>
        <p:sp>
          <p:nvSpPr>
            <p:cNvPr id="10916" name="Google Shape;10916;p8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0" name="Google Shape;10920;p8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3" name="Google Shape;10923;p87"/>
          <p:cNvGrpSpPr/>
          <p:nvPr/>
        </p:nvGrpSpPr>
        <p:grpSpPr>
          <a:xfrm>
            <a:off x="3537620" y="2688025"/>
            <a:ext cx="353587" cy="352617"/>
            <a:chOff x="-30805300" y="1938725"/>
            <a:chExt cx="291450" cy="290650"/>
          </a:xfrm>
        </p:grpSpPr>
        <p:sp>
          <p:nvSpPr>
            <p:cNvPr id="10924" name="Google Shape;10924;p8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6" name="Google Shape;10926;p87"/>
          <p:cNvGrpSpPr/>
          <p:nvPr/>
        </p:nvGrpSpPr>
        <p:grpSpPr>
          <a:xfrm>
            <a:off x="3538105" y="3155952"/>
            <a:ext cx="352617" cy="353193"/>
            <a:chOff x="-30805300" y="2298675"/>
            <a:chExt cx="290650" cy="291125"/>
          </a:xfrm>
        </p:grpSpPr>
        <p:sp>
          <p:nvSpPr>
            <p:cNvPr id="10927" name="Google Shape;10927;p8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87"/>
          <p:cNvGrpSpPr/>
          <p:nvPr/>
        </p:nvGrpSpPr>
        <p:grpSpPr>
          <a:xfrm>
            <a:off x="3537635" y="3616136"/>
            <a:ext cx="353557" cy="353557"/>
            <a:chOff x="-30806075" y="2657050"/>
            <a:chExt cx="291425" cy="291425"/>
          </a:xfrm>
        </p:grpSpPr>
        <p:sp>
          <p:nvSpPr>
            <p:cNvPr id="10932" name="Google Shape;10932;p8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87"/>
          <p:cNvGrpSpPr/>
          <p:nvPr/>
        </p:nvGrpSpPr>
        <p:grpSpPr>
          <a:xfrm>
            <a:off x="2639681" y="4073943"/>
            <a:ext cx="353557" cy="353557"/>
            <a:chOff x="-30064925" y="2332550"/>
            <a:chExt cx="291425" cy="291425"/>
          </a:xfrm>
        </p:grpSpPr>
        <p:sp>
          <p:nvSpPr>
            <p:cNvPr id="10936" name="Google Shape;10936;p8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87"/>
          <p:cNvGrpSpPr/>
          <p:nvPr/>
        </p:nvGrpSpPr>
        <p:grpSpPr>
          <a:xfrm>
            <a:off x="3983068" y="2683443"/>
            <a:ext cx="348855" cy="347879"/>
            <a:chOff x="2821450" y="2957850"/>
            <a:chExt cx="259275" cy="258550"/>
          </a:xfrm>
        </p:grpSpPr>
        <p:sp>
          <p:nvSpPr>
            <p:cNvPr id="10940" name="Google Shape;10940;p8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943" name="Google Shape;10943;p87"/>
          <p:cNvGrpSpPr/>
          <p:nvPr/>
        </p:nvGrpSpPr>
        <p:grpSpPr>
          <a:xfrm>
            <a:off x="4858100" y="1304461"/>
            <a:ext cx="361090" cy="361090"/>
            <a:chOff x="-57970450" y="1903275"/>
            <a:chExt cx="318225" cy="318225"/>
          </a:xfrm>
        </p:grpSpPr>
        <p:sp>
          <p:nvSpPr>
            <p:cNvPr id="10944" name="Google Shape;10944;p8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87"/>
          <p:cNvGrpSpPr/>
          <p:nvPr/>
        </p:nvGrpSpPr>
        <p:grpSpPr>
          <a:xfrm>
            <a:off x="4880000" y="1780418"/>
            <a:ext cx="317290" cy="359303"/>
            <a:chOff x="-57950750" y="2296300"/>
            <a:chExt cx="279625" cy="316650"/>
          </a:xfrm>
        </p:grpSpPr>
        <p:sp>
          <p:nvSpPr>
            <p:cNvPr id="10949" name="Google Shape;10949;p8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87"/>
          <p:cNvGrpSpPr/>
          <p:nvPr/>
        </p:nvGrpSpPr>
        <p:grpSpPr>
          <a:xfrm>
            <a:off x="4858214" y="2232094"/>
            <a:ext cx="360863" cy="360211"/>
            <a:chOff x="-57969675" y="2687750"/>
            <a:chExt cx="318025" cy="317450"/>
          </a:xfrm>
        </p:grpSpPr>
        <p:sp>
          <p:nvSpPr>
            <p:cNvPr id="10954" name="Google Shape;10954;p8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87"/>
          <p:cNvGrpSpPr/>
          <p:nvPr/>
        </p:nvGrpSpPr>
        <p:grpSpPr>
          <a:xfrm>
            <a:off x="7067397" y="1304461"/>
            <a:ext cx="363785" cy="361090"/>
            <a:chOff x="-56012425" y="1903275"/>
            <a:chExt cx="320600" cy="318225"/>
          </a:xfrm>
        </p:grpSpPr>
        <p:sp>
          <p:nvSpPr>
            <p:cNvPr id="10959" name="Google Shape;10959;p8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7"/>
          <p:cNvGrpSpPr/>
          <p:nvPr/>
        </p:nvGrpSpPr>
        <p:grpSpPr>
          <a:xfrm>
            <a:off x="7068290" y="1778631"/>
            <a:ext cx="361998" cy="361998"/>
            <a:chOff x="-56010850" y="2294725"/>
            <a:chExt cx="319025" cy="319025"/>
          </a:xfrm>
        </p:grpSpPr>
        <p:sp>
          <p:nvSpPr>
            <p:cNvPr id="10962" name="Google Shape;10962;p8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7"/>
          <p:cNvGrpSpPr/>
          <p:nvPr/>
        </p:nvGrpSpPr>
        <p:grpSpPr>
          <a:xfrm>
            <a:off x="7068305" y="2231215"/>
            <a:ext cx="361969" cy="361090"/>
            <a:chOff x="-56010050" y="2686975"/>
            <a:chExt cx="319000" cy="318225"/>
          </a:xfrm>
        </p:grpSpPr>
        <p:sp>
          <p:nvSpPr>
            <p:cNvPr id="10967" name="Google Shape;10967;p8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87"/>
          <p:cNvGrpSpPr/>
          <p:nvPr/>
        </p:nvGrpSpPr>
        <p:grpSpPr>
          <a:xfrm>
            <a:off x="5753801" y="2684124"/>
            <a:ext cx="361998" cy="361090"/>
            <a:chOff x="-54081175" y="1903275"/>
            <a:chExt cx="319025" cy="318225"/>
          </a:xfrm>
        </p:grpSpPr>
        <p:sp>
          <p:nvSpPr>
            <p:cNvPr id="10972" name="Google Shape;10972;p8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7"/>
          <p:cNvGrpSpPr/>
          <p:nvPr/>
        </p:nvGrpSpPr>
        <p:grpSpPr>
          <a:xfrm>
            <a:off x="5776154" y="3137587"/>
            <a:ext cx="317290" cy="360211"/>
            <a:chOff x="-54063050" y="2296300"/>
            <a:chExt cx="279625" cy="317450"/>
          </a:xfrm>
        </p:grpSpPr>
        <p:sp>
          <p:nvSpPr>
            <p:cNvPr id="10975" name="Google Shape;10975;p8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87"/>
          <p:cNvGrpSpPr/>
          <p:nvPr/>
        </p:nvGrpSpPr>
        <p:grpSpPr>
          <a:xfrm>
            <a:off x="5776154" y="3601649"/>
            <a:ext cx="317290" cy="361033"/>
            <a:chOff x="-54061475" y="2685450"/>
            <a:chExt cx="279625" cy="318175"/>
          </a:xfrm>
        </p:grpSpPr>
        <p:sp>
          <p:nvSpPr>
            <p:cNvPr id="10980" name="Google Shape;10980;p8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7"/>
          <p:cNvGrpSpPr/>
          <p:nvPr/>
        </p:nvGrpSpPr>
        <p:grpSpPr>
          <a:xfrm>
            <a:off x="8029690" y="2693967"/>
            <a:ext cx="275278" cy="361969"/>
            <a:chOff x="-52074300" y="1911950"/>
            <a:chExt cx="242600" cy="319000"/>
          </a:xfrm>
        </p:grpSpPr>
        <p:sp>
          <p:nvSpPr>
            <p:cNvPr id="10985" name="Google Shape;10985;p8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87"/>
          <p:cNvGrpSpPr/>
          <p:nvPr/>
        </p:nvGrpSpPr>
        <p:grpSpPr>
          <a:xfrm>
            <a:off x="5287689" y="1305369"/>
            <a:ext cx="361998" cy="361090"/>
            <a:chOff x="-57578225" y="1904075"/>
            <a:chExt cx="319025" cy="318225"/>
          </a:xfrm>
        </p:grpSpPr>
        <p:sp>
          <p:nvSpPr>
            <p:cNvPr id="10990" name="Google Shape;10990;p8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87"/>
          <p:cNvGrpSpPr/>
          <p:nvPr/>
        </p:nvGrpSpPr>
        <p:grpSpPr>
          <a:xfrm>
            <a:off x="5310042" y="1778631"/>
            <a:ext cx="317290" cy="361090"/>
            <a:chOff x="-57558525" y="2294725"/>
            <a:chExt cx="279625" cy="318225"/>
          </a:xfrm>
        </p:grpSpPr>
        <p:sp>
          <p:nvSpPr>
            <p:cNvPr id="10995" name="Google Shape;10995;p8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7"/>
          <p:cNvGrpSpPr/>
          <p:nvPr/>
        </p:nvGrpSpPr>
        <p:grpSpPr>
          <a:xfrm>
            <a:off x="5285901" y="2231215"/>
            <a:ext cx="365572" cy="361969"/>
            <a:chOff x="-57579800" y="2686975"/>
            <a:chExt cx="322175" cy="319000"/>
          </a:xfrm>
        </p:grpSpPr>
        <p:sp>
          <p:nvSpPr>
            <p:cNvPr id="11001" name="Google Shape;11001;p8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87"/>
          <p:cNvGrpSpPr/>
          <p:nvPr/>
        </p:nvGrpSpPr>
        <p:grpSpPr>
          <a:xfrm>
            <a:off x="7510682" y="1778631"/>
            <a:ext cx="367359" cy="361090"/>
            <a:chOff x="-55620975" y="2294725"/>
            <a:chExt cx="323750" cy="318225"/>
          </a:xfrm>
        </p:grpSpPr>
        <p:sp>
          <p:nvSpPr>
            <p:cNvPr id="11004" name="Google Shape;11004;p8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87"/>
          <p:cNvGrpSpPr/>
          <p:nvPr/>
        </p:nvGrpSpPr>
        <p:grpSpPr>
          <a:xfrm>
            <a:off x="7512923" y="2231130"/>
            <a:ext cx="362877" cy="361175"/>
            <a:chOff x="-55620175" y="2686900"/>
            <a:chExt cx="319800" cy="318300"/>
          </a:xfrm>
        </p:grpSpPr>
        <p:sp>
          <p:nvSpPr>
            <p:cNvPr id="11011" name="Google Shape;11011;p8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87"/>
          <p:cNvGrpSpPr/>
          <p:nvPr/>
        </p:nvGrpSpPr>
        <p:grpSpPr>
          <a:xfrm>
            <a:off x="6198887" y="2684124"/>
            <a:ext cx="361969" cy="361090"/>
            <a:chOff x="-53690500" y="1903275"/>
            <a:chExt cx="319000" cy="318225"/>
          </a:xfrm>
        </p:grpSpPr>
        <p:sp>
          <p:nvSpPr>
            <p:cNvPr id="11016" name="Google Shape;11016;p8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87"/>
          <p:cNvGrpSpPr/>
          <p:nvPr/>
        </p:nvGrpSpPr>
        <p:grpSpPr>
          <a:xfrm>
            <a:off x="6221226" y="3137587"/>
            <a:ext cx="317290" cy="359303"/>
            <a:chOff x="-53670800" y="2296300"/>
            <a:chExt cx="279625" cy="316650"/>
          </a:xfrm>
        </p:grpSpPr>
        <p:sp>
          <p:nvSpPr>
            <p:cNvPr id="11021" name="Google Shape;11021;p8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87"/>
          <p:cNvGrpSpPr/>
          <p:nvPr/>
        </p:nvGrpSpPr>
        <p:grpSpPr>
          <a:xfrm>
            <a:off x="6198887" y="3602925"/>
            <a:ext cx="361969" cy="361544"/>
            <a:chOff x="-53690500" y="2686575"/>
            <a:chExt cx="319000" cy="318625"/>
          </a:xfrm>
        </p:grpSpPr>
        <p:sp>
          <p:nvSpPr>
            <p:cNvPr id="11026" name="Google Shape;11026;p8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7"/>
          <p:cNvGrpSpPr/>
          <p:nvPr/>
        </p:nvGrpSpPr>
        <p:grpSpPr>
          <a:xfrm>
            <a:off x="8008669" y="3145785"/>
            <a:ext cx="317319" cy="360948"/>
            <a:chOff x="-52092425" y="2303525"/>
            <a:chExt cx="279650" cy="318100"/>
          </a:xfrm>
        </p:grpSpPr>
        <p:sp>
          <p:nvSpPr>
            <p:cNvPr id="11031" name="Google Shape;11031;p8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7"/>
          <p:cNvGrpSpPr/>
          <p:nvPr/>
        </p:nvGrpSpPr>
        <p:grpSpPr>
          <a:xfrm>
            <a:off x="5727728" y="1306249"/>
            <a:ext cx="363756" cy="361090"/>
            <a:chOff x="-57189125" y="1904850"/>
            <a:chExt cx="320575" cy="318225"/>
          </a:xfrm>
        </p:grpSpPr>
        <p:sp>
          <p:nvSpPr>
            <p:cNvPr id="11037" name="Google Shape;11037;p8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7"/>
          <p:cNvGrpSpPr/>
          <p:nvPr/>
        </p:nvGrpSpPr>
        <p:grpSpPr>
          <a:xfrm>
            <a:off x="5728621" y="1800985"/>
            <a:ext cx="361969" cy="316411"/>
            <a:chOff x="-57187550" y="2314425"/>
            <a:chExt cx="319000" cy="278850"/>
          </a:xfrm>
        </p:grpSpPr>
        <p:sp>
          <p:nvSpPr>
            <p:cNvPr id="11043" name="Google Shape;11043;p8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87"/>
          <p:cNvGrpSpPr/>
          <p:nvPr/>
        </p:nvGrpSpPr>
        <p:grpSpPr>
          <a:xfrm>
            <a:off x="5745585" y="2230534"/>
            <a:ext cx="328042" cy="361771"/>
            <a:chOff x="-57172600" y="2686375"/>
            <a:chExt cx="289100" cy="318825"/>
          </a:xfrm>
        </p:grpSpPr>
        <p:sp>
          <p:nvSpPr>
            <p:cNvPr id="11048" name="Google Shape;11048;p8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87"/>
          <p:cNvGrpSpPr/>
          <p:nvPr/>
        </p:nvGrpSpPr>
        <p:grpSpPr>
          <a:xfrm>
            <a:off x="7958434" y="1304461"/>
            <a:ext cx="361090" cy="359303"/>
            <a:chOff x="-55225575" y="1903275"/>
            <a:chExt cx="318225" cy="316650"/>
          </a:xfrm>
        </p:grpSpPr>
        <p:sp>
          <p:nvSpPr>
            <p:cNvPr id="11051" name="Google Shape;11051;p8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87"/>
          <p:cNvGrpSpPr/>
          <p:nvPr/>
        </p:nvGrpSpPr>
        <p:grpSpPr>
          <a:xfrm>
            <a:off x="7969611" y="1780418"/>
            <a:ext cx="338736" cy="359303"/>
            <a:chOff x="-55217700" y="2296300"/>
            <a:chExt cx="298525" cy="316650"/>
          </a:xfrm>
        </p:grpSpPr>
        <p:sp>
          <p:nvSpPr>
            <p:cNvPr id="11057" name="Google Shape;11057;p8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87"/>
          <p:cNvGrpSpPr/>
          <p:nvPr/>
        </p:nvGrpSpPr>
        <p:grpSpPr>
          <a:xfrm>
            <a:off x="7957541" y="2233002"/>
            <a:ext cx="362877" cy="359303"/>
            <a:chOff x="-55229525" y="2688550"/>
            <a:chExt cx="319800" cy="316650"/>
          </a:xfrm>
        </p:grpSpPr>
        <p:sp>
          <p:nvSpPr>
            <p:cNvPr id="11062" name="Google Shape;11062;p8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7"/>
          <p:cNvGrpSpPr/>
          <p:nvPr/>
        </p:nvGrpSpPr>
        <p:grpSpPr>
          <a:xfrm>
            <a:off x="6653760" y="2684124"/>
            <a:ext cx="338765" cy="361090"/>
            <a:chOff x="-53288825" y="1903275"/>
            <a:chExt cx="298550" cy="318225"/>
          </a:xfrm>
        </p:grpSpPr>
        <p:sp>
          <p:nvSpPr>
            <p:cNvPr id="11067" name="Google Shape;11067;p8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87"/>
          <p:cNvGrpSpPr/>
          <p:nvPr/>
        </p:nvGrpSpPr>
        <p:grpSpPr>
          <a:xfrm>
            <a:off x="6642143" y="3135800"/>
            <a:ext cx="361998" cy="361090"/>
            <a:chOff x="-53299850" y="2294725"/>
            <a:chExt cx="319025" cy="318225"/>
          </a:xfrm>
        </p:grpSpPr>
        <p:sp>
          <p:nvSpPr>
            <p:cNvPr id="11071" name="Google Shape;11071;p8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87"/>
          <p:cNvGrpSpPr/>
          <p:nvPr/>
        </p:nvGrpSpPr>
        <p:grpSpPr>
          <a:xfrm>
            <a:off x="6664936" y="3604259"/>
            <a:ext cx="316411" cy="360211"/>
            <a:chOff x="-53278575" y="2687750"/>
            <a:chExt cx="278850" cy="317450"/>
          </a:xfrm>
        </p:grpSpPr>
        <p:sp>
          <p:nvSpPr>
            <p:cNvPr id="11074" name="Google Shape;11074;p8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87"/>
          <p:cNvGrpSpPr/>
          <p:nvPr/>
        </p:nvGrpSpPr>
        <p:grpSpPr>
          <a:xfrm>
            <a:off x="7986330" y="3603947"/>
            <a:ext cx="361998" cy="362310"/>
            <a:chOff x="-52101875" y="2687475"/>
            <a:chExt cx="319025" cy="319300"/>
          </a:xfrm>
        </p:grpSpPr>
        <p:sp>
          <p:nvSpPr>
            <p:cNvPr id="11079" name="Google Shape;11079;p8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7"/>
          <p:cNvGrpSpPr/>
          <p:nvPr/>
        </p:nvGrpSpPr>
        <p:grpSpPr>
          <a:xfrm>
            <a:off x="6201079" y="1305369"/>
            <a:ext cx="317290" cy="361090"/>
            <a:chOff x="-56774050" y="1904075"/>
            <a:chExt cx="279625" cy="318225"/>
          </a:xfrm>
        </p:grpSpPr>
        <p:sp>
          <p:nvSpPr>
            <p:cNvPr id="11084" name="Google Shape;11084;p8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87"/>
          <p:cNvGrpSpPr/>
          <p:nvPr/>
        </p:nvGrpSpPr>
        <p:grpSpPr>
          <a:xfrm>
            <a:off x="6201079" y="1778631"/>
            <a:ext cx="317290" cy="361090"/>
            <a:chOff x="-56774850" y="2294725"/>
            <a:chExt cx="279625" cy="318225"/>
          </a:xfrm>
        </p:grpSpPr>
        <p:sp>
          <p:nvSpPr>
            <p:cNvPr id="11087" name="Google Shape;11087;p8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87"/>
          <p:cNvGrpSpPr/>
          <p:nvPr/>
        </p:nvGrpSpPr>
        <p:grpSpPr>
          <a:xfrm>
            <a:off x="6222086" y="2231215"/>
            <a:ext cx="275278" cy="360182"/>
            <a:chOff x="-56756725" y="2686975"/>
            <a:chExt cx="242600" cy="317425"/>
          </a:xfrm>
        </p:grpSpPr>
        <p:sp>
          <p:nvSpPr>
            <p:cNvPr id="11091" name="Google Shape;11091;p8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87"/>
          <p:cNvGrpSpPr/>
          <p:nvPr/>
        </p:nvGrpSpPr>
        <p:grpSpPr>
          <a:xfrm>
            <a:off x="4870518" y="2684124"/>
            <a:ext cx="337346" cy="361998"/>
            <a:chOff x="-54826975" y="1903275"/>
            <a:chExt cx="297300" cy="319025"/>
          </a:xfrm>
        </p:grpSpPr>
        <p:sp>
          <p:nvSpPr>
            <p:cNvPr id="11095" name="Google Shape;11095;p8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7"/>
          <p:cNvGrpSpPr/>
          <p:nvPr/>
        </p:nvGrpSpPr>
        <p:grpSpPr>
          <a:xfrm>
            <a:off x="4858206" y="3137587"/>
            <a:ext cx="361969" cy="359274"/>
            <a:chOff x="-54836500" y="2296300"/>
            <a:chExt cx="319000" cy="316625"/>
          </a:xfrm>
        </p:grpSpPr>
        <p:sp>
          <p:nvSpPr>
            <p:cNvPr id="11099" name="Google Shape;11099;p8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87"/>
          <p:cNvGrpSpPr/>
          <p:nvPr/>
        </p:nvGrpSpPr>
        <p:grpSpPr>
          <a:xfrm>
            <a:off x="4879652" y="3604259"/>
            <a:ext cx="319078" cy="361090"/>
            <a:chOff x="-54817600" y="2687750"/>
            <a:chExt cx="281200" cy="318225"/>
          </a:xfrm>
        </p:grpSpPr>
        <p:sp>
          <p:nvSpPr>
            <p:cNvPr id="11104" name="Google Shape;11104;p8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87"/>
          <p:cNvGrpSpPr/>
          <p:nvPr/>
        </p:nvGrpSpPr>
        <p:grpSpPr>
          <a:xfrm>
            <a:off x="7110476" y="2684124"/>
            <a:ext cx="317290" cy="359303"/>
            <a:chOff x="-52887125" y="1903275"/>
            <a:chExt cx="279625" cy="316650"/>
          </a:xfrm>
        </p:grpSpPr>
        <p:sp>
          <p:nvSpPr>
            <p:cNvPr id="11109" name="Google Shape;11109;p8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87"/>
          <p:cNvGrpSpPr/>
          <p:nvPr/>
        </p:nvGrpSpPr>
        <p:grpSpPr>
          <a:xfrm>
            <a:off x="7089030" y="3134920"/>
            <a:ext cx="360182" cy="361969"/>
            <a:chOff x="-52906025" y="2293950"/>
            <a:chExt cx="317425" cy="319000"/>
          </a:xfrm>
        </p:grpSpPr>
        <p:sp>
          <p:nvSpPr>
            <p:cNvPr id="11112" name="Google Shape;11112;p8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87"/>
          <p:cNvGrpSpPr/>
          <p:nvPr/>
        </p:nvGrpSpPr>
        <p:grpSpPr>
          <a:xfrm>
            <a:off x="7110476" y="3603379"/>
            <a:ext cx="317290" cy="361090"/>
            <a:chOff x="-52887125" y="2686975"/>
            <a:chExt cx="279625" cy="318225"/>
          </a:xfrm>
        </p:grpSpPr>
        <p:sp>
          <p:nvSpPr>
            <p:cNvPr id="11116" name="Google Shape;11116;p8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7"/>
          <p:cNvGrpSpPr/>
          <p:nvPr/>
        </p:nvGrpSpPr>
        <p:grpSpPr>
          <a:xfrm>
            <a:off x="6220848" y="4062998"/>
            <a:ext cx="318170" cy="359303"/>
            <a:chOff x="-51722225" y="1915100"/>
            <a:chExt cx="280400" cy="316650"/>
          </a:xfrm>
        </p:grpSpPr>
        <p:sp>
          <p:nvSpPr>
            <p:cNvPr id="11121" name="Google Shape;11121;p8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87"/>
          <p:cNvGrpSpPr/>
          <p:nvPr/>
        </p:nvGrpSpPr>
        <p:grpSpPr>
          <a:xfrm>
            <a:off x="6616678" y="1303695"/>
            <a:ext cx="370905" cy="360976"/>
            <a:chOff x="-56407800" y="1902600"/>
            <a:chExt cx="326875" cy="318125"/>
          </a:xfrm>
        </p:grpSpPr>
        <p:sp>
          <p:nvSpPr>
            <p:cNvPr id="11126" name="Google Shape;11126;p8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87"/>
          <p:cNvGrpSpPr/>
          <p:nvPr/>
        </p:nvGrpSpPr>
        <p:grpSpPr>
          <a:xfrm>
            <a:off x="6622479" y="1790262"/>
            <a:ext cx="359303" cy="338736"/>
            <a:chOff x="-56401500" y="2304975"/>
            <a:chExt cx="316650" cy="298525"/>
          </a:xfrm>
        </p:grpSpPr>
        <p:sp>
          <p:nvSpPr>
            <p:cNvPr id="11130" name="Google Shape;11130;p8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87"/>
          <p:cNvGrpSpPr/>
          <p:nvPr/>
        </p:nvGrpSpPr>
        <p:grpSpPr>
          <a:xfrm>
            <a:off x="5328863" y="2682337"/>
            <a:ext cx="319985" cy="361090"/>
            <a:chOff x="-54426150" y="1901700"/>
            <a:chExt cx="282000" cy="318225"/>
          </a:xfrm>
        </p:grpSpPr>
        <p:sp>
          <p:nvSpPr>
            <p:cNvPr id="11135" name="Google Shape;11135;p8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87"/>
          <p:cNvGrpSpPr/>
          <p:nvPr/>
        </p:nvGrpSpPr>
        <p:grpSpPr>
          <a:xfrm>
            <a:off x="5328863" y="3135800"/>
            <a:ext cx="319985" cy="361998"/>
            <a:chOff x="-54426150" y="2294725"/>
            <a:chExt cx="282000" cy="319025"/>
          </a:xfrm>
        </p:grpSpPr>
        <p:sp>
          <p:nvSpPr>
            <p:cNvPr id="11140" name="Google Shape;11140;p8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7"/>
          <p:cNvGrpSpPr/>
          <p:nvPr/>
        </p:nvGrpSpPr>
        <p:grpSpPr>
          <a:xfrm>
            <a:off x="5327076" y="3603379"/>
            <a:ext cx="323560" cy="361969"/>
            <a:chOff x="-54427725" y="2686975"/>
            <a:chExt cx="285150" cy="319000"/>
          </a:xfrm>
        </p:grpSpPr>
        <p:sp>
          <p:nvSpPr>
            <p:cNvPr id="11146" name="Google Shape;11146;p8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87"/>
          <p:cNvGrpSpPr/>
          <p:nvPr/>
        </p:nvGrpSpPr>
        <p:grpSpPr>
          <a:xfrm>
            <a:off x="7533634" y="2684351"/>
            <a:ext cx="359303" cy="359984"/>
            <a:chOff x="-52513800" y="1903475"/>
            <a:chExt cx="316650" cy="317250"/>
          </a:xfrm>
        </p:grpSpPr>
        <p:sp>
          <p:nvSpPr>
            <p:cNvPr id="11152" name="Google Shape;11152;p8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87"/>
          <p:cNvGrpSpPr/>
          <p:nvPr/>
        </p:nvGrpSpPr>
        <p:grpSpPr>
          <a:xfrm>
            <a:off x="7543464" y="3136708"/>
            <a:ext cx="339644" cy="360182"/>
            <a:chOff x="-52505925" y="2295525"/>
            <a:chExt cx="299325" cy="317425"/>
          </a:xfrm>
        </p:grpSpPr>
        <p:sp>
          <p:nvSpPr>
            <p:cNvPr id="11155" name="Google Shape;11155;p8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87"/>
          <p:cNvGrpSpPr/>
          <p:nvPr/>
        </p:nvGrpSpPr>
        <p:grpSpPr>
          <a:xfrm>
            <a:off x="7554641" y="3603379"/>
            <a:ext cx="317290" cy="361090"/>
            <a:chOff x="-52494100" y="2686975"/>
            <a:chExt cx="279625" cy="318225"/>
          </a:xfrm>
        </p:grpSpPr>
        <p:sp>
          <p:nvSpPr>
            <p:cNvPr id="11160" name="Google Shape;11160;p8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7"/>
          <p:cNvGrpSpPr/>
          <p:nvPr/>
        </p:nvGrpSpPr>
        <p:grpSpPr>
          <a:xfrm>
            <a:off x="6665412" y="4064322"/>
            <a:ext cx="315503" cy="361090"/>
            <a:chOff x="-51708850" y="2305750"/>
            <a:chExt cx="278050" cy="318225"/>
          </a:xfrm>
        </p:grpSpPr>
        <p:sp>
          <p:nvSpPr>
            <p:cNvPr id="11165" name="Google Shape;11165;p8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7"/>
          <p:cNvGrpSpPr/>
          <p:nvPr/>
        </p:nvGrpSpPr>
        <p:grpSpPr>
          <a:xfrm>
            <a:off x="7536807" y="1306109"/>
            <a:ext cx="319089" cy="362073"/>
            <a:chOff x="1044400" y="2917425"/>
            <a:chExt cx="248125" cy="281550"/>
          </a:xfrm>
        </p:grpSpPr>
        <p:sp>
          <p:nvSpPr>
            <p:cNvPr id="11169" name="Google Shape;11169;p8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11174" name="Google Shape;11174;p8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1175" name="Google Shape;11175;p8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11176" name="Google Shape;11176;p8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8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82"/>
        <p:cNvGrpSpPr/>
        <p:nvPr/>
      </p:nvGrpSpPr>
      <p:grpSpPr>
        <a:xfrm>
          <a:off x="0" y="0"/>
          <a:ext cx="0" cy="0"/>
          <a:chOff x="0" y="0"/>
          <a:chExt cx="0" cy="0"/>
        </a:xfrm>
      </p:grpSpPr>
      <p:sp>
        <p:nvSpPr>
          <p:cNvPr id="11183" name="Google Shape;11183;p8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1184" name="Google Shape;11184;p8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1185" name="Google Shape;11185;p88"/>
          <p:cNvGrpSpPr/>
          <p:nvPr/>
        </p:nvGrpSpPr>
        <p:grpSpPr>
          <a:xfrm>
            <a:off x="889109" y="1303003"/>
            <a:ext cx="278288" cy="357036"/>
            <a:chOff x="-50489600" y="1947400"/>
            <a:chExt cx="233150" cy="299125"/>
          </a:xfrm>
        </p:grpSpPr>
        <p:sp>
          <p:nvSpPr>
            <p:cNvPr id="11186" name="Google Shape;11186;p8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88"/>
          <p:cNvGrpSpPr/>
          <p:nvPr/>
        </p:nvGrpSpPr>
        <p:grpSpPr>
          <a:xfrm>
            <a:off x="849616" y="1757960"/>
            <a:ext cx="357274" cy="358199"/>
            <a:chOff x="-50523475" y="2316000"/>
            <a:chExt cx="299325" cy="300100"/>
          </a:xfrm>
        </p:grpSpPr>
        <p:sp>
          <p:nvSpPr>
            <p:cNvPr id="11189" name="Google Shape;11189;p8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88"/>
          <p:cNvGrpSpPr/>
          <p:nvPr/>
        </p:nvGrpSpPr>
        <p:grpSpPr>
          <a:xfrm>
            <a:off x="848213" y="2207269"/>
            <a:ext cx="360079" cy="357304"/>
            <a:chOff x="-50524250" y="2686150"/>
            <a:chExt cx="301675" cy="299350"/>
          </a:xfrm>
        </p:grpSpPr>
        <p:sp>
          <p:nvSpPr>
            <p:cNvPr id="11192" name="Google Shape;11192;p8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88"/>
          <p:cNvGrpSpPr/>
          <p:nvPr/>
        </p:nvGrpSpPr>
        <p:grpSpPr>
          <a:xfrm>
            <a:off x="3070976" y="1333082"/>
            <a:ext cx="358199" cy="359154"/>
            <a:chOff x="-48633950" y="1972600"/>
            <a:chExt cx="300100" cy="300900"/>
          </a:xfrm>
        </p:grpSpPr>
        <p:sp>
          <p:nvSpPr>
            <p:cNvPr id="11199" name="Google Shape;11199;p8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8"/>
          <p:cNvGrpSpPr/>
          <p:nvPr/>
        </p:nvGrpSpPr>
        <p:grpSpPr>
          <a:xfrm>
            <a:off x="3071439" y="2237377"/>
            <a:ext cx="357274" cy="357274"/>
            <a:chOff x="-48633175" y="2711375"/>
            <a:chExt cx="299325" cy="299325"/>
          </a:xfrm>
        </p:grpSpPr>
        <p:sp>
          <p:nvSpPr>
            <p:cNvPr id="11202" name="Google Shape;11202;p8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88"/>
          <p:cNvGrpSpPr/>
          <p:nvPr/>
        </p:nvGrpSpPr>
        <p:grpSpPr>
          <a:xfrm>
            <a:off x="1757928" y="2689329"/>
            <a:ext cx="314006" cy="358229"/>
            <a:chOff x="-46753100" y="1965500"/>
            <a:chExt cx="263075" cy="300125"/>
          </a:xfrm>
        </p:grpSpPr>
        <p:sp>
          <p:nvSpPr>
            <p:cNvPr id="11205" name="Google Shape;11205;p8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88"/>
          <p:cNvGrpSpPr/>
          <p:nvPr/>
        </p:nvGrpSpPr>
        <p:grpSpPr>
          <a:xfrm>
            <a:off x="1735354" y="3156542"/>
            <a:ext cx="359154" cy="315916"/>
            <a:chOff x="-46772025" y="2350650"/>
            <a:chExt cx="300900" cy="264675"/>
          </a:xfrm>
        </p:grpSpPr>
        <p:sp>
          <p:nvSpPr>
            <p:cNvPr id="11208" name="Google Shape;11208;p8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88"/>
          <p:cNvGrpSpPr/>
          <p:nvPr/>
        </p:nvGrpSpPr>
        <p:grpSpPr>
          <a:xfrm>
            <a:off x="1735354" y="3590820"/>
            <a:ext cx="359154" cy="359154"/>
            <a:chOff x="-46772025" y="2701925"/>
            <a:chExt cx="300900" cy="300900"/>
          </a:xfrm>
        </p:grpSpPr>
        <p:sp>
          <p:nvSpPr>
            <p:cNvPr id="11211" name="Google Shape;11211;p8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8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88"/>
          <p:cNvGrpSpPr/>
          <p:nvPr/>
        </p:nvGrpSpPr>
        <p:grpSpPr>
          <a:xfrm>
            <a:off x="1293035" y="1303928"/>
            <a:ext cx="358199" cy="359154"/>
            <a:chOff x="-50154075" y="1948175"/>
            <a:chExt cx="300100" cy="300900"/>
          </a:xfrm>
        </p:grpSpPr>
        <p:sp>
          <p:nvSpPr>
            <p:cNvPr id="11215" name="Google Shape;11215;p8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8"/>
          <p:cNvGrpSpPr/>
          <p:nvPr/>
        </p:nvGrpSpPr>
        <p:grpSpPr>
          <a:xfrm>
            <a:off x="1293035" y="1758885"/>
            <a:ext cx="358199" cy="358229"/>
            <a:chOff x="-50154850" y="2316775"/>
            <a:chExt cx="300100" cy="300125"/>
          </a:xfrm>
        </p:grpSpPr>
        <p:sp>
          <p:nvSpPr>
            <p:cNvPr id="11218" name="Google Shape;11218;p8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88"/>
          <p:cNvGrpSpPr/>
          <p:nvPr/>
        </p:nvGrpSpPr>
        <p:grpSpPr>
          <a:xfrm>
            <a:off x="1288813" y="2205896"/>
            <a:ext cx="366644" cy="356558"/>
            <a:chOff x="-50158000" y="2685000"/>
            <a:chExt cx="307175" cy="298725"/>
          </a:xfrm>
        </p:grpSpPr>
        <p:sp>
          <p:nvSpPr>
            <p:cNvPr id="11221" name="Google Shape;11221;p8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88"/>
          <p:cNvGrpSpPr/>
          <p:nvPr/>
        </p:nvGrpSpPr>
        <p:grpSpPr>
          <a:xfrm>
            <a:off x="3070499" y="1788993"/>
            <a:ext cx="359154" cy="361004"/>
            <a:chOff x="-48634750" y="2342000"/>
            <a:chExt cx="300900" cy="302450"/>
          </a:xfrm>
        </p:grpSpPr>
        <p:sp>
          <p:nvSpPr>
            <p:cNvPr id="11224" name="Google Shape;11224;p8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88"/>
          <p:cNvGrpSpPr/>
          <p:nvPr/>
        </p:nvGrpSpPr>
        <p:grpSpPr>
          <a:xfrm>
            <a:off x="3521599" y="1334007"/>
            <a:ext cx="361004" cy="358229"/>
            <a:chOff x="-48266125" y="1973375"/>
            <a:chExt cx="302450" cy="300125"/>
          </a:xfrm>
        </p:grpSpPr>
        <p:sp>
          <p:nvSpPr>
            <p:cNvPr id="11233" name="Google Shape;11233;p8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8"/>
          <p:cNvGrpSpPr/>
          <p:nvPr/>
        </p:nvGrpSpPr>
        <p:grpSpPr>
          <a:xfrm>
            <a:off x="3548844" y="1789769"/>
            <a:ext cx="306516" cy="358349"/>
            <a:chOff x="-48237000" y="2342650"/>
            <a:chExt cx="256800" cy="300225"/>
          </a:xfrm>
        </p:grpSpPr>
        <p:sp>
          <p:nvSpPr>
            <p:cNvPr id="11240" name="Google Shape;11240;p8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88"/>
          <p:cNvGrpSpPr/>
          <p:nvPr/>
        </p:nvGrpSpPr>
        <p:grpSpPr>
          <a:xfrm>
            <a:off x="2180338" y="2690046"/>
            <a:ext cx="361034" cy="355633"/>
            <a:chOff x="-46404975" y="1966100"/>
            <a:chExt cx="302475" cy="297950"/>
          </a:xfrm>
        </p:grpSpPr>
        <p:sp>
          <p:nvSpPr>
            <p:cNvPr id="11244" name="Google Shape;11244;p8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8"/>
          <p:cNvGrpSpPr/>
          <p:nvPr/>
        </p:nvGrpSpPr>
        <p:grpSpPr>
          <a:xfrm>
            <a:off x="2181740" y="3135863"/>
            <a:ext cx="358229" cy="358199"/>
            <a:chOff x="-46401050" y="2333325"/>
            <a:chExt cx="300125" cy="300100"/>
          </a:xfrm>
        </p:grpSpPr>
        <p:sp>
          <p:nvSpPr>
            <p:cNvPr id="11249" name="Google Shape;11249;p8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3" name="Google Shape;11253;p8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4" name="Google Shape;11254;p88"/>
          <p:cNvGrpSpPr/>
          <p:nvPr/>
        </p:nvGrpSpPr>
        <p:grpSpPr>
          <a:xfrm>
            <a:off x="3961830" y="3146218"/>
            <a:ext cx="359154" cy="359124"/>
            <a:chOff x="-44914800" y="2342000"/>
            <a:chExt cx="300900" cy="300875"/>
          </a:xfrm>
        </p:grpSpPr>
        <p:sp>
          <p:nvSpPr>
            <p:cNvPr id="11255" name="Google Shape;11255;p8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8" name="Google Shape;11258;p8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9" name="Google Shape;11259;p88"/>
          <p:cNvGrpSpPr/>
          <p:nvPr/>
        </p:nvGrpSpPr>
        <p:grpSpPr>
          <a:xfrm>
            <a:off x="1735816" y="1758736"/>
            <a:ext cx="359154" cy="357424"/>
            <a:chOff x="-49786250" y="2316650"/>
            <a:chExt cx="300900" cy="299450"/>
          </a:xfrm>
        </p:grpSpPr>
        <p:sp>
          <p:nvSpPr>
            <p:cNvPr id="11260" name="Google Shape;11260;p8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7" name="Google Shape;11267;p8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9" name="Google Shape;11269;p88"/>
          <p:cNvGrpSpPr/>
          <p:nvPr/>
        </p:nvGrpSpPr>
        <p:grpSpPr>
          <a:xfrm>
            <a:off x="4033144" y="1788993"/>
            <a:ext cx="230365" cy="359124"/>
            <a:chOff x="-47842400" y="2342000"/>
            <a:chExt cx="193000" cy="300875"/>
          </a:xfrm>
        </p:grpSpPr>
        <p:sp>
          <p:nvSpPr>
            <p:cNvPr id="11270" name="Google Shape;11270;p8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8"/>
          <p:cNvGrpSpPr/>
          <p:nvPr/>
        </p:nvGrpSpPr>
        <p:grpSpPr>
          <a:xfrm>
            <a:off x="3969212" y="2236452"/>
            <a:ext cx="358229" cy="359154"/>
            <a:chOff x="-47896750" y="2710600"/>
            <a:chExt cx="300125" cy="300900"/>
          </a:xfrm>
        </p:grpSpPr>
        <p:sp>
          <p:nvSpPr>
            <p:cNvPr id="11274" name="Google Shape;11274;p8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88"/>
          <p:cNvGrpSpPr/>
          <p:nvPr/>
        </p:nvGrpSpPr>
        <p:grpSpPr>
          <a:xfrm>
            <a:off x="2624852" y="2710009"/>
            <a:ext cx="359154" cy="314991"/>
            <a:chOff x="-46033225" y="1982825"/>
            <a:chExt cx="300900" cy="263900"/>
          </a:xfrm>
        </p:grpSpPr>
        <p:sp>
          <p:nvSpPr>
            <p:cNvPr id="11279" name="Google Shape;11279;p8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88"/>
          <p:cNvGrpSpPr/>
          <p:nvPr/>
        </p:nvGrpSpPr>
        <p:grpSpPr>
          <a:xfrm>
            <a:off x="2621569" y="3137266"/>
            <a:ext cx="365719" cy="326151"/>
            <a:chOff x="-46034000" y="2334500"/>
            <a:chExt cx="306400" cy="273250"/>
          </a:xfrm>
        </p:grpSpPr>
        <p:sp>
          <p:nvSpPr>
            <p:cNvPr id="11283" name="Google Shape;11283;p8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88"/>
          <p:cNvGrpSpPr/>
          <p:nvPr/>
        </p:nvGrpSpPr>
        <p:grpSpPr>
          <a:xfrm>
            <a:off x="2667627" y="3591655"/>
            <a:ext cx="273603" cy="356439"/>
            <a:chOff x="-45998575" y="2702625"/>
            <a:chExt cx="229225" cy="298625"/>
          </a:xfrm>
        </p:grpSpPr>
        <p:sp>
          <p:nvSpPr>
            <p:cNvPr id="11287" name="Google Shape;11287;p8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8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6" name="Google Shape;11296;p88"/>
          <p:cNvGrpSpPr/>
          <p:nvPr/>
        </p:nvGrpSpPr>
        <p:grpSpPr>
          <a:xfrm>
            <a:off x="2203197" y="2205419"/>
            <a:ext cx="314961" cy="361034"/>
            <a:chOff x="-49398750" y="2684600"/>
            <a:chExt cx="263875" cy="302475"/>
          </a:xfrm>
        </p:grpSpPr>
        <p:sp>
          <p:nvSpPr>
            <p:cNvPr id="11297" name="Google Shape;11297;p8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8"/>
          <p:cNvGrpSpPr/>
          <p:nvPr/>
        </p:nvGrpSpPr>
        <p:grpSpPr>
          <a:xfrm>
            <a:off x="873121" y="2699684"/>
            <a:ext cx="314006" cy="359154"/>
            <a:chOff x="-47509225" y="1974175"/>
            <a:chExt cx="263075" cy="300900"/>
          </a:xfrm>
        </p:grpSpPr>
        <p:sp>
          <p:nvSpPr>
            <p:cNvPr id="11301" name="Google Shape;11301;p8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8"/>
          <p:cNvGrpSpPr/>
          <p:nvPr/>
        </p:nvGrpSpPr>
        <p:grpSpPr>
          <a:xfrm>
            <a:off x="849622" y="3146218"/>
            <a:ext cx="361004" cy="357961"/>
            <a:chOff x="-47529700" y="2342000"/>
            <a:chExt cx="302450" cy="299900"/>
          </a:xfrm>
        </p:grpSpPr>
        <p:sp>
          <p:nvSpPr>
            <p:cNvPr id="11307" name="Google Shape;11307;p8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8"/>
          <p:cNvGrpSpPr/>
          <p:nvPr/>
        </p:nvGrpSpPr>
        <p:grpSpPr>
          <a:xfrm>
            <a:off x="851025" y="3645367"/>
            <a:ext cx="358199" cy="272648"/>
            <a:chOff x="-47527350" y="2747625"/>
            <a:chExt cx="300100" cy="228425"/>
          </a:xfrm>
        </p:grpSpPr>
        <p:sp>
          <p:nvSpPr>
            <p:cNvPr id="11310" name="Google Shape;11310;p8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6" name="Google Shape;11316;p8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7" name="Google Shape;11317;p88"/>
          <p:cNvGrpSpPr/>
          <p:nvPr/>
        </p:nvGrpSpPr>
        <p:grpSpPr>
          <a:xfrm>
            <a:off x="3073924" y="3158422"/>
            <a:ext cx="358229" cy="314961"/>
            <a:chOff x="-45664625" y="2352225"/>
            <a:chExt cx="300125" cy="263875"/>
          </a:xfrm>
        </p:grpSpPr>
        <p:sp>
          <p:nvSpPr>
            <p:cNvPr id="11318" name="Google Shape;11318;p8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88"/>
          <p:cNvGrpSpPr/>
          <p:nvPr/>
        </p:nvGrpSpPr>
        <p:grpSpPr>
          <a:xfrm>
            <a:off x="3073103" y="3592401"/>
            <a:ext cx="359870" cy="357573"/>
            <a:chOff x="-45665400" y="2703250"/>
            <a:chExt cx="301500" cy="299575"/>
          </a:xfrm>
        </p:grpSpPr>
        <p:sp>
          <p:nvSpPr>
            <p:cNvPr id="11326" name="Google Shape;11326;p8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88"/>
          <p:cNvGrpSpPr/>
          <p:nvPr/>
        </p:nvGrpSpPr>
        <p:grpSpPr>
          <a:xfrm>
            <a:off x="2174760" y="4033337"/>
            <a:ext cx="359154" cy="360109"/>
            <a:chOff x="-44528075" y="1982825"/>
            <a:chExt cx="300900" cy="301700"/>
          </a:xfrm>
        </p:grpSpPr>
        <p:sp>
          <p:nvSpPr>
            <p:cNvPr id="11331" name="Google Shape;11331;p8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8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88"/>
          <p:cNvGrpSpPr/>
          <p:nvPr/>
        </p:nvGrpSpPr>
        <p:grpSpPr>
          <a:xfrm>
            <a:off x="2625923" y="1758885"/>
            <a:ext cx="358199" cy="358229"/>
            <a:chOff x="-49048250" y="2316775"/>
            <a:chExt cx="300100" cy="300125"/>
          </a:xfrm>
        </p:grpSpPr>
        <p:sp>
          <p:nvSpPr>
            <p:cNvPr id="11340" name="Google Shape;11340;p8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4" name="Google Shape;11344;p8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5" name="Google Shape;11345;p88"/>
          <p:cNvGrpSpPr/>
          <p:nvPr/>
        </p:nvGrpSpPr>
        <p:grpSpPr>
          <a:xfrm>
            <a:off x="1290494" y="2699684"/>
            <a:ext cx="360109" cy="358199"/>
            <a:chOff x="-47160325" y="1974175"/>
            <a:chExt cx="301700" cy="300100"/>
          </a:xfrm>
        </p:grpSpPr>
        <p:sp>
          <p:nvSpPr>
            <p:cNvPr id="11346" name="Google Shape;11346;p8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8"/>
          <p:cNvGrpSpPr/>
          <p:nvPr/>
        </p:nvGrpSpPr>
        <p:grpSpPr>
          <a:xfrm>
            <a:off x="1290971" y="3146218"/>
            <a:ext cx="359154" cy="359124"/>
            <a:chOff x="-47159525" y="2342000"/>
            <a:chExt cx="300900" cy="300875"/>
          </a:xfrm>
        </p:grpSpPr>
        <p:sp>
          <p:nvSpPr>
            <p:cNvPr id="11349" name="Google Shape;11349;p8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88"/>
          <p:cNvGrpSpPr/>
          <p:nvPr/>
        </p:nvGrpSpPr>
        <p:grpSpPr>
          <a:xfrm>
            <a:off x="1291448" y="3603054"/>
            <a:ext cx="358199" cy="359154"/>
            <a:chOff x="-47157950" y="2712175"/>
            <a:chExt cx="300100" cy="300900"/>
          </a:xfrm>
        </p:grpSpPr>
        <p:sp>
          <p:nvSpPr>
            <p:cNvPr id="11355" name="Google Shape;11355;p8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2" name="Google Shape;11362;p8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3" name="Google Shape;11363;p88"/>
          <p:cNvGrpSpPr/>
          <p:nvPr/>
        </p:nvGrpSpPr>
        <p:grpSpPr>
          <a:xfrm>
            <a:off x="3535175" y="3135863"/>
            <a:ext cx="315886" cy="358199"/>
            <a:chOff x="-45278675" y="2333325"/>
            <a:chExt cx="264650" cy="300100"/>
          </a:xfrm>
        </p:grpSpPr>
        <p:sp>
          <p:nvSpPr>
            <p:cNvPr id="11364" name="Google Shape;11364;p8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88"/>
          <p:cNvGrpSpPr/>
          <p:nvPr/>
        </p:nvGrpSpPr>
        <p:grpSpPr>
          <a:xfrm>
            <a:off x="3545500" y="3590820"/>
            <a:ext cx="295237" cy="358229"/>
            <a:chOff x="-45270025" y="2701925"/>
            <a:chExt cx="247350" cy="300125"/>
          </a:xfrm>
        </p:grpSpPr>
        <p:sp>
          <p:nvSpPr>
            <p:cNvPr id="11369" name="Google Shape;11369;p8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3" name="Google Shape;11373;p8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4" name="Google Shape;11374;p88"/>
          <p:cNvGrpSpPr/>
          <p:nvPr/>
        </p:nvGrpSpPr>
        <p:grpSpPr>
          <a:xfrm>
            <a:off x="2209567" y="1743737"/>
            <a:ext cx="307444" cy="366556"/>
            <a:chOff x="2209567" y="1972337"/>
            <a:chExt cx="307444" cy="366556"/>
          </a:xfrm>
        </p:grpSpPr>
        <p:sp>
          <p:nvSpPr>
            <p:cNvPr id="11375" name="Google Shape;11375;p8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8" name="Google Shape;11378;p88"/>
            <p:cNvGrpSpPr/>
            <p:nvPr/>
          </p:nvGrpSpPr>
          <p:grpSpPr>
            <a:xfrm>
              <a:off x="2209567" y="2078266"/>
              <a:ext cx="307444" cy="260626"/>
              <a:chOff x="1636184" y="2959225"/>
              <a:chExt cx="232666" cy="197250"/>
            </a:xfrm>
          </p:grpSpPr>
          <p:sp>
            <p:nvSpPr>
              <p:cNvPr id="11379" name="Google Shape;11379;p8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1382" name="Google Shape;11382;p8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1383" name="Google Shape;11383;p88"/>
          <p:cNvGrpSpPr/>
          <p:nvPr/>
        </p:nvGrpSpPr>
        <p:grpSpPr>
          <a:xfrm>
            <a:off x="3577265" y="2235011"/>
            <a:ext cx="258542" cy="365154"/>
            <a:chOff x="-47300587" y="123275"/>
            <a:chExt cx="190975" cy="269725"/>
          </a:xfrm>
        </p:grpSpPr>
        <p:sp>
          <p:nvSpPr>
            <p:cNvPr id="11384" name="Google Shape;11384;p8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88"/>
          <p:cNvGrpSpPr/>
          <p:nvPr/>
        </p:nvGrpSpPr>
        <p:grpSpPr>
          <a:xfrm>
            <a:off x="4870788" y="1304201"/>
            <a:ext cx="342328" cy="339793"/>
            <a:chOff x="-13966675" y="1639700"/>
            <a:chExt cx="354450" cy="351825"/>
          </a:xfrm>
        </p:grpSpPr>
        <p:sp>
          <p:nvSpPr>
            <p:cNvPr id="11390" name="Google Shape;11390;p8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5" name="Google Shape;11395;p8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7" name="Google Shape;11397;p88"/>
          <p:cNvGrpSpPr/>
          <p:nvPr/>
        </p:nvGrpSpPr>
        <p:grpSpPr>
          <a:xfrm>
            <a:off x="6667277" y="1303887"/>
            <a:ext cx="340034" cy="340420"/>
            <a:chOff x="-12199250" y="1662675"/>
            <a:chExt cx="352075" cy="352475"/>
          </a:xfrm>
        </p:grpSpPr>
        <p:sp>
          <p:nvSpPr>
            <p:cNvPr id="11398" name="Google Shape;11398;p8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88"/>
          <p:cNvGrpSpPr/>
          <p:nvPr/>
        </p:nvGrpSpPr>
        <p:grpSpPr>
          <a:xfrm>
            <a:off x="6666130" y="1710754"/>
            <a:ext cx="342328" cy="342328"/>
            <a:chOff x="-12199250" y="2096250"/>
            <a:chExt cx="354450" cy="354450"/>
          </a:xfrm>
        </p:grpSpPr>
        <p:sp>
          <p:nvSpPr>
            <p:cNvPr id="11402" name="Google Shape;11402;p8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8"/>
          <p:cNvGrpSpPr/>
          <p:nvPr/>
        </p:nvGrpSpPr>
        <p:grpSpPr>
          <a:xfrm>
            <a:off x="6667277" y="2119708"/>
            <a:ext cx="340034" cy="341579"/>
            <a:chOff x="-12199250" y="2530225"/>
            <a:chExt cx="352075" cy="353675"/>
          </a:xfrm>
        </p:grpSpPr>
        <p:sp>
          <p:nvSpPr>
            <p:cNvPr id="11405" name="Google Shape;11405;p8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9" name="Google Shape;11409;p8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0" name="Google Shape;11410;p88"/>
          <p:cNvGrpSpPr/>
          <p:nvPr/>
        </p:nvGrpSpPr>
        <p:grpSpPr>
          <a:xfrm>
            <a:off x="4870788" y="2959488"/>
            <a:ext cx="342328" cy="339310"/>
            <a:chOff x="-10462550" y="2057650"/>
            <a:chExt cx="354450" cy="351325"/>
          </a:xfrm>
        </p:grpSpPr>
        <p:sp>
          <p:nvSpPr>
            <p:cNvPr id="11411" name="Google Shape;11411;p8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3" name="Google Shape;11413;p8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4" name="Google Shape;11414;p88"/>
          <p:cNvGrpSpPr/>
          <p:nvPr/>
        </p:nvGrpSpPr>
        <p:grpSpPr>
          <a:xfrm>
            <a:off x="6649772" y="2551051"/>
            <a:ext cx="375044" cy="340541"/>
            <a:chOff x="-8692750" y="1622100"/>
            <a:chExt cx="388325" cy="352600"/>
          </a:xfrm>
        </p:grpSpPr>
        <p:sp>
          <p:nvSpPr>
            <p:cNvPr id="11415" name="Google Shape;11415;p8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88"/>
          <p:cNvGrpSpPr/>
          <p:nvPr/>
        </p:nvGrpSpPr>
        <p:grpSpPr>
          <a:xfrm>
            <a:off x="5304253" y="1303307"/>
            <a:ext cx="341555" cy="341579"/>
            <a:chOff x="-13529550" y="1639425"/>
            <a:chExt cx="353650" cy="353675"/>
          </a:xfrm>
        </p:grpSpPr>
        <p:sp>
          <p:nvSpPr>
            <p:cNvPr id="11418" name="Google Shape;11418;p8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8"/>
          <p:cNvGrpSpPr/>
          <p:nvPr/>
        </p:nvGrpSpPr>
        <p:grpSpPr>
          <a:xfrm>
            <a:off x="5303106" y="1711889"/>
            <a:ext cx="343849" cy="340058"/>
            <a:chOff x="-13531925" y="2075775"/>
            <a:chExt cx="356025" cy="352100"/>
          </a:xfrm>
        </p:grpSpPr>
        <p:sp>
          <p:nvSpPr>
            <p:cNvPr id="11427" name="Google Shape;11427;p8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8"/>
          <p:cNvGrpSpPr/>
          <p:nvPr/>
        </p:nvGrpSpPr>
        <p:grpSpPr>
          <a:xfrm>
            <a:off x="5304627" y="2120094"/>
            <a:ext cx="340807" cy="340807"/>
            <a:chOff x="-13528775" y="2507400"/>
            <a:chExt cx="352875" cy="352875"/>
          </a:xfrm>
        </p:grpSpPr>
        <p:sp>
          <p:nvSpPr>
            <p:cNvPr id="11430" name="Google Shape;11430;p8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3" name="Google Shape;11433;p8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5" name="Google Shape;11435;p88"/>
          <p:cNvGrpSpPr/>
          <p:nvPr/>
        </p:nvGrpSpPr>
        <p:grpSpPr>
          <a:xfrm>
            <a:off x="7140133" y="2119708"/>
            <a:ext cx="308090" cy="341579"/>
            <a:chOff x="-11747150" y="2530225"/>
            <a:chExt cx="319000" cy="353675"/>
          </a:xfrm>
        </p:grpSpPr>
        <p:sp>
          <p:nvSpPr>
            <p:cNvPr id="11436" name="Google Shape;11436;p8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88"/>
          <p:cNvGrpSpPr/>
          <p:nvPr/>
        </p:nvGrpSpPr>
        <p:grpSpPr>
          <a:xfrm>
            <a:off x="5304627" y="2550919"/>
            <a:ext cx="340807" cy="340807"/>
            <a:chOff x="-10027775" y="1622900"/>
            <a:chExt cx="352875" cy="352875"/>
          </a:xfrm>
        </p:grpSpPr>
        <p:sp>
          <p:nvSpPr>
            <p:cNvPr id="11439" name="Google Shape;11439;p8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5" name="Google Shape;11445;p8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6" name="Google Shape;11446;p88"/>
          <p:cNvGrpSpPr/>
          <p:nvPr/>
        </p:nvGrpSpPr>
        <p:grpSpPr>
          <a:xfrm>
            <a:off x="8031595" y="2576583"/>
            <a:ext cx="322553" cy="342328"/>
            <a:chOff x="-10019125" y="2490075"/>
            <a:chExt cx="333975" cy="354450"/>
          </a:xfrm>
        </p:grpSpPr>
        <p:sp>
          <p:nvSpPr>
            <p:cNvPr id="11447" name="Google Shape;11447;p8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88"/>
          <p:cNvGrpSpPr/>
          <p:nvPr/>
        </p:nvGrpSpPr>
        <p:grpSpPr>
          <a:xfrm>
            <a:off x="6661180" y="2957593"/>
            <a:ext cx="352227" cy="343100"/>
            <a:chOff x="-8684100" y="2032450"/>
            <a:chExt cx="364700" cy="355250"/>
          </a:xfrm>
        </p:grpSpPr>
        <p:sp>
          <p:nvSpPr>
            <p:cNvPr id="11452" name="Google Shape;11452;p8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5" name="Google Shape;11455;p8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6" name="Google Shape;11456;p88"/>
          <p:cNvGrpSpPr/>
          <p:nvPr/>
        </p:nvGrpSpPr>
        <p:grpSpPr>
          <a:xfrm>
            <a:off x="5752039" y="1711056"/>
            <a:ext cx="343849" cy="341724"/>
            <a:chOff x="-13095575" y="2073400"/>
            <a:chExt cx="356025" cy="353825"/>
          </a:xfrm>
        </p:grpSpPr>
        <p:sp>
          <p:nvSpPr>
            <p:cNvPr id="11457" name="Google Shape;11457;p8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5" name="Google Shape;11465;p8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6" name="Google Shape;11466;p88"/>
          <p:cNvGrpSpPr/>
          <p:nvPr/>
        </p:nvGrpSpPr>
        <p:grpSpPr>
          <a:xfrm>
            <a:off x="7576787" y="1302885"/>
            <a:ext cx="343100" cy="342424"/>
            <a:chOff x="-11332875" y="1660700"/>
            <a:chExt cx="355250" cy="354550"/>
          </a:xfrm>
        </p:grpSpPr>
        <p:sp>
          <p:nvSpPr>
            <p:cNvPr id="11467" name="Google Shape;11467;p8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8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3" name="Google Shape;11473;p88"/>
          <p:cNvGrpSpPr/>
          <p:nvPr/>
        </p:nvGrpSpPr>
        <p:grpSpPr>
          <a:xfrm>
            <a:off x="5774096" y="2549397"/>
            <a:ext cx="299736" cy="343849"/>
            <a:chOff x="-9570950" y="1622100"/>
            <a:chExt cx="310350" cy="356025"/>
          </a:xfrm>
        </p:grpSpPr>
        <p:sp>
          <p:nvSpPr>
            <p:cNvPr id="11474" name="Google Shape;11474;p8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8"/>
          <p:cNvGrpSpPr/>
          <p:nvPr/>
        </p:nvGrpSpPr>
        <p:grpSpPr>
          <a:xfrm>
            <a:off x="5752800" y="2958353"/>
            <a:ext cx="342328" cy="341579"/>
            <a:chOff x="-9594575" y="2056875"/>
            <a:chExt cx="354450" cy="353675"/>
          </a:xfrm>
        </p:grpSpPr>
        <p:sp>
          <p:nvSpPr>
            <p:cNvPr id="11477" name="Google Shape;11477;p8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8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88"/>
          <p:cNvGrpSpPr/>
          <p:nvPr/>
        </p:nvGrpSpPr>
        <p:grpSpPr>
          <a:xfrm>
            <a:off x="6208482" y="1303693"/>
            <a:ext cx="342328" cy="340807"/>
            <a:chOff x="-12661600" y="1640225"/>
            <a:chExt cx="354450" cy="352875"/>
          </a:xfrm>
        </p:grpSpPr>
        <p:sp>
          <p:nvSpPr>
            <p:cNvPr id="11482" name="Google Shape;11482;p8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88"/>
          <p:cNvGrpSpPr/>
          <p:nvPr/>
        </p:nvGrpSpPr>
        <p:grpSpPr>
          <a:xfrm>
            <a:off x="6208857" y="1732231"/>
            <a:ext cx="341579" cy="299374"/>
            <a:chOff x="-12660025" y="2096250"/>
            <a:chExt cx="353675" cy="309975"/>
          </a:xfrm>
        </p:grpSpPr>
        <p:sp>
          <p:nvSpPr>
            <p:cNvPr id="11486" name="Google Shape;11486;p8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88"/>
          <p:cNvGrpSpPr/>
          <p:nvPr/>
        </p:nvGrpSpPr>
        <p:grpSpPr>
          <a:xfrm>
            <a:off x="6207335" y="2119527"/>
            <a:ext cx="344622" cy="341941"/>
            <a:chOff x="-12663175" y="2506800"/>
            <a:chExt cx="356825" cy="354050"/>
          </a:xfrm>
        </p:grpSpPr>
        <p:sp>
          <p:nvSpPr>
            <p:cNvPr id="11493" name="Google Shape;11493;p8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88"/>
          <p:cNvGrpSpPr/>
          <p:nvPr/>
        </p:nvGrpSpPr>
        <p:grpSpPr>
          <a:xfrm>
            <a:off x="8022468" y="1303307"/>
            <a:ext cx="340807" cy="341579"/>
            <a:chOff x="-10896525" y="1663050"/>
            <a:chExt cx="352875" cy="353675"/>
          </a:xfrm>
        </p:grpSpPr>
        <p:sp>
          <p:nvSpPr>
            <p:cNvPr id="11498" name="Google Shape;11498;p8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0" name="Google Shape;11500;p8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88"/>
          <p:cNvGrpSpPr/>
          <p:nvPr/>
        </p:nvGrpSpPr>
        <p:grpSpPr>
          <a:xfrm>
            <a:off x="8022082" y="2130742"/>
            <a:ext cx="341579" cy="319511"/>
            <a:chOff x="-10898100" y="2542050"/>
            <a:chExt cx="353675" cy="330825"/>
          </a:xfrm>
        </p:grpSpPr>
        <p:sp>
          <p:nvSpPr>
            <p:cNvPr id="11502" name="Google Shape;11502;p8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8"/>
          <p:cNvGrpSpPr/>
          <p:nvPr/>
        </p:nvGrpSpPr>
        <p:grpSpPr>
          <a:xfrm>
            <a:off x="6209617" y="2551607"/>
            <a:ext cx="340058" cy="339430"/>
            <a:chOff x="-9157450" y="1622750"/>
            <a:chExt cx="352100" cy="351450"/>
          </a:xfrm>
        </p:grpSpPr>
        <p:sp>
          <p:nvSpPr>
            <p:cNvPr id="11509" name="Google Shape;11509;p8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88"/>
          <p:cNvGrpSpPr/>
          <p:nvPr/>
        </p:nvGrpSpPr>
        <p:grpSpPr>
          <a:xfrm>
            <a:off x="6247658" y="2959874"/>
            <a:ext cx="263977" cy="338537"/>
            <a:chOff x="-9119650" y="2056875"/>
            <a:chExt cx="273325" cy="350525"/>
          </a:xfrm>
        </p:grpSpPr>
        <p:sp>
          <p:nvSpPr>
            <p:cNvPr id="11512" name="Google Shape;11512;p8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4" name="Google Shape;11514;p8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8"/>
          <p:cNvGrpSpPr/>
          <p:nvPr/>
        </p:nvGrpSpPr>
        <p:grpSpPr>
          <a:xfrm>
            <a:off x="7576790" y="2989279"/>
            <a:ext cx="343094" cy="341569"/>
            <a:chOff x="6001575" y="3119050"/>
            <a:chExt cx="315025" cy="313625"/>
          </a:xfrm>
        </p:grpSpPr>
        <p:sp>
          <p:nvSpPr>
            <p:cNvPr id="11517" name="Google Shape;11517;p8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22"/>
        <p:cNvGrpSpPr/>
        <p:nvPr/>
      </p:nvGrpSpPr>
      <p:grpSpPr>
        <a:xfrm>
          <a:off x="0" y="0"/>
          <a:ext cx="0" cy="0"/>
          <a:chOff x="0" y="0"/>
          <a:chExt cx="0" cy="0"/>
        </a:xfrm>
      </p:grpSpPr>
      <p:sp>
        <p:nvSpPr>
          <p:cNvPr id="11523" name="Google Shape;11523;p8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4" name="Google Shape;11524;p89"/>
          <p:cNvGrpSpPr/>
          <p:nvPr/>
        </p:nvGrpSpPr>
        <p:grpSpPr>
          <a:xfrm>
            <a:off x="829227" y="2273195"/>
            <a:ext cx="476329" cy="476213"/>
            <a:chOff x="-21298675" y="2414425"/>
            <a:chExt cx="306400" cy="306325"/>
          </a:xfrm>
        </p:grpSpPr>
        <p:sp>
          <p:nvSpPr>
            <p:cNvPr id="11525" name="Google Shape;11525;p8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9"/>
          <p:cNvGrpSpPr/>
          <p:nvPr/>
        </p:nvGrpSpPr>
        <p:grpSpPr>
          <a:xfrm>
            <a:off x="828605" y="2865128"/>
            <a:ext cx="477573" cy="445432"/>
            <a:chOff x="-21299475" y="2798025"/>
            <a:chExt cx="307200" cy="286525"/>
          </a:xfrm>
        </p:grpSpPr>
        <p:sp>
          <p:nvSpPr>
            <p:cNvPr id="11529" name="Google Shape;11529;p8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1" name="Google Shape;11541;p8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4" name="Google Shape;11544;p89"/>
          <p:cNvGrpSpPr/>
          <p:nvPr/>
        </p:nvGrpSpPr>
        <p:grpSpPr>
          <a:xfrm>
            <a:off x="6697960" y="1688917"/>
            <a:ext cx="413912" cy="472676"/>
            <a:chOff x="-17545650" y="2051350"/>
            <a:chExt cx="266250" cy="304050"/>
          </a:xfrm>
        </p:grpSpPr>
        <p:sp>
          <p:nvSpPr>
            <p:cNvPr id="11545" name="Google Shape;11545;p8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8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0" name="Google Shape;11550;p89"/>
          <p:cNvGrpSpPr/>
          <p:nvPr/>
        </p:nvGrpSpPr>
        <p:grpSpPr>
          <a:xfrm>
            <a:off x="6668578" y="2865574"/>
            <a:ext cx="472676" cy="444538"/>
            <a:chOff x="-17565350" y="2809825"/>
            <a:chExt cx="304050" cy="285950"/>
          </a:xfrm>
        </p:grpSpPr>
        <p:sp>
          <p:nvSpPr>
            <p:cNvPr id="11551" name="Google Shape;11551;p8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6" name="Google Shape;11556;p8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9" name="Google Shape;11559;p89"/>
          <p:cNvGrpSpPr/>
          <p:nvPr/>
        </p:nvGrpSpPr>
        <p:grpSpPr>
          <a:xfrm>
            <a:off x="1441487" y="2850904"/>
            <a:ext cx="416283" cy="473881"/>
            <a:chOff x="-20904875" y="2788575"/>
            <a:chExt cx="267775" cy="304825"/>
          </a:xfrm>
        </p:grpSpPr>
        <p:sp>
          <p:nvSpPr>
            <p:cNvPr id="11560" name="Google Shape;11560;p8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9"/>
          <p:cNvGrpSpPr/>
          <p:nvPr/>
        </p:nvGrpSpPr>
        <p:grpSpPr>
          <a:xfrm>
            <a:off x="4381902" y="2275564"/>
            <a:ext cx="360045" cy="471471"/>
            <a:chOff x="-19006700" y="2434925"/>
            <a:chExt cx="231600" cy="303275"/>
          </a:xfrm>
        </p:grpSpPr>
        <p:sp>
          <p:nvSpPr>
            <p:cNvPr id="11563" name="Google Shape;11563;p8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7" name="Google Shape;11567;p8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9" name="Google Shape;11569;p89"/>
          <p:cNvGrpSpPr/>
          <p:nvPr/>
        </p:nvGrpSpPr>
        <p:grpSpPr>
          <a:xfrm>
            <a:off x="7260501" y="2289051"/>
            <a:ext cx="473881" cy="444499"/>
            <a:chOff x="-17190425" y="2435725"/>
            <a:chExt cx="304825" cy="285925"/>
          </a:xfrm>
        </p:grpSpPr>
        <p:sp>
          <p:nvSpPr>
            <p:cNvPr id="11570" name="Google Shape;11570;p8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8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4" name="Google Shape;11574;p89"/>
          <p:cNvGrpSpPr/>
          <p:nvPr/>
        </p:nvGrpSpPr>
        <p:grpSpPr>
          <a:xfrm>
            <a:off x="4915227" y="3444650"/>
            <a:ext cx="476329" cy="475086"/>
            <a:chOff x="-15719925" y="2416825"/>
            <a:chExt cx="306400" cy="305600"/>
          </a:xfrm>
        </p:grpSpPr>
        <p:sp>
          <p:nvSpPr>
            <p:cNvPr id="11575" name="Google Shape;11575;p8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8" name="Google Shape;11578;p8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0" name="Google Shape;11580;p89"/>
          <p:cNvGrpSpPr/>
          <p:nvPr/>
        </p:nvGrpSpPr>
        <p:grpSpPr>
          <a:xfrm>
            <a:off x="2001521" y="2851506"/>
            <a:ext cx="479983" cy="472676"/>
            <a:chOff x="-20550425" y="2789350"/>
            <a:chExt cx="308750" cy="304050"/>
          </a:xfrm>
        </p:grpSpPr>
        <p:sp>
          <p:nvSpPr>
            <p:cNvPr id="11581" name="Google Shape;11581;p8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89"/>
          <p:cNvGrpSpPr/>
          <p:nvPr/>
        </p:nvGrpSpPr>
        <p:grpSpPr>
          <a:xfrm>
            <a:off x="4916888" y="1688158"/>
            <a:ext cx="473920" cy="474192"/>
            <a:chOff x="-18666450" y="2059825"/>
            <a:chExt cx="304850" cy="305025"/>
          </a:xfrm>
        </p:grpSpPr>
        <p:sp>
          <p:nvSpPr>
            <p:cNvPr id="11584" name="Google Shape;11584;p8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89"/>
          <p:cNvGrpSpPr/>
          <p:nvPr/>
        </p:nvGrpSpPr>
        <p:grpSpPr>
          <a:xfrm>
            <a:off x="4916286" y="2275584"/>
            <a:ext cx="475125" cy="471432"/>
            <a:chOff x="-18668025" y="2435725"/>
            <a:chExt cx="305625" cy="303250"/>
          </a:xfrm>
        </p:grpSpPr>
        <p:sp>
          <p:nvSpPr>
            <p:cNvPr id="11587" name="Google Shape;11587;p8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89"/>
          <p:cNvGrpSpPr/>
          <p:nvPr/>
        </p:nvGrpSpPr>
        <p:grpSpPr>
          <a:xfrm>
            <a:off x="4915683" y="2850902"/>
            <a:ext cx="476329" cy="473881"/>
            <a:chOff x="-18668800" y="2807475"/>
            <a:chExt cx="306400" cy="304825"/>
          </a:xfrm>
        </p:grpSpPr>
        <p:sp>
          <p:nvSpPr>
            <p:cNvPr id="11590" name="Google Shape;11590;p8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89"/>
          <p:cNvGrpSpPr/>
          <p:nvPr/>
        </p:nvGrpSpPr>
        <p:grpSpPr>
          <a:xfrm>
            <a:off x="7869652" y="1687693"/>
            <a:ext cx="416361" cy="475125"/>
            <a:chOff x="-16798200" y="2050575"/>
            <a:chExt cx="267825" cy="305625"/>
          </a:xfrm>
        </p:grpSpPr>
        <p:sp>
          <p:nvSpPr>
            <p:cNvPr id="11600" name="Google Shape;11600;p8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89"/>
          <p:cNvGrpSpPr/>
          <p:nvPr/>
        </p:nvGrpSpPr>
        <p:grpSpPr>
          <a:xfrm>
            <a:off x="7840270" y="2852127"/>
            <a:ext cx="475125" cy="471432"/>
            <a:chOff x="-16817100" y="2801175"/>
            <a:chExt cx="305625" cy="303250"/>
          </a:xfrm>
        </p:grpSpPr>
        <p:sp>
          <p:nvSpPr>
            <p:cNvPr id="11604" name="Google Shape;11604;p8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89"/>
          <p:cNvGrpSpPr/>
          <p:nvPr/>
        </p:nvGrpSpPr>
        <p:grpSpPr>
          <a:xfrm>
            <a:off x="7247390" y="3444614"/>
            <a:ext cx="476329" cy="475125"/>
            <a:chOff x="-15717575" y="2786200"/>
            <a:chExt cx="306400" cy="305625"/>
          </a:xfrm>
        </p:grpSpPr>
        <p:sp>
          <p:nvSpPr>
            <p:cNvPr id="11613" name="Google Shape;11613;p8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89"/>
          <p:cNvGrpSpPr/>
          <p:nvPr/>
        </p:nvGrpSpPr>
        <p:grpSpPr>
          <a:xfrm>
            <a:off x="2584963" y="1688296"/>
            <a:ext cx="475125" cy="473920"/>
            <a:chOff x="-20173175" y="2038750"/>
            <a:chExt cx="305625" cy="304850"/>
          </a:xfrm>
        </p:grpSpPr>
        <p:sp>
          <p:nvSpPr>
            <p:cNvPr id="11621" name="Google Shape;11621;p8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8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4" name="Google Shape;11624;p89"/>
          <p:cNvGrpSpPr/>
          <p:nvPr/>
        </p:nvGrpSpPr>
        <p:grpSpPr>
          <a:xfrm>
            <a:off x="2586187" y="2850282"/>
            <a:ext cx="472676" cy="475125"/>
            <a:chOff x="-20173175" y="2787775"/>
            <a:chExt cx="304050" cy="305625"/>
          </a:xfrm>
        </p:grpSpPr>
        <p:sp>
          <p:nvSpPr>
            <p:cNvPr id="11625" name="Google Shape;11625;p8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9"/>
          <p:cNvGrpSpPr/>
          <p:nvPr/>
        </p:nvGrpSpPr>
        <p:grpSpPr>
          <a:xfrm>
            <a:off x="5511171" y="2275564"/>
            <a:ext cx="473881" cy="471471"/>
            <a:chOff x="-18294675" y="2434925"/>
            <a:chExt cx="304825" cy="303275"/>
          </a:xfrm>
        </p:grpSpPr>
        <p:sp>
          <p:nvSpPr>
            <p:cNvPr id="11633" name="Google Shape;11633;p8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89"/>
          <p:cNvGrpSpPr/>
          <p:nvPr/>
        </p:nvGrpSpPr>
        <p:grpSpPr>
          <a:xfrm>
            <a:off x="5567487" y="2852107"/>
            <a:ext cx="361250" cy="471471"/>
            <a:chOff x="-18258450" y="2809825"/>
            <a:chExt cx="232375" cy="303275"/>
          </a:xfrm>
        </p:grpSpPr>
        <p:sp>
          <p:nvSpPr>
            <p:cNvPr id="11637" name="Google Shape;11637;p8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0" name="Google Shape;11640;p8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1" name="Google Shape;11641;p89"/>
          <p:cNvGrpSpPr/>
          <p:nvPr/>
        </p:nvGrpSpPr>
        <p:grpSpPr>
          <a:xfrm>
            <a:off x="3777686" y="3445233"/>
            <a:ext cx="415117" cy="473920"/>
            <a:chOff x="-16422500" y="2425450"/>
            <a:chExt cx="267025" cy="304850"/>
          </a:xfrm>
        </p:grpSpPr>
        <p:sp>
          <p:nvSpPr>
            <p:cNvPr id="11642" name="Google Shape;11642;p8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89"/>
          <p:cNvGrpSpPr/>
          <p:nvPr/>
        </p:nvGrpSpPr>
        <p:grpSpPr>
          <a:xfrm>
            <a:off x="6080447" y="3445838"/>
            <a:ext cx="473920" cy="472676"/>
            <a:chOff x="-16442200" y="2801175"/>
            <a:chExt cx="304850" cy="304050"/>
          </a:xfrm>
        </p:grpSpPr>
        <p:sp>
          <p:nvSpPr>
            <p:cNvPr id="11646" name="Google Shape;11646;p8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9" name="Google Shape;11649;p8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1" name="Google Shape;11651;p89"/>
          <p:cNvGrpSpPr/>
          <p:nvPr/>
        </p:nvGrpSpPr>
        <p:grpSpPr>
          <a:xfrm>
            <a:off x="3156161" y="2276343"/>
            <a:ext cx="481265" cy="469917"/>
            <a:chOff x="-19802200" y="2416025"/>
            <a:chExt cx="309575" cy="302275"/>
          </a:xfrm>
        </p:grpSpPr>
        <p:sp>
          <p:nvSpPr>
            <p:cNvPr id="11652" name="Google Shape;11652;p8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89"/>
          <p:cNvGrpSpPr/>
          <p:nvPr/>
        </p:nvGrpSpPr>
        <p:grpSpPr>
          <a:xfrm>
            <a:off x="3159232" y="2851506"/>
            <a:ext cx="475125" cy="472676"/>
            <a:chOff x="-19801400" y="2788575"/>
            <a:chExt cx="305625" cy="304050"/>
          </a:xfrm>
        </p:grpSpPr>
        <p:sp>
          <p:nvSpPr>
            <p:cNvPr id="11658" name="Google Shape;11658;p8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89"/>
          <p:cNvGrpSpPr/>
          <p:nvPr/>
        </p:nvGrpSpPr>
        <p:grpSpPr>
          <a:xfrm>
            <a:off x="6114308" y="1688916"/>
            <a:ext cx="422463" cy="472676"/>
            <a:chOff x="-17903225" y="2060800"/>
            <a:chExt cx="271750" cy="304050"/>
          </a:xfrm>
        </p:grpSpPr>
        <p:sp>
          <p:nvSpPr>
            <p:cNvPr id="11665" name="Google Shape;11665;p8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89"/>
          <p:cNvGrpSpPr/>
          <p:nvPr/>
        </p:nvGrpSpPr>
        <p:grpSpPr>
          <a:xfrm>
            <a:off x="6088599" y="2274962"/>
            <a:ext cx="473881" cy="472676"/>
            <a:chOff x="-17918975" y="2435725"/>
            <a:chExt cx="304825" cy="304050"/>
          </a:xfrm>
        </p:grpSpPr>
        <p:sp>
          <p:nvSpPr>
            <p:cNvPr id="11669" name="Google Shape;11669;p8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89"/>
          <p:cNvGrpSpPr/>
          <p:nvPr/>
        </p:nvGrpSpPr>
        <p:grpSpPr>
          <a:xfrm>
            <a:off x="6117359" y="2852729"/>
            <a:ext cx="416361" cy="470228"/>
            <a:chOff x="-17899300" y="2810625"/>
            <a:chExt cx="267825" cy="302475"/>
          </a:xfrm>
        </p:grpSpPr>
        <p:sp>
          <p:nvSpPr>
            <p:cNvPr id="11672" name="Google Shape;11672;p8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89"/>
          <p:cNvGrpSpPr/>
          <p:nvPr/>
        </p:nvGrpSpPr>
        <p:grpSpPr>
          <a:xfrm>
            <a:off x="2023212" y="3461166"/>
            <a:ext cx="472676" cy="442089"/>
            <a:chOff x="-16066500" y="2060800"/>
            <a:chExt cx="304050" cy="284375"/>
          </a:xfrm>
        </p:grpSpPr>
        <p:sp>
          <p:nvSpPr>
            <p:cNvPr id="11676" name="Google Shape;11676;p8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1" name="Google Shape;11681;p8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4" name="Google Shape;11684;p89"/>
          <p:cNvGrpSpPr/>
          <p:nvPr/>
        </p:nvGrpSpPr>
        <p:grpSpPr>
          <a:xfrm>
            <a:off x="7907919" y="2297751"/>
            <a:ext cx="368362" cy="419314"/>
            <a:chOff x="4995050" y="3245650"/>
            <a:chExt cx="236950" cy="269725"/>
          </a:xfrm>
        </p:grpSpPr>
        <p:sp>
          <p:nvSpPr>
            <p:cNvPr id="11685" name="Google Shape;11685;p8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8" name="Google Shape;11688;p89"/>
            <p:cNvGrpSpPr/>
            <p:nvPr/>
          </p:nvGrpSpPr>
          <p:grpSpPr>
            <a:xfrm>
              <a:off x="4995050" y="3245650"/>
              <a:ext cx="236950" cy="269725"/>
              <a:chOff x="4995050" y="3245650"/>
              <a:chExt cx="236950" cy="269725"/>
            </a:xfrm>
          </p:grpSpPr>
          <p:sp>
            <p:nvSpPr>
              <p:cNvPr id="11689" name="Google Shape;11689;p8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91" name="Google Shape;11691;p89"/>
          <p:cNvGrpSpPr/>
          <p:nvPr/>
        </p:nvGrpSpPr>
        <p:grpSpPr>
          <a:xfrm>
            <a:off x="5507712" y="1689744"/>
            <a:ext cx="483749" cy="481292"/>
            <a:chOff x="4724650" y="2885700"/>
            <a:chExt cx="270750" cy="269375"/>
          </a:xfrm>
        </p:grpSpPr>
        <p:sp>
          <p:nvSpPr>
            <p:cNvPr id="11692" name="Google Shape;11692;p8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9"/>
          <p:cNvGrpSpPr/>
          <p:nvPr/>
        </p:nvGrpSpPr>
        <p:grpSpPr>
          <a:xfrm>
            <a:off x="4374817" y="1683870"/>
            <a:ext cx="389425" cy="467822"/>
            <a:chOff x="4459350" y="2882125"/>
            <a:chExt cx="228375" cy="274350"/>
          </a:xfrm>
        </p:grpSpPr>
        <p:sp>
          <p:nvSpPr>
            <p:cNvPr id="11700" name="Google Shape;11700;p8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705" name="Google Shape;11705;p8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706" name="Google Shape;11706;p8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10"/>
        <p:cNvGrpSpPr/>
        <p:nvPr/>
      </p:nvGrpSpPr>
      <p:grpSpPr>
        <a:xfrm>
          <a:off x="0" y="0"/>
          <a:ext cx="0" cy="0"/>
          <a:chOff x="0" y="0"/>
          <a:chExt cx="0" cy="0"/>
        </a:xfrm>
      </p:grpSpPr>
      <p:sp>
        <p:nvSpPr>
          <p:cNvPr id="11711" name="Google Shape;11711;p9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12" name="Google Shape;11712;p9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3" name="Google Shape;11713;p90"/>
          <p:cNvGrpSpPr/>
          <p:nvPr/>
        </p:nvGrpSpPr>
        <p:grpSpPr>
          <a:xfrm>
            <a:off x="835580" y="2140412"/>
            <a:ext cx="426462" cy="420796"/>
            <a:chOff x="-6713450" y="2397900"/>
            <a:chExt cx="295375" cy="291450"/>
          </a:xfrm>
        </p:grpSpPr>
        <p:sp>
          <p:nvSpPr>
            <p:cNvPr id="11714" name="Google Shape;11714;p9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6" name="Google Shape;11716;p9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7" name="Google Shape;11717;p90"/>
          <p:cNvGrpSpPr/>
          <p:nvPr/>
        </p:nvGrpSpPr>
        <p:grpSpPr>
          <a:xfrm>
            <a:off x="3540341" y="1631401"/>
            <a:ext cx="423069" cy="420507"/>
            <a:chOff x="-4932650" y="2046625"/>
            <a:chExt cx="293025" cy="291250"/>
          </a:xfrm>
        </p:grpSpPr>
        <p:sp>
          <p:nvSpPr>
            <p:cNvPr id="11718" name="Google Shape;11718;p9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0" name="Google Shape;11720;p9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1" name="Google Shape;11721;p90"/>
          <p:cNvGrpSpPr/>
          <p:nvPr/>
        </p:nvGrpSpPr>
        <p:grpSpPr>
          <a:xfrm>
            <a:off x="3552272" y="2660957"/>
            <a:ext cx="423069" cy="420796"/>
            <a:chOff x="-4931075" y="2765725"/>
            <a:chExt cx="293025" cy="291450"/>
          </a:xfrm>
        </p:grpSpPr>
        <p:sp>
          <p:nvSpPr>
            <p:cNvPr id="11722" name="Google Shape;11722;p9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90"/>
          <p:cNvGrpSpPr/>
          <p:nvPr/>
        </p:nvGrpSpPr>
        <p:grpSpPr>
          <a:xfrm>
            <a:off x="6257840" y="1656289"/>
            <a:ext cx="420796" cy="370732"/>
            <a:chOff x="-3137650" y="2067900"/>
            <a:chExt cx="291450" cy="256775"/>
          </a:xfrm>
        </p:grpSpPr>
        <p:sp>
          <p:nvSpPr>
            <p:cNvPr id="11725" name="Google Shape;11725;p9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8" name="Google Shape;11728;p90"/>
          <p:cNvGrpSpPr/>
          <p:nvPr/>
        </p:nvGrpSpPr>
        <p:grpSpPr>
          <a:xfrm>
            <a:off x="6257840" y="2139926"/>
            <a:ext cx="420796" cy="421770"/>
            <a:chOff x="-3137650" y="2408950"/>
            <a:chExt cx="291450" cy="292125"/>
          </a:xfrm>
        </p:grpSpPr>
        <p:sp>
          <p:nvSpPr>
            <p:cNvPr id="11729" name="Google Shape;11729;p9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90"/>
          <p:cNvGrpSpPr/>
          <p:nvPr/>
        </p:nvGrpSpPr>
        <p:grpSpPr>
          <a:xfrm>
            <a:off x="6269771" y="2685412"/>
            <a:ext cx="420796" cy="371887"/>
            <a:chOff x="-3137650" y="2787000"/>
            <a:chExt cx="291450" cy="257575"/>
          </a:xfrm>
        </p:grpSpPr>
        <p:sp>
          <p:nvSpPr>
            <p:cNvPr id="11735" name="Google Shape;11735;p9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3" name="Google Shape;11743;p9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6" name="Google Shape;11746;p90"/>
          <p:cNvGrpSpPr/>
          <p:nvPr/>
        </p:nvGrpSpPr>
        <p:grpSpPr>
          <a:xfrm>
            <a:off x="1387948" y="2660397"/>
            <a:ext cx="421914" cy="421914"/>
            <a:chOff x="-6354300" y="2757075"/>
            <a:chExt cx="292225" cy="292225"/>
          </a:xfrm>
        </p:grpSpPr>
        <p:sp>
          <p:nvSpPr>
            <p:cNvPr id="11747" name="Google Shape;11747;p9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90"/>
          <p:cNvGrpSpPr/>
          <p:nvPr/>
        </p:nvGrpSpPr>
        <p:grpSpPr>
          <a:xfrm>
            <a:off x="4081951" y="1629560"/>
            <a:ext cx="424188" cy="424188"/>
            <a:chOff x="-4573475" y="2045850"/>
            <a:chExt cx="293800" cy="293800"/>
          </a:xfrm>
        </p:grpSpPr>
        <p:sp>
          <p:nvSpPr>
            <p:cNvPr id="11752" name="Google Shape;11752;p9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90"/>
          <p:cNvGrpSpPr/>
          <p:nvPr/>
        </p:nvGrpSpPr>
        <p:grpSpPr>
          <a:xfrm>
            <a:off x="4081374" y="2138699"/>
            <a:ext cx="425343" cy="424225"/>
            <a:chOff x="-4570325" y="2405775"/>
            <a:chExt cx="294600" cy="293825"/>
          </a:xfrm>
        </p:grpSpPr>
        <p:sp>
          <p:nvSpPr>
            <p:cNvPr id="11755" name="Google Shape;11755;p9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90"/>
          <p:cNvGrpSpPr/>
          <p:nvPr/>
        </p:nvGrpSpPr>
        <p:grpSpPr>
          <a:xfrm>
            <a:off x="4094442" y="2659838"/>
            <a:ext cx="423069" cy="423033"/>
            <a:chOff x="-4572700" y="2764950"/>
            <a:chExt cx="293025" cy="293000"/>
          </a:xfrm>
        </p:grpSpPr>
        <p:sp>
          <p:nvSpPr>
            <p:cNvPr id="11758" name="Google Shape;11758;p9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90"/>
          <p:cNvGrpSpPr/>
          <p:nvPr/>
        </p:nvGrpSpPr>
        <p:grpSpPr>
          <a:xfrm>
            <a:off x="6813205" y="1631239"/>
            <a:ext cx="414840" cy="420832"/>
            <a:chOff x="-2777700" y="2049775"/>
            <a:chExt cx="287325" cy="291475"/>
          </a:xfrm>
        </p:grpSpPr>
        <p:sp>
          <p:nvSpPr>
            <p:cNvPr id="11764" name="Google Shape;11764;p9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90"/>
          <p:cNvGrpSpPr/>
          <p:nvPr/>
        </p:nvGrpSpPr>
        <p:grpSpPr>
          <a:xfrm>
            <a:off x="6809667" y="2140431"/>
            <a:ext cx="421914" cy="420759"/>
            <a:chOff x="-2571737" y="2403625"/>
            <a:chExt cx="292225" cy="291425"/>
          </a:xfrm>
        </p:grpSpPr>
        <p:sp>
          <p:nvSpPr>
            <p:cNvPr id="11768" name="Google Shape;11768;p9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90"/>
          <p:cNvGrpSpPr/>
          <p:nvPr/>
        </p:nvGrpSpPr>
        <p:grpSpPr>
          <a:xfrm>
            <a:off x="6809667" y="2661534"/>
            <a:ext cx="421914" cy="419640"/>
            <a:chOff x="-2571737" y="2764550"/>
            <a:chExt cx="292225" cy="290650"/>
          </a:xfrm>
        </p:grpSpPr>
        <p:sp>
          <p:nvSpPr>
            <p:cNvPr id="11776" name="Google Shape;11776;p9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90"/>
          <p:cNvGrpSpPr/>
          <p:nvPr/>
        </p:nvGrpSpPr>
        <p:grpSpPr>
          <a:xfrm>
            <a:off x="3009168" y="3230538"/>
            <a:ext cx="421914" cy="423864"/>
            <a:chOff x="-1333975" y="2365850"/>
            <a:chExt cx="292225" cy="293575"/>
          </a:xfrm>
        </p:grpSpPr>
        <p:sp>
          <p:nvSpPr>
            <p:cNvPr id="11780" name="Google Shape;11780;p9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90"/>
          <p:cNvGrpSpPr/>
          <p:nvPr/>
        </p:nvGrpSpPr>
        <p:grpSpPr>
          <a:xfrm>
            <a:off x="1942643" y="2660397"/>
            <a:ext cx="398020" cy="421914"/>
            <a:chOff x="-5995925" y="2757850"/>
            <a:chExt cx="275675" cy="292225"/>
          </a:xfrm>
        </p:grpSpPr>
        <p:sp>
          <p:nvSpPr>
            <p:cNvPr id="11789" name="Google Shape;11789;p9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90"/>
          <p:cNvGrpSpPr/>
          <p:nvPr/>
        </p:nvGrpSpPr>
        <p:grpSpPr>
          <a:xfrm>
            <a:off x="4622930" y="1631816"/>
            <a:ext cx="421951" cy="419677"/>
            <a:chOff x="-4211975" y="2046625"/>
            <a:chExt cx="292250" cy="290675"/>
          </a:xfrm>
        </p:grpSpPr>
        <p:sp>
          <p:nvSpPr>
            <p:cNvPr id="11799" name="Google Shape;11799;p9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90"/>
          <p:cNvGrpSpPr/>
          <p:nvPr/>
        </p:nvGrpSpPr>
        <p:grpSpPr>
          <a:xfrm>
            <a:off x="4672976" y="2138699"/>
            <a:ext cx="321859" cy="424225"/>
            <a:chOff x="-4178875" y="2405775"/>
            <a:chExt cx="222925" cy="293825"/>
          </a:xfrm>
        </p:grpSpPr>
        <p:sp>
          <p:nvSpPr>
            <p:cNvPr id="11802" name="Google Shape;11802;p9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90"/>
          <p:cNvGrpSpPr/>
          <p:nvPr/>
        </p:nvGrpSpPr>
        <p:grpSpPr>
          <a:xfrm>
            <a:off x="4635439" y="2673483"/>
            <a:ext cx="420796" cy="395746"/>
            <a:chOff x="-4211975" y="2783850"/>
            <a:chExt cx="291450" cy="274100"/>
          </a:xfrm>
        </p:grpSpPr>
        <p:sp>
          <p:nvSpPr>
            <p:cNvPr id="11806" name="Google Shape;11806;p9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9" name="Google Shape;11809;p9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0" name="Google Shape;11810;p90"/>
          <p:cNvGrpSpPr/>
          <p:nvPr/>
        </p:nvGrpSpPr>
        <p:grpSpPr>
          <a:xfrm>
            <a:off x="7340368" y="2140413"/>
            <a:ext cx="420796" cy="420796"/>
            <a:chOff x="-2419325" y="2408150"/>
            <a:chExt cx="291450" cy="291450"/>
          </a:xfrm>
        </p:grpSpPr>
        <p:sp>
          <p:nvSpPr>
            <p:cNvPr id="11811" name="Google Shape;11811;p9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8" name="Google Shape;11818;p9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9" name="Google Shape;11819;p90"/>
          <p:cNvGrpSpPr/>
          <p:nvPr/>
        </p:nvGrpSpPr>
        <p:grpSpPr>
          <a:xfrm>
            <a:off x="4661893" y="3231514"/>
            <a:ext cx="420796" cy="421914"/>
            <a:chOff x="-1333200" y="2770450"/>
            <a:chExt cx="291450" cy="292225"/>
          </a:xfrm>
        </p:grpSpPr>
        <p:sp>
          <p:nvSpPr>
            <p:cNvPr id="11820" name="Google Shape;11820;p9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90"/>
          <p:cNvGrpSpPr/>
          <p:nvPr/>
        </p:nvGrpSpPr>
        <p:grpSpPr>
          <a:xfrm>
            <a:off x="2458506" y="1631256"/>
            <a:ext cx="423069" cy="420796"/>
            <a:chOff x="-5635200" y="2037975"/>
            <a:chExt cx="293025" cy="291450"/>
          </a:xfrm>
        </p:grpSpPr>
        <p:sp>
          <p:nvSpPr>
            <p:cNvPr id="11823" name="Google Shape;11823;p9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90"/>
          <p:cNvGrpSpPr/>
          <p:nvPr/>
        </p:nvGrpSpPr>
        <p:grpSpPr>
          <a:xfrm>
            <a:off x="2456792" y="2140412"/>
            <a:ext cx="426499" cy="420796"/>
            <a:chOff x="-5637575" y="2397900"/>
            <a:chExt cx="295400" cy="291450"/>
          </a:xfrm>
        </p:grpSpPr>
        <p:sp>
          <p:nvSpPr>
            <p:cNvPr id="11826" name="Google Shape;11826;p9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90"/>
          <p:cNvGrpSpPr/>
          <p:nvPr/>
        </p:nvGrpSpPr>
        <p:grpSpPr>
          <a:xfrm>
            <a:off x="2470455" y="2660397"/>
            <a:ext cx="423033" cy="421914"/>
            <a:chOff x="-5635975" y="2757075"/>
            <a:chExt cx="293000" cy="292225"/>
          </a:xfrm>
        </p:grpSpPr>
        <p:sp>
          <p:nvSpPr>
            <p:cNvPr id="11831" name="Google Shape;11831;p9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90"/>
          <p:cNvGrpSpPr/>
          <p:nvPr/>
        </p:nvGrpSpPr>
        <p:grpSpPr>
          <a:xfrm>
            <a:off x="5154391" y="1631256"/>
            <a:ext cx="423069" cy="420796"/>
            <a:chOff x="-3854375" y="2046625"/>
            <a:chExt cx="293025" cy="291450"/>
          </a:xfrm>
        </p:grpSpPr>
        <p:sp>
          <p:nvSpPr>
            <p:cNvPr id="11834" name="Google Shape;11834;p9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90"/>
          <p:cNvGrpSpPr/>
          <p:nvPr/>
        </p:nvGrpSpPr>
        <p:grpSpPr>
          <a:xfrm>
            <a:off x="5153254" y="2138717"/>
            <a:ext cx="425343" cy="424188"/>
            <a:chOff x="-3854375" y="2405000"/>
            <a:chExt cx="294600" cy="293800"/>
          </a:xfrm>
        </p:grpSpPr>
        <p:sp>
          <p:nvSpPr>
            <p:cNvPr id="11837" name="Google Shape;11837;p9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90"/>
          <p:cNvGrpSpPr/>
          <p:nvPr/>
        </p:nvGrpSpPr>
        <p:grpSpPr>
          <a:xfrm>
            <a:off x="5167459" y="2659838"/>
            <a:ext cx="420796" cy="423033"/>
            <a:chOff x="-3852025" y="2764950"/>
            <a:chExt cx="291450" cy="293000"/>
          </a:xfrm>
        </p:grpSpPr>
        <p:sp>
          <p:nvSpPr>
            <p:cNvPr id="11840" name="Google Shape;11840;p9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2" name="Google Shape;11842;p9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4" name="Google Shape;11844;p90"/>
          <p:cNvGrpSpPr/>
          <p:nvPr/>
        </p:nvGrpSpPr>
        <p:grpSpPr>
          <a:xfrm>
            <a:off x="7890048" y="2660398"/>
            <a:ext cx="420796" cy="421914"/>
            <a:chOff x="-2060175" y="2768875"/>
            <a:chExt cx="291450" cy="292225"/>
          </a:xfrm>
        </p:grpSpPr>
        <p:sp>
          <p:nvSpPr>
            <p:cNvPr id="11845" name="Google Shape;11845;p9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90"/>
          <p:cNvGrpSpPr/>
          <p:nvPr/>
        </p:nvGrpSpPr>
        <p:grpSpPr>
          <a:xfrm>
            <a:off x="1903657" y="3232071"/>
            <a:ext cx="421914" cy="420796"/>
            <a:chOff x="-937025" y="2064750"/>
            <a:chExt cx="292225" cy="291450"/>
          </a:xfrm>
        </p:grpSpPr>
        <p:sp>
          <p:nvSpPr>
            <p:cNvPr id="11848" name="Google Shape;11848;p9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90"/>
          <p:cNvGrpSpPr/>
          <p:nvPr/>
        </p:nvGrpSpPr>
        <p:grpSpPr>
          <a:xfrm>
            <a:off x="3006820" y="1630697"/>
            <a:ext cx="421951" cy="421914"/>
            <a:chOff x="-5276050" y="2037975"/>
            <a:chExt cx="292250" cy="292225"/>
          </a:xfrm>
        </p:grpSpPr>
        <p:sp>
          <p:nvSpPr>
            <p:cNvPr id="11852" name="Google Shape;11852;p9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5" name="Google Shape;11855;p9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7" name="Google Shape;11857;p90"/>
          <p:cNvGrpSpPr/>
          <p:nvPr/>
        </p:nvGrpSpPr>
        <p:grpSpPr>
          <a:xfrm>
            <a:off x="5765634" y="1631256"/>
            <a:ext cx="324133" cy="420796"/>
            <a:chOff x="-3462150" y="2046625"/>
            <a:chExt cx="224500" cy="291450"/>
          </a:xfrm>
        </p:grpSpPr>
        <p:sp>
          <p:nvSpPr>
            <p:cNvPr id="11858" name="Google Shape;11858;p9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90"/>
          <p:cNvGrpSpPr/>
          <p:nvPr/>
        </p:nvGrpSpPr>
        <p:grpSpPr>
          <a:xfrm>
            <a:off x="5741197" y="2139276"/>
            <a:ext cx="373006" cy="423069"/>
            <a:chOff x="-3478675" y="2405775"/>
            <a:chExt cx="258350" cy="293025"/>
          </a:xfrm>
        </p:grpSpPr>
        <p:sp>
          <p:nvSpPr>
            <p:cNvPr id="11866" name="Google Shape;11866;p9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90"/>
          <p:cNvGrpSpPr/>
          <p:nvPr/>
        </p:nvGrpSpPr>
        <p:grpSpPr>
          <a:xfrm>
            <a:off x="5803715" y="2660398"/>
            <a:ext cx="271831" cy="421914"/>
            <a:chOff x="-3443250" y="2765725"/>
            <a:chExt cx="188275" cy="292225"/>
          </a:xfrm>
        </p:grpSpPr>
        <p:sp>
          <p:nvSpPr>
            <p:cNvPr id="11871" name="Google Shape;11871;p9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90"/>
          <p:cNvGrpSpPr/>
          <p:nvPr/>
        </p:nvGrpSpPr>
        <p:grpSpPr>
          <a:xfrm>
            <a:off x="832612" y="3230934"/>
            <a:ext cx="371887" cy="423069"/>
            <a:chOff x="-1684475" y="2049000"/>
            <a:chExt cx="257575" cy="293025"/>
          </a:xfrm>
        </p:grpSpPr>
        <p:sp>
          <p:nvSpPr>
            <p:cNvPr id="11876" name="Google Shape;11876;p9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0" name="Google Shape;11880;p9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90"/>
          <p:cNvGrpSpPr/>
          <p:nvPr/>
        </p:nvGrpSpPr>
        <p:grpSpPr>
          <a:xfrm>
            <a:off x="4122504" y="3231514"/>
            <a:ext cx="420796" cy="421914"/>
            <a:chOff x="-1700225" y="2768875"/>
            <a:chExt cx="291450" cy="292225"/>
          </a:xfrm>
        </p:grpSpPr>
        <p:sp>
          <p:nvSpPr>
            <p:cNvPr id="11882" name="Google Shape;11882;p9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90"/>
          <p:cNvGrpSpPr/>
          <p:nvPr/>
        </p:nvGrpSpPr>
        <p:grpSpPr>
          <a:xfrm>
            <a:off x="3590852" y="3230935"/>
            <a:ext cx="371887" cy="423069"/>
            <a:chOff x="-919700" y="2420750"/>
            <a:chExt cx="257575" cy="293025"/>
          </a:xfrm>
        </p:grpSpPr>
        <p:sp>
          <p:nvSpPr>
            <p:cNvPr id="11889" name="Google Shape;11889;p9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90"/>
          <p:cNvGrpSpPr/>
          <p:nvPr/>
        </p:nvGrpSpPr>
        <p:grpSpPr>
          <a:xfrm>
            <a:off x="1926044" y="1645950"/>
            <a:ext cx="409531" cy="410617"/>
            <a:chOff x="6679825" y="2693700"/>
            <a:chExt cx="257875" cy="258575"/>
          </a:xfrm>
        </p:grpSpPr>
        <p:sp>
          <p:nvSpPr>
            <p:cNvPr id="11893" name="Google Shape;11893;p9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90"/>
          <p:cNvGrpSpPr/>
          <p:nvPr/>
        </p:nvGrpSpPr>
        <p:grpSpPr>
          <a:xfrm>
            <a:off x="1915618" y="2142110"/>
            <a:ext cx="420531" cy="417262"/>
            <a:chOff x="6790450" y="3119050"/>
            <a:chExt cx="262750" cy="260675"/>
          </a:xfrm>
        </p:grpSpPr>
        <p:sp>
          <p:nvSpPr>
            <p:cNvPr id="11896" name="Google Shape;11896;p9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90"/>
          <p:cNvGrpSpPr/>
          <p:nvPr/>
        </p:nvGrpSpPr>
        <p:grpSpPr>
          <a:xfrm>
            <a:off x="6542730" y="3755436"/>
            <a:ext cx="358093" cy="407391"/>
            <a:chOff x="7660859" y="2571753"/>
            <a:chExt cx="366561" cy="417024"/>
          </a:xfrm>
        </p:grpSpPr>
        <p:sp>
          <p:nvSpPr>
            <p:cNvPr id="11899" name="Google Shape;11899;p9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90"/>
          <p:cNvGrpSpPr/>
          <p:nvPr/>
        </p:nvGrpSpPr>
        <p:grpSpPr>
          <a:xfrm>
            <a:off x="4077412" y="3755436"/>
            <a:ext cx="407391" cy="407391"/>
            <a:chOff x="5566722" y="2571753"/>
            <a:chExt cx="417024" cy="417024"/>
          </a:xfrm>
        </p:grpSpPr>
        <p:sp>
          <p:nvSpPr>
            <p:cNvPr id="11903" name="Google Shape;11903;p9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90"/>
          <p:cNvGrpSpPr/>
          <p:nvPr/>
        </p:nvGrpSpPr>
        <p:grpSpPr>
          <a:xfrm>
            <a:off x="4693744" y="3857692"/>
            <a:ext cx="407381" cy="202880"/>
            <a:chOff x="6090251" y="2676413"/>
            <a:chExt cx="417014" cy="207677"/>
          </a:xfrm>
        </p:grpSpPr>
        <p:sp>
          <p:nvSpPr>
            <p:cNvPr id="11906" name="Google Shape;11906;p9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90"/>
          <p:cNvGrpSpPr/>
          <p:nvPr/>
        </p:nvGrpSpPr>
        <p:grpSpPr>
          <a:xfrm>
            <a:off x="5926398" y="3755436"/>
            <a:ext cx="407391" cy="407391"/>
            <a:chOff x="7137330" y="2571753"/>
            <a:chExt cx="417024" cy="417024"/>
          </a:xfrm>
        </p:grpSpPr>
        <p:sp>
          <p:nvSpPr>
            <p:cNvPr id="11911" name="Google Shape;11911;p9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90"/>
          <p:cNvGrpSpPr/>
          <p:nvPr/>
        </p:nvGrpSpPr>
        <p:grpSpPr>
          <a:xfrm>
            <a:off x="5310066" y="3755436"/>
            <a:ext cx="407391" cy="407391"/>
            <a:chOff x="6613801" y="2571753"/>
            <a:chExt cx="417024" cy="417024"/>
          </a:xfrm>
        </p:grpSpPr>
        <p:sp>
          <p:nvSpPr>
            <p:cNvPr id="11915" name="Google Shape;11915;p9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90"/>
          <p:cNvGrpSpPr/>
          <p:nvPr/>
        </p:nvGrpSpPr>
        <p:grpSpPr>
          <a:xfrm>
            <a:off x="7896740" y="3238780"/>
            <a:ext cx="407411" cy="407411"/>
            <a:chOff x="2964567" y="2571753"/>
            <a:chExt cx="417045" cy="417045"/>
          </a:xfrm>
        </p:grpSpPr>
        <p:sp>
          <p:nvSpPr>
            <p:cNvPr id="11921" name="Google Shape;11921;p9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90"/>
          <p:cNvGrpSpPr/>
          <p:nvPr/>
        </p:nvGrpSpPr>
        <p:grpSpPr>
          <a:xfrm>
            <a:off x="1612062" y="3815897"/>
            <a:ext cx="407391" cy="286470"/>
            <a:chOff x="3476576" y="2633631"/>
            <a:chExt cx="417024" cy="293244"/>
          </a:xfrm>
        </p:grpSpPr>
        <p:sp>
          <p:nvSpPr>
            <p:cNvPr id="11924" name="Google Shape;11924;p9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90"/>
          <p:cNvGrpSpPr/>
          <p:nvPr/>
        </p:nvGrpSpPr>
        <p:grpSpPr>
          <a:xfrm>
            <a:off x="2228394" y="3755508"/>
            <a:ext cx="407411" cy="407248"/>
            <a:chOff x="3988564" y="2571836"/>
            <a:chExt cx="417045" cy="416878"/>
          </a:xfrm>
        </p:grpSpPr>
        <p:sp>
          <p:nvSpPr>
            <p:cNvPr id="11927" name="Google Shape;11927;p9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90"/>
          <p:cNvGrpSpPr/>
          <p:nvPr/>
        </p:nvGrpSpPr>
        <p:grpSpPr>
          <a:xfrm>
            <a:off x="2844747" y="3755436"/>
            <a:ext cx="407391" cy="407391"/>
            <a:chOff x="4500573" y="2571753"/>
            <a:chExt cx="417024" cy="417024"/>
          </a:xfrm>
        </p:grpSpPr>
        <p:sp>
          <p:nvSpPr>
            <p:cNvPr id="11930" name="Google Shape;11930;p9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90"/>
          <p:cNvGrpSpPr/>
          <p:nvPr/>
        </p:nvGrpSpPr>
        <p:grpSpPr>
          <a:xfrm>
            <a:off x="3461079" y="3755436"/>
            <a:ext cx="407391" cy="407391"/>
            <a:chOff x="5012603" y="2571753"/>
            <a:chExt cx="417024" cy="417024"/>
          </a:xfrm>
        </p:grpSpPr>
        <p:sp>
          <p:nvSpPr>
            <p:cNvPr id="11933" name="Google Shape;11933;p9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5" name="Google Shape;11935;p9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6" name="Google Shape;11936;p90"/>
          <p:cNvGrpSpPr/>
          <p:nvPr/>
        </p:nvGrpSpPr>
        <p:grpSpPr>
          <a:xfrm>
            <a:off x="5721826" y="3238790"/>
            <a:ext cx="407432" cy="407391"/>
            <a:chOff x="812101" y="2571761"/>
            <a:chExt cx="417066" cy="417024"/>
          </a:xfrm>
        </p:grpSpPr>
        <p:sp>
          <p:nvSpPr>
            <p:cNvPr id="11937" name="Google Shape;11937;p9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90"/>
          <p:cNvGrpSpPr/>
          <p:nvPr/>
        </p:nvGrpSpPr>
        <p:grpSpPr>
          <a:xfrm>
            <a:off x="6242420" y="3238790"/>
            <a:ext cx="407391" cy="407391"/>
            <a:chOff x="1323129" y="2571761"/>
            <a:chExt cx="417024" cy="417024"/>
          </a:xfrm>
        </p:grpSpPr>
        <p:sp>
          <p:nvSpPr>
            <p:cNvPr id="11942" name="Google Shape;11942;p9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6" name="Google Shape;11946;p9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7" name="Google Shape;11947;p90"/>
          <p:cNvGrpSpPr/>
          <p:nvPr/>
        </p:nvGrpSpPr>
        <p:grpSpPr>
          <a:xfrm>
            <a:off x="7378895" y="3238843"/>
            <a:ext cx="408023" cy="407411"/>
            <a:chOff x="2344476" y="2571761"/>
            <a:chExt cx="417671" cy="417045"/>
          </a:xfrm>
        </p:grpSpPr>
        <p:sp>
          <p:nvSpPr>
            <p:cNvPr id="11948" name="Google Shape;11948;p9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0" name="Google Shape;11950;p90"/>
          <p:cNvGrpSpPr/>
          <p:nvPr/>
        </p:nvGrpSpPr>
        <p:grpSpPr>
          <a:xfrm>
            <a:off x="7109755" y="3759535"/>
            <a:ext cx="399178" cy="399178"/>
            <a:chOff x="2038375" y="3798025"/>
            <a:chExt cx="841792" cy="841792"/>
          </a:xfrm>
        </p:grpSpPr>
        <p:sp>
          <p:nvSpPr>
            <p:cNvPr id="11951" name="Google Shape;11951;p9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56"/>
        <p:cNvGrpSpPr/>
        <p:nvPr/>
      </p:nvGrpSpPr>
      <p:grpSpPr>
        <a:xfrm>
          <a:off x="0" y="0"/>
          <a:ext cx="0" cy="0"/>
          <a:chOff x="0" y="0"/>
          <a:chExt cx="0" cy="0"/>
        </a:xfrm>
      </p:grpSpPr>
      <p:pic>
        <p:nvPicPr>
          <p:cNvPr id="11957" name="Google Shape;11957;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40"/>
          <p:cNvSpPr txBox="1">
            <a:spLocks noGrp="1"/>
          </p:cNvSpPr>
          <p:nvPr>
            <p:ph type="title"/>
          </p:nvPr>
        </p:nvSpPr>
        <p:spPr>
          <a:xfrm>
            <a:off x="2085025" y="1564950"/>
            <a:ext cx="4158300" cy="15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NAME OF</a:t>
            </a:r>
            <a:endParaRPr/>
          </a:p>
          <a:p>
            <a:pPr marL="0" lvl="0" indent="0" algn="l" rtl="0">
              <a:spcBef>
                <a:spcPts val="0"/>
              </a:spcBef>
              <a:spcAft>
                <a:spcPts val="0"/>
              </a:spcAft>
              <a:buNone/>
            </a:pPr>
            <a:r>
              <a:rPr lang="en"/>
              <a:t>THE SECTION</a:t>
            </a:r>
            <a:endParaRPr/>
          </a:p>
        </p:txBody>
      </p:sp>
      <p:sp>
        <p:nvSpPr>
          <p:cNvPr id="915" name="Google Shape;915;p40"/>
          <p:cNvSpPr txBox="1">
            <a:spLocks noGrp="1"/>
          </p:cNvSpPr>
          <p:nvPr>
            <p:ph type="title" idx="2"/>
          </p:nvPr>
        </p:nvSpPr>
        <p:spPr>
          <a:xfrm>
            <a:off x="1050075" y="1564950"/>
            <a:ext cx="969000" cy="15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916" name="Google Shape;916;p40"/>
          <p:cNvGrpSpPr/>
          <p:nvPr/>
        </p:nvGrpSpPr>
        <p:grpSpPr>
          <a:xfrm flipH="1">
            <a:off x="6775879" y="3868746"/>
            <a:ext cx="3599787" cy="1044104"/>
            <a:chOff x="-1431671" y="656496"/>
            <a:chExt cx="3599787" cy="1044104"/>
          </a:xfrm>
        </p:grpSpPr>
        <p:grpSp>
          <p:nvGrpSpPr>
            <p:cNvPr id="917" name="Google Shape;917;p40"/>
            <p:cNvGrpSpPr/>
            <p:nvPr/>
          </p:nvGrpSpPr>
          <p:grpSpPr>
            <a:xfrm>
              <a:off x="-368508" y="1432892"/>
              <a:ext cx="1567047" cy="45661"/>
              <a:chOff x="1754675" y="2661275"/>
              <a:chExt cx="1945675" cy="56700"/>
            </a:xfrm>
          </p:grpSpPr>
          <p:cxnSp>
            <p:nvCxnSpPr>
              <p:cNvPr id="918" name="Google Shape;918;p40"/>
              <p:cNvCxnSpPr/>
              <p:nvPr/>
            </p:nvCxnSpPr>
            <p:spPr>
              <a:xfrm>
                <a:off x="1754675" y="2689625"/>
                <a:ext cx="1896000" cy="0"/>
              </a:xfrm>
              <a:prstGeom prst="straightConnector1">
                <a:avLst/>
              </a:prstGeom>
              <a:noFill/>
              <a:ln w="9525" cap="flat" cmpd="sng">
                <a:solidFill>
                  <a:schemeClr val="dk1"/>
                </a:solidFill>
                <a:prstDash val="solid"/>
                <a:round/>
                <a:headEnd type="none" w="med" len="med"/>
                <a:tailEnd type="none" w="med" len="med"/>
              </a:ln>
            </p:spPr>
          </p:cxnSp>
          <p:sp>
            <p:nvSpPr>
              <p:cNvPr id="919" name="Google Shape;919;p40"/>
              <p:cNvSpPr/>
              <p:nvPr/>
            </p:nvSpPr>
            <p:spPr>
              <a:xfrm>
                <a:off x="3643650" y="26612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40"/>
            <p:cNvGrpSpPr/>
            <p:nvPr/>
          </p:nvGrpSpPr>
          <p:grpSpPr>
            <a:xfrm>
              <a:off x="-766480" y="1564412"/>
              <a:ext cx="1561280" cy="136187"/>
              <a:chOff x="1754675" y="2824000"/>
              <a:chExt cx="4728285" cy="412439"/>
            </a:xfrm>
          </p:grpSpPr>
          <p:sp>
            <p:nvSpPr>
              <p:cNvPr id="921" name="Google Shape;921;p40"/>
              <p:cNvSpPr/>
              <p:nvPr/>
            </p:nvSpPr>
            <p:spPr>
              <a:xfrm>
                <a:off x="1754675" y="2824000"/>
                <a:ext cx="4593868" cy="355100"/>
              </a:xfrm>
              <a:custGeom>
                <a:avLst/>
                <a:gdLst/>
                <a:ahLst/>
                <a:cxnLst/>
                <a:rect l="l" t="t" r="r" b="b"/>
                <a:pathLst>
                  <a:path w="77550" h="5994" extrusionOk="0">
                    <a:moveTo>
                      <a:pt x="0" y="0"/>
                    </a:moveTo>
                    <a:lnTo>
                      <a:pt x="59202" y="0"/>
                    </a:lnTo>
                    <a:lnTo>
                      <a:pt x="65196" y="5994"/>
                    </a:lnTo>
                    <a:lnTo>
                      <a:pt x="77550" y="5994"/>
                    </a:lnTo>
                  </a:path>
                </a:pathLst>
              </a:custGeom>
              <a:noFill/>
              <a:ln w="9525" cap="flat" cmpd="sng">
                <a:solidFill>
                  <a:schemeClr val="dk1"/>
                </a:solidFill>
                <a:prstDash val="solid"/>
                <a:round/>
                <a:headEnd type="none" w="med" len="med"/>
                <a:tailEnd type="none" w="med" len="med"/>
              </a:ln>
            </p:spPr>
          </p:sp>
          <p:sp>
            <p:nvSpPr>
              <p:cNvPr id="922" name="Google Shape;922;p40"/>
              <p:cNvSpPr/>
              <p:nvPr/>
            </p:nvSpPr>
            <p:spPr>
              <a:xfrm>
                <a:off x="6348560" y="3102039"/>
                <a:ext cx="134400" cy="13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40"/>
            <p:cNvGrpSpPr/>
            <p:nvPr/>
          </p:nvGrpSpPr>
          <p:grpSpPr>
            <a:xfrm>
              <a:off x="-1431671" y="1201087"/>
              <a:ext cx="3070084" cy="102364"/>
              <a:chOff x="1779150" y="2604263"/>
              <a:chExt cx="3811875" cy="127113"/>
            </a:xfrm>
          </p:grpSpPr>
          <p:sp>
            <p:nvSpPr>
              <p:cNvPr id="924" name="Google Shape;924;p40"/>
              <p:cNvSpPr/>
              <p:nvPr/>
            </p:nvSpPr>
            <p:spPr>
              <a:xfrm>
                <a:off x="1779150" y="2630450"/>
                <a:ext cx="3755175" cy="100925"/>
              </a:xfrm>
              <a:custGeom>
                <a:avLst/>
                <a:gdLst/>
                <a:ahLst/>
                <a:cxnLst/>
                <a:rect l="l" t="t" r="r" b="b"/>
                <a:pathLst>
                  <a:path w="150207" h="4037" extrusionOk="0">
                    <a:moveTo>
                      <a:pt x="0" y="4037"/>
                    </a:moveTo>
                    <a:lnTo>
                      <a:pt x="83176" y="4037"/>
                    </a:lnTo>
                    <a:lnTo>
                      <a:pt x="87213" y="0"/>
                    </a:lnTo>
                    <a:lnTo>
                      <a:pt x="150207" y="0"/>
                    </a:lnTo>
                  </a:path>
                </a:pathLst>
              </a:custGeom>
              <a:noFill/>
              <a:ln w="9525" cap="flat" cmpd="sng">
                <a:solidFill>
                  <a:schemeClr val="dk1"/>
                </a:solidFill>
                <a:prstDash val="solid"/>
                <a:round/>
                <a:headEnd type="none" w="med" len="med"/>
                <a:tailEnd type="none" w="med" len="med"/>
              </a:ln>
            </p:spPr>
          </p:sp>
          <p:sp>
            <p:nvSpPr>
              <p:cNvPr id="925" name="Google Shape;925;p40"/>
              <p:cNvSpPr/>
              <p:nvPr/>
            </p:nvSpPr>
            <p:spPr>
              <a:xfrm>
                <a:off x="5534325" y="260426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0"/>
            <p:cNvGrpSpPr/>
            <p:nvPr/>
          </p:nvGrpSpPr>
          <p:grpSpPr>
            <a:xfrm>
              <a:off x="-856941" y="773805"/>
              <a:ext cx="2877996" cy="223763"/>
              <a:chOff x="1748550" y="2064750"/>
              <a:chExt cx="3573375" cy="277863"/>
            </a:xfrm>
          </p:grpSpPr>
          <p:sp>
            <p:nvSpPr>
              <p:cNvPr id="927" name="Google Shape;927;p40"/>
              <p:cNvSpPr/>
              <p:nvPr/>
            </p:nvSpPr>
            <p:spPr>
              <a:xfrm>
                <a:off x="1748550" y="2064750"/>
                <a:ext cx="3516675" cy="253825"/>
              </a:xfrm>
              <a:custGeom>
                <a:avLst/>
                <a:gdLst/>
                <a:ahLst/>
                <a:cxnLst/>
                <a:rect l="l" t="t" r="r" b="b"/>
                <a:pathLst>
                  <a:path w="140667" h="10153" extrusionOk="0">
                    <a:moveTo>
                      <a:pt x="0" y="0"/>
                    </a:moveTo>
                    <a:lnTo>
                      <a:pt x="67520" y="0"/>
                    </a:lnTo>
                    <a:lnTo>
                      <a:pt x="77673" y="10153"/>
                    </a:lnTo>
                    <a:lnTo>
                      <a:pt x="140667" y="10153"/>
                    </a:lnTo>
                  </a:path>
                </a:pathLst>
              </a:custGeom>
              <a:noFill/>
              <a:ln w="9525" cap="flat" cmpd="sng">
                <a:solidFill>
                  <a:schemeClr val="dk1"/>
                </a:solidFill>
                <a:prstDash val="solid"/>
                <a:round/>
                <a:headEnd type="none" w="med" len="med"/>
                <a:tailEnd type="none" w="med" len="med"/>
              </a:ln>
            </p:spPr>
          </p:sp>
          <p:sp>
            <p:nvSpPr>
              <p:cNvPr id="928" name="Google Shape;928;p40"/>
              <p:cNvSpPr/>
              <p:nvPr/>
            </p:nvSpPr>
            <p:spPr>
              <a:xfrm>
                <a:off x="5265225" y="2285913"/>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0"/>
            <p:cNvGrpSpPr/>
            <p:nvPr/>
          </p:nvGrpSpPr>
          <p:grpSpPr>
            <a:xfrm>
              <a:off x="-856882" y="656496"/>
              <a:ext cx="2430997" cy="185534"/>
              <a:chOff x="1748547" y="1392116"/>
              <a:chExt cx="5911958" cy="451312"/>
            </a:xfrm>
          </p:grpSpPr>
          <p:sp>
            <p:nvSpPr>
              <p:cNvPr id="930" name="Google Shape;930;p40"/>
              <p:cNvSpPr/>
              <p:nvPr/>
            </p:nvSpPr>
            <p:spPr>
              <a:xfrm>
                <a:off x="1748547" y="1392116"/>
                <a:ext cx="5793758" cy="395567"/>
              </a:xfrm>
              <a:custGeom>
                <a:avLst/>
                <a:gdLst/>
                <a:ahLst/>
                <a:cxnLst/>
                <a:rect l="l" t="t" r="r" b="b"/>
                <a:pathLst>
                  <a:path w="111066" h="7583" extrusionOk="0">
                    <a:moveTo>
                      <a:pt x="0" y="0"/>
                    </a:moveTo>
                    <a:lnTo>
                      <a:pt x="79263" y="0"/>
                    </a:lnTo>
                    <a:lnTo>
                      <a:pt x="86847" y="7583"/>
                    </a:lnTo>
                    <a:lnTo>
                      <a:pt x="111066" y="7583"/>
                    </a:lnTo>
                  </a:path>
                </a:pathLst>
              </a:custGeom>
              <a:noFill/>
              <a:ln w="9525" cap="flat" cmpd="sng">
                <a:solidFill>
                  <a:schemeClr val="dk1"/>
                </a:solidFill>
                <a:prstDash val="solid"/>
                <a:round/>
                <a:headEnd type="none" w="med" len="med"/>
                <a:tailEnd type="none" w="med" len="med"/>
              </a:ln>
            </p:spPr>
          </p:sp>
          <p:sp>
            <p:nvSpPr>
              <p:cNvPr id="931" name="Google Shape;931;p40"/>
              <p:cNvSpPr/>
              <p:nvPr/>
            </p:nvSpPr>
            <p:spPr>
              <a:xfrm>
                <a:off x="7542305" y="1725228"/>
                <a:ext cx="118200" cy="11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0"/>
            <p:cNvGrpSpPr/>
            <p:nvPr/>
          </p:nvGrpSpPr>
          <p:grpSpPr>
            <a:xfrm>
              <a:off x="-842187" y="1064790"/>
              <a:ext cx="3010303" cy="45661"/>
              <a:chOff x="1766900" y="2869225"/>
              <a:chExt cx="3737650" cy="56700"/>
            </a:xfrm>
          </p:grpSpPr>
          <p:cxnSp>
            <p:nvCxnSpPr>
              <p:cNvPr id="933" name="Google Shape;933;p40"/>
              <p:cNvCxnSpPr/>
              <p:nvPr/>
            </p:nvCxnSpPr>
            <p:spPr>
              <a:xfrm>
                <a:off x="1766900" y="2897575"/>
                <a:ext cx="3687900" cy="0"/>
              </a:xfrm>
              <a:prstGeom prst="straightConnector1">
                <a:avLst/>
              </a:prstGeom>
              <a:noFill/>
              <a:ln w="9525" cap="flat" cmpd="sng">
                <a:solidFill>
                  <a:schemeClr val="dk1"/>
                </a:solidFill>
                <a:prstDash val="solid"/>
                <a:round/>
                <a:headEnd type="none" w="med" len="med"/>
                <a:tailEnd type="none" w="med" len="med"/>
              </a:ln>
            </p:spPr>
          </p:cxnSp>
          <p:sp>
            <p:nvSpPr>
              <p:cNvPr id="934" name="Google Shape;934;p40"/>
              <p:cNvSpPr/>
              <p:nvPr/>
            </p:nvSpPr>
            <p:spPr>
              <a:xfrm>
                <a:off x="5447850" y="28692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8"/>
        <p:cNvGrpSpPr/>
        <p:nvPr/>
      </p:nvGrpSpPr>
      <p:grpSpPr>
        <a:xfrm>
          <a:off x="0" y="0"/>
          <a:ext cx="0" cy="0"/>
          <a:chOff x="0" y="0"/>
          <a:chExt cx="0" cy="0"/>
        </a:xfrm>
      </p:grpSpPr>
      <p:sp>
        <p:nvSpPr>
          <p:cNvPr id="939" name="Google Shape;939;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LONGER TEXT?</a:t>
            </a:r>
            <a:endParaRPr/>
          </a:p>
        </p:txBody>
      </p:sp>
      <p:sp>
        <p:nvSpPr>
          <p:cNvPr id="940" name="Google Shape;940;p41"/>
          <p:cNvSpPr txBox="1">
            <a:spLocks noGrp="1"/>
          </p:cNvSpPr>
          <p:nvPr>
            <p:ph type="subTitle" idx="1"/>
          </p:nvPr>
        </p:nvSpPr>
        <p:spPr>
          <a:xfrm>
            <a:off x="4755095" y="1667625"/>
            <a:ext cx="3040800" cy="21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sadly been considered to be non-habitable for humans</a:t>
            </a:r>
            <a:endParaRPr/>
          </a:p>
        </p:txBody>
      </p:sp>
      <p:sp>
        <p:nvSpPr>
          <p:cNvPr id="941" name="Google Shape;941;p41"/>
          <p:cNvSpPr txBox="1">
            <a:spLocks noGrp="1"/>
          </p:cNvSpPr>
          <p:nvPr>
            <p:ph type="subTitle" idx="2"/>
          </p:nvPr>
        </p:nvSpPr>
        <p:spPr>
          <a:xfrm>
            <a:off x="1348100" y="1667625"/>
            <a:ext cx="3040800" cy="21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42"/>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GOES HERE!</a:t>
            </a:r>
            <a:endParaRPr/>
          </a:p>
        </p:txBody>
      </p:sp>
      <p:sp>
        <p:nvSpPr>
          <p:cNvPr id="947" name="Google Shape;947;p42"/>
          <p:cNvSpPr txBox="1">
            <a:spLocks noGrp="1"/>
          </p:cNvSpPr>
          <p:nvPr>
            <p:ph type="subTitle" idx="1"/>
          </p:nvPr>
        </p:nvSpPr>
        <p:spPr>
          <a:xfrm>
            <a:off x="1039274" y="1747188"/>
            <a:ext cx="30570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Font typeface="Barlow Light"/>
              <a:buChar char="●"/>
            </a:pPr>
            <a:r>
              <a:rPr lang="en"/>
              <a:t>They’re simple </a:t>
            </a:r>
            <a:endParaRPr/>
          </a:p>
          <a:p>
            <a:pPr marL="457200" lvl="0" indent="-317500" algn="l" rtl="0">
              <a:spcBef>
                <a:spcPts val="0"/>
              </a:spcBef>
              <a:spcAft>
                <a:spcPts val="0"/>
              </a:spcAft>
              <a:buSzPts val="1400"/>
              <a:buFont typeface="Barlow Light"/>
              <a:buChar char="●"/>
            </a:pPr>
            <a:r>
              <a:rPr lang="en"/>
              <a:t>You can organize your ideas clearly</a:t>
            </a:r>
            <a:endParaRPr/>
          </a:p>
          <a:p>
            <a:pPr marL="457200" lvl="0" indent="-317500" algn="l" rtl="0">
              <a:spcBef>
                <a:spcPts val="0"/>
              </a:spcBef>
              <a:spcAft>
                <a:spcPts val="0"/>
              </a:spcAft>
              <a:buSzPts val="1400"/>
              <a:buFont typeface="Barlow Light"/>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948" name="Google Shape;948;p42"/>
          <p:cNvPicPr preferRelativeResize="0">
            <a:picLocks noGrp="1"/>
          </p:cNvPicPr>
          <p:nvPr>
            <p:ph type="pic" idx="2"/>
          </p:nvPr>
        </p:nvPicPr>
        <p:blipFill rotWithShape="1">
          <a:blip r:embed="rId3">
            <a:alphaModFix/>
          </a:blip>
          <a:srcRect l="7912" r="6265"/>
          <a:stretch/>
        </p:blipFill>
        <p:spPr>
          <a:xfrm>
            <a:off x="4393774" y="1379588"/>
            <a:ext cx="3903273" cy="303352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953" name="Google Shape;953;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2600" b="0">
                <a:latin typeface="Poppins Black"/>
                <a:ea typeface="Poppins Black"/>
                <a:cs typeface="Poppins Black"/>
                <a:sym typeface="Poppins Black"/>
              </a:rPr>
              <a:t>YOU CAN DIVIDE THE CONTENT</a:t>
            </a:r>
            <a:endParaRPr sz="2600" b="0">
              <a:latin typeface="Poppins Black"/>
              <a:ea typeface="Poppins Black"/>
              <a:cs typeface="Poppins Black"/>
              <a:sym typeface="Poppins Black"/>
            </a:endParaRPr>
          </a:p>
        </p:txBody>
      </p:sp>
      <p:sp>
        <p:nvSpPr>
          <p:cNvPr id="954" name="Google Shape;954;p43"/>
          <p:cNvSpPr txBox="1">
            <a:spLocks noGrp="1"/>
          </p:cNvSpPr>
          <p:nvPr>
            <p:ph type="subTitle" idx="1"/>
          </p:nvPr>
        </p:nvSpPr>
        <p:spPr>
          <a:xfrm>
            <a:off x="4869042" y="2513325"/>
            <a:ext cx="2535600" cy="161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955" name="Google Shape;955;p43"/>
          <p:cNvSpPr txBox="1">
            <a:spLocks noGrp="1"/>
          </p:cNvSpPr>
          <p:nvPr>
            <p:ph type="subTitle" idx="2"/>
          </p:nvPr>
        </p:nvSpPr>
        <p:spPr>
          <a:xfrm>
            <a:off x="1739345" y="2513325"/>
            <a:ext cx="2535600" cy="161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956" name="Google Shape;956;p43"/>
          <p:cNvSpPr txBox="1">
            <a:spLocks noGrp="1"/>
          </p:cNvSpPr>
          <p:nvPr>
            <p:ph type="subTitle" idx="3"/>
          </p:nvPr>
        </p:nvSpPr>
        <p:spPr>
          <a:xfrm>
            <a:off x="1739345" y="2037225"/>
            <a:ext cx="253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957" name="Google Shape;957;p43"/>
          <p:cNvSpPr txBox="1">
            <a:spLocks noGrp="1"/>
          </p:cNvSpPr>
          <p:nvPr>
            <p:ph type="subTitle" idx="4"/>
          </p:nvPr>
        </p:nvSpPr>
        <p:spPr>
          <a:xfrm>
            <a:off x="4869042" y="2037225"/>
            <a:ext cx="253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958" name="Google Shape;958;p43"/>
          <p:cNvSpPr/>
          <p:nvPr/>
        </p:nvSpPr>
        <p:spPr>
          <a:xfrm>
            <a:off x="2723645" y="1500100"/>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3"/>
          <p:cNvSpPr/>
          <p:nvPr/>
        </p:nvSpPr>
        <p:spPr>
          <a:xfrm>
            <a:off x="5853342" y="1500113"/>
            <a:ext cx="567000" cy="567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3"/>
          <p:cNvSpPr/>
          <p:nvPr/>
        </p:nvSpPr>
        <p:spPr>
          <a:xfrm>
            <a:off x="5966005" y="1614163"/>
            <a:ext cx="341675" cy="338900"/>
          </a:xfrm>
          <a:custGeom>
            <a:avLst/>
            <a:gdLst/>
            <a:ahLst/>
            <a:cxnLst/>
            <a:rect l="l" t="t" r="r" b="b"/>
            <a:pathLst>
              <a:path w="13667" h="13556" extrusionOk="0">
                <a:moveTo>
                  <a:pt x="7857" y="3499"/>
                </a:moveTo>
                <a:cubicBezTo>
                  <a:pt x="8037" y="3556"/>
                  <a:pt x="8216" y="3639"/>
                  <a:pt x="8382" y="3722"/>
                </a:cubicBezTo>
                <a:lnTo>
                  <a:pt x="8382" y="4329"/>
                </a:lnTo>
                <a:cubicBezTo>
                  <a:pt x="8216" y="4220"/>
                  <a:pt x="8037" y="4137"/>
                  <a:pt x="7857" y="4067"/>
                </a:cubicBezTo>
                <a:lnTo>
                  <a:pt x="7857" y="3499"/>
                </a:lnTo>
                <a:close/>
                <a:moveTo>
                  <a:pt x="7330" y="2434"/>
                </a:moveTo>
                <a:lnTo>
                  <a:pt x="7330" y="7304"/>
                </a:lnTo>
                <a:lnTo>
                  <a:pt x="6267" y="7304"/>
                </a:lnTo>
                <a:lnTo>
                  <a:pt x="6267" y="2434"/>
                </a:lnTo>
                <a:close/>
                <a:moveTo>
                  <a:pt x="7857" y="4648"/>
                </a:moveTo>
                <a:cubicBezTo>
                  <a:pt x="8050" y="4731"/>
                  <a:pt x="8229" y="4854"/>
                  <a:pt x="8382" y="4993"/>
                </a:cubicBezTo>
                <a:lnTo>
                  <a:pt x="8382" y="7304"/>
                </a:lnTo>
                <a:lnTo>
                  <a:pt x="7857" y="7304"/>
                </a:lnTo>
                <a:lnTo>
                  <a:pt x="7857" y="4648"/>
                </a:lnTo>
                <a:close/>
                <a:moveTo>
                  <a:pt x="9972" y="525"/>
                </a:moveTo>
                <a:lnTo>
                  <a:pt x="9972" y="7304"/>
                </a:lnTo>
                <a:lnTo>
                  <a:pt x="8923" y="7304"/>
                </a:lnTo>
                <a:lnTo>
                  <a:pt x="8923" y="525"/>
                </a:lnTo>
                <a:close/>
                <a:moveTo>
                  <a:pt x="12628" y="4343"/>
                </a:moveTo>
                <a:lnTo>
                  <a:pt x="12628" y="7304"/>
                </a:lnTo>
                <a:lnTo>
                  <a:pt x="11562" y="7304"/>
                </a:lnTo>
                <a:lnTo>
                  <a:pt x="11562" y="4343"/>
                </a:lnTo>
                <a:close/>
                <a:moveTo>
                  <a:pt x="5740" y="4648"/>
                </a:moveTo>
                <a:lnTo>
                  <a:pt x="5740" y="7304"/>
                </a:lnTo>
                <a:lnTo>
                  <a:pt x="5587" y="7304"/>
                </a:lnTo>
                <a:cubicBezTo>
                  <a:pt x="5451" y="7304"/>
                  <a:pt x="5338" y="7400"/>
                  <a:pt x="5311" y="7539"/>
                </a:cubicBezTo>
                <a:cubicBezTo>
                  <a:pt x="5298" y="7705"/>
                  <a:pt x="5421" y="7841"/>
                  <a:pt x="5574" y="7841"/>
                </a:cubicBezTo>
                <a:lnTo>
                  <a:pt x="8936" y="7841"/>
                </a:lnTo>
                <a:cubicBezTo>
                  <a:pt x="8535" y="8645"/>
                  <a:pt x="7718" y="9156"/>
                  <a:pt x="6805" y="9156"/>
                </a:cubicBezTo>
                <a:cubicBezTo>
                  <a:pt x="4289" y="9143"/>
                  <a:pt x="3512" y="5767"/>
                  <a:pt x="5740" y="4648"/>
                </a:cubicBezTo>
                <a:close/>
                <a:moveTo>
                  <a:pt x="3804" y="9365"/>
                </a:moveTo>
                <a:cubicBezTo>
                  <a:pt x="3927" y="9515"/>
                  <a:pt x="4066" y="9654"/>
                  <a:pt x="4219" y="9780"/>
                </a:cubicBezTo>
                <a:lnTo>
                  <a:pt x="3844" y="10165"/>
                </a:lnTo>
                <a:lnTo>
                  <a:pt x="3416" y="9737"/>
                </a:lnTo>
                <a:lnTo>
                  <a:pt x="3804" y="9365"/>
                </a:lnTo>
                <a:close/>
                <a:moveTo>
                  <a:pt x="5740" y="3499"/>
                </a:moveTo>
                <a:lnTo>
                  <a:pt x="5740" y="4067"/>
                </a:lnTo>
                <a:cubicBezTo>
                  <a:pt x="4621" y="4495"/>
                  <a:pt x="3887" y="5574"/>
                  <a:pt x="3887" y="6776"/>
                </a:cubicBezTo>
                <a:cubicBezTo>
                  <a:pt x="3910" y="8622"/>
                  <a:pt x="5374" y="9676"/>
                  <a:pt x="6841" y="9676"/>
                </a:cubicBezTo>
                <a:cubicBezTo>
                  <a:pt x="7925" y="9676"/>
                  <a:pt x="9011" y="9100"/>
                  <a:pt x="9517" y="7841"/>
                </a:cubicBezTo>
                <a:lnTo>
                  <a:pt x="10085" y="7841"/>
                </a:lnTo>
                <a:cubicBezTo>
                  <a:pt x="9627" y="9252"/>
                  <a:pt x="8312" y="10222"/>
                  <a:pt x="6805" y="10222"/>
                </a:cubicBezTo>
                <a:cubicBezTo>
                  <a:pt x="2891" y="10165"/>
                  <a:pt x="2048" y="4744"/>
                  <a:pt x="5740" y="3499"/>
                </a:cubicBezTo>
                <a:close/>
                <a:moveTo>
                  <a:pt x="3031" y="10095"/>
                </a:moveTo>
                <a:lnTo>
                  <a:pt x="3486" y="10554"/>
                </a:lnTo>
                <a:lnTo>
                  <a:pt x="1288" y="12904"/>
                </a:lnTo>
                <a:cubicBezTo>
                  <a:pt x="1213" y="12985"/>
                  <a:pt x="1102" y="13023"/>
                  <a:pt x="990" y="13023"/>
                </a:cubicBezTo>
                <a:cubicBezTo>
                  <a:pt x="873" y="13023"/>
                  <a:pt x="755" y="12982"/>
                  <a:pt x="677" y="12904"/>
                </a:cubicBezTo>
                <a:cubicBezTo>
                  <a:pt x="524" y="12751"/>
                  <a:pt x="511" y="12449"/>
                  <a:pt x="677" y="12296"/>
                </a:cubicBezTo>
                <a:lnTo>
                  <a:pt x="3031" y="10095"/>
                </a:lnTo>
                <a:close/>
                <a:moveTo>
                  <a:pt x="8657" y="1"/>
                </a:moveTo>
                <a:cubicBezTo>
                  <a:pt x="8508" y="1"/>
                  <a:pt x="8382" y="110"/>
                  <a:pt x="8382" y="263"/>
                </a:cubicBezTo>
                <a:lnTo>
                  <a:pt x="8382" y="3124"/>
                </a:lnTo>
                <a:cubicBezTo>
                  <a:pt x="8216" y="3058"/>
                  <a:pt x="8037" y="3002"/>
                  <a:pt x="7857" y="2945"/>
                </a:cubicBezTo>
                <a:lnTo>
                  <a:pt x="7857" y="2172"/>
                </a:lnTo>
                <a:cubicBezTo>
                  <a:pt x="7857" y="2019"/>
                  <a:pt x="7745" y="1909"/>
                  <a:pt x="7595" y="1909"/>
                </a:cubicBezTo>
                <a:lnTo>
                  <a:pt x="6002" y="1909"/>
                </a:lnTo>
                <a:cubicBezTo>
                  <a:pt x="5852" y="1909"/>
                  <a:pt x="5740" y="2019"/>
                  <a:pt x="5740" y="2172"/>
                </a:cubicBezTo>
                <a:lnTo>
                  <a:pt x="5740" y="2945"/>
                </a:lnTo>
                <a:cubicBezTo>
                  <a:pt x="3167" y="3639"/>
                  <a:pt x="2005" y="6749"/>
                  <a:pt x="3472" y="8950"/>
                </a:cubicBezTo>
                <a:lnTo>
                  <a:pt x="305" y="11921"/>
                </a:lnTo>
                <a:cubicBezTo>
                  <a:pt x="126" y="12087"/>
                  <a:pt x="27" y="12323"/>
                  <a:pt x="13" y="12572"/>
                </a:cubicBezTo>
                <a:cubicBezTo>
                  <a:pt x="0" y="13098"/>
                  <a:pt x="446" y="13556"/>
                  <a:pt x="953" y="13556"/>
                </a:cubicBezTo>
                <a:cubicBezTo>
                  <a:pt x="967" y="13556"/>
                  <a:pt x="982" y="13555"/>
                  <a:pt x="996" y="13554"/>
                </a:cubicBezTo>
                <a:cubicBezTo>
                  <a:pt x="1258" y="13554"/>
                  <a:pt x="1494" y="13458"/>
                  <a:pt x="1660" y="13279"/>
                </a:cubicBezTo>
                <a:lnTo>
                  <a:pt x="4634" y="10112"/>
                </a:lnTo>
                <a:cubicBezTo>
                  <a:pt x="5292" y="10551"/>
                  <a:pt x="6033" y="10753"/>
                  <a:pt x="6766" y="10753"/>
                </a:cubicBezTo>
                <a:cubicBezTo>
                  <a:pt x="8480" y="10753"/>
                  <a:pt x="10152" y="9644"/>
                  <a:pt x="10636" y="7841"/>
                </a:cubicBezTo>
                <a:lnTo>
                  <a:pt x="13322" y="7841"/>
                </a:lnTo>
                <a:cubicBezTo>
                  <a:pt x="13667" y="7828"/>
                  <a:pt x="13667" y="7317"/>
                  <a:pt x="13322" y="7304"/>
                </a:cubicBezTo>
                <a:lnTo>
                  <a:pt x="13156" y="7304"/>
                </a:lnTo>
                <a:lnTo>
                  <a:pt x="13156" y="4080"/>
                </a:lnTo>
                <a:cubicBezTo>
                  <a:pt x="13156" y="3928"/>
                  <a:pt x="13043" y="3818"/>
                  <a:pt x="12890" y="3818"/>
                </a:cubicBezTo>
                <a:lnTo>
                  <a:pt x="11300" y="3818"/>
                </a:lnTo>
                <a:cubicBezTo>
                  <a:pt x="11147" y="3818"/>
                  <a:pt x="11038" y="3928"/>
                  <a:pt x="11038" y="4080"/>
                </a:cubicBezTo>
                <a:lnTo>
                  <a:pt x="11038" y="7304"/>
                </a:lnTo>
                <a:lnTo>
                  <a:pt x="10513" y="7304"/>
                </a:lnTo>
                <a:lnTo>
                  <a:pt x="10513" y="263"/>
                </a:lnTo>
                <a:cubicBezTo>
                  <a:pt x="10513" y="110"/>
                  <a:pt x="10387" y="1"/>
                  <a:pt x="10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3"/>
          <p:cNvSpPr/>
          <p:nvPr/>
        </p:nvSpPr>
        <p:spPr>
          <a:xfrm>
            <a:off x="2831120" y="1631338"/>
            <a:ext cx="352050" cy="304525"/>
          </a:xfrm>
          <a:custGeom>
            <a:avLst/>
            <a:gdLst/>
            <a:ahLst/>
            <a:cxnLst/>
            <a:rect l="l" t="t" r="r" b="b"/>
            <a:pathLst>
              <a:path w="14082" h="12181" extrusionOk="0">
                <a:moveTo>
                  <a:pt x="3252" y="539"/>
                </a:moveTo>
                <a:cubicBezTo>
                  <a:pt x="4005" y="539"/>
                  <a:pt x="4759" y="625"/>
                  <a:pt x="5285" y="798"/>
                </a:cubicBezTo>
                <a:cubicBezTo>
                  <a:pt x="5810" y="964"/>
                  <a:pt x="5976" y="1143"/>
                  <a:pt x="5976" y="1213"/>
                </a:cubicBezTo>
                <a:cubicBezTo>
                  <a:pt x="5700" y="1711"/>
                  <a:pt x="4067" y="1877"/>
                  <a:pt x="3250" y="1877"/>
                </a:cubicBezTo>
                <a:cubicBezTo>
                  <a:pt x="3223" y="1877"/>
                  <a:pt x="3195" y="1877"/>
                  <a:pt x="3165" y="1877"/>
                </a:cubicBezTo>
                <a:cubicBezTo>
                  <a:pt x="2339" y="1877"/>
                  <a:pt x="794" y="1694"/>
                  <a:pt x="528" y="1213"/>
                </a:cubicBezTo>
                <a:cubicBezTo>
                  <a:pt x="528" y="1143"/>
                  <a:pt x="694" y="964"/>
                  <a:pt x="1219" y="798"/>
                </a:cubicBezTo>
                <a:cubicBezTo>
                  <a:pt x="1745" y="625"/>
                  <a:pt x="2498" y="539"/>
                  <a:pt x="3252" y="539"/>
                </a:cubicBezTo>
                <a:close/>
                <a:moveTo>
                  <a:pt x="5989" y="1903"/>
                </a:moveTo>
                <a:lnTo>
                  <a:pt x="5989" y="2707"/>
                </a:lnTo>
                <a:cubicBezTo>
                  <a:pt x="5711" y="3199"/>
                  <a:pt x="4184" y="3371"/>
                  <a:pt x="3357" y="3371"/>
                </a:cubicBezTo>
                <a:cubicBezTo>
                  <a:pt x="3326" y="3371"/>
                  <a:pt x="3296" y="3371"/>
                  <a:pt x="3267" y="3370"/>
                </a:cubicBezTo>
                <a:cubicBezTo>
                  <a:pt x="3239" y="3371"/>
                  <a:pt x="3210" y="3371"/>
                  <a:pt x="3180" y="3371"/>
                </a:cubicBezTo>
                <a:cubicBezTo>
                  <a:pt x="2340" y="3371"/>
                  <a:pt x="808" y="3188"/>
                  <a:pt x="541" y="2707"/>
                </a:cubicBezTo>
                <a:lnTo>
                  <a:pt x="541" y="1903"/>
                </a:lnTo>
                <a:cubicBezTo>
                  <a:pt x="1177" y="2243"/>
                  <a:pt x="2221" y="2414"/>
                  <a:pt x="3265" y="2414"/>
                </a:cubicBezTo>
                <a:cubicBezTo>
                  <a:pt x="4309" y="2414"/>
                  <a:pt x="5353" y="2243"/>
                  <a:pt x="5989" y="1903"/>
                </a:cubicBezTo>
                <a:close/>
                <a:moveTo>
                  <a:pt x="5989" y="3397"/>
                </a:moveTo>
                <a:lnTo>
                  <a:pt x="5989" y="4200"/>
                </a:lnTo>
                <a:cubicBezTo>
                  <a:pt x="5711" y="4693"/>
                  <a:pt x="4184" y="4865"/>
                  <a:pt x="3357" y="4865"/>
                </a:cubicBezTo>
                <a:cubicBezTo>
                  <a:pt x="3326" y="4865"/>
                  <a:pt x="3296" y="4865"/>
                  <a:pt x="3267" y="4864"/>
                </a:cubicBezTo>
                <a:cubicBezTo>
                  <a:pt x="3237" y="4865"/>
                  <a:pt x="3206" y="4865"/>
                  <a:pt x="3174" y="4865"/>
                </a:cubicBezTo>
                <a:cubicBezTo>
                  <a:pt x="2333" y="4865"/>
                  <a:pt x="807" y="4693"/>
                  <a:pt x="541" y="4200"/>
                </a:cubicBezTo>
                <a:lnTo>
                  <a:pt x="541" y="3397"/>
                </a:lnTo>
                <a:cubicBezTo>
                  <a:pt x="1177" y="3737"/>
                  <a:pt x="2221" y="3907"/>
                  <a:pt x="3265" y="3907"/>
                </a:cubicBezTo>
                <a:cubicBezTo>
                  <a:pt x="4309" y="3907"/>
                  <a:pt x="5353" y="3737"/>
                  <a:pt x="5989" y="3397"/>
                </a:cubicBezTo>
                <a:close/>
                <a:moveTo>
                  <a:pt x="5989" y="4891"/>
                </a:moveTo>
                <a:lnTo>
                  <a:pt x="5989" y="5694"/>
                </a:lnTo>
                <a:cubicBezTo>
                  <a:pt x="5713" y="6205"/>
                  <a:pt x="4053" y="6371"/>
                  <a:pt x="3267" y="6371"/>
                </a:cubicBezTo>
                <a:cubicBezTo>
                  <a:pt x="2463" y="6371"/>
                  <a:pt x="804" y="6205"/>
                  <a:pt x="541" y="5694"/>
                </a:cubicBezTo>
                <a:lnTo>
                  <a:pt x="541" y="4891"/>
                </a:lnTo>
                <a:cubicBezTo>
                  <a:pt x="1177" y="5231"/>
                  <a:pt x="2221" y="5401"/>
                  <a:pt x="3265" y="5401"/>
                </a:cubicBezTo>
                <a:cubicBezTo>
                  <a:pt x="4309" y="5401"/>
                  <a:pt x="5353" y="5231"/>
                  <a:pt x="5989" y="4891"/>
                </a:cubicBezTo>
                <a:close/>
                <a:moveTo>
                  <a:pt x="8176" y="9249"/>
                </a:moveTo>
                <a:cubicBezTo>
                  <a:pt x="8701" y="9263"/>
                  <a:pt x="8701" y="10023"/>
                  <a:pt x="8176" y="10036"/>
                </a:cubicBezTo>
                <a:cubicBezTo>
                  <a:pt x="7954" y="10036"/>
                  <a:pt x="7775" y="9870"/>
                  <a:pt x="7775" y="9651"/>
                </a:cubicBezTo>
                <a:cubicBezTo>
                  <a:pt x="7775" y="9429"/>
                  <a:pt x="7954" y="9249"/>
                  <a:pt x="8176" y="9249"/>
                </a:cubicBezTo>
                <a:close/>
                <a:moveTo>
                  <a:pt x="8209" y="7546"/>
                </a:moveTo>
                <a:cubicBezTo>
                  <a:pt x="8909" y="7546"/>
                  <a:pt x="9613" y="7834"/>
                  <a:pt x="10112" y="8459"/>
                </a:cubicBezTo>
                <a:cubicBezTo>
                  <a:pt x="10164" y="8521"/>
                  <a:pt x="10238" y="8554"/>
                  <a:pt x="10319" y="8554"/>
                </a:cubicBezTo>
                <a:cubicBezTo>
                  <a:pt x="10347" y="8554"/>
                  <a:pt x="10375" y="8550"/>
                  <a:pt x="10404" y="8542"/>
                </a:cubicBezTo>
                <a:cubicBezTo>
                  <a:pt x="10513" y="8506"/>
                  <a:pt x="10624" y="8489"/>
                  <a:pt x="10733" y="8489"/>
                </a:cubicBezTo>
                <a:cubicBezTo>
                  <a:pt x="11329" y="8489"/>
                  <a:pt x="11879" y="8990"/>
                  <a:pt x="11868" y="9621"/>
                </a:cubicBezTo>
                <a:cubicBezTo>
                  <a:pt x="11868" y="9774"/>
                  <a:pt x="11994" y="9887"/>
                  <a:pt x="12147" y="9887"/>
                </a:cubicBezTo>
                <a:cubicBezTo>
                  <a:pt x="13309" y="9927"/>
                  <a:pt x="13309" y="11613"/>
                  <a:pt x="12147" y="11656"/>
                </a:cubicBezTo>
                <a:lnTo>
                  <a:pt x="5604" y="11656"/>
                </a:lnTo>
                <a:cubicBezTo>
                  <a:pt x="4538" y="11630"/>
                  <a:pt x="4412" y="10119"/>
                  <a:pt x="5451" y="9900"/>
                </a:cubicBezTo>
                <a:lnTo>
                  <a:pt x="7290" y="9900"/>
                </a:lnTo>
                <a:cubicBezTo>
                  <a:pt x="7432" y="10350"/>
                  <a:pt x="7803" y="10561"/>
                  <a:pt x="8172" y="10561"/>
                </a:cubicBezTo>
                <a:cubicBezTo>
                  <a:pt x="8631" y="10561"/>
                  <a:pt x="9088" y="10236"/>
                  <a:pt x="9103" y="9638"/>
                </a:cubicBezTo>
                <a:cubicBezTo>
                  <a:pt x="9088" y="9045"/>
                  <a:pt x="8627" y="8717"/>
                  <a:pt x="8166" y="8717"/>
                </a:cubicBezTo>
                <a:cubicBezTo>
                  <a:pt x="7798" y="8717"/>
                  <a:pt x="7431" y="8925"/>
                  <a:pt x="7290" y="9372"/>
                </a:cubicBezTo>
                <a:lnTo>
                  <a:pt x="5770" y="9372"/>
                </a:lnTo>
                <a:cubicBezTo>
                  <a:pt x="6086" y="8213"/>
                  <a:pt x="7143" y="7546"/>
                  <a:pt x="8209" y="7546"/>
                </a:cubicBezTo>
                <a:close/>
                <a:moveTo>
                  <a:pt x="3258" y="0"/>
                </a:moveTo>
                <a:cubicBezTo>
                  <a:pt x="1640" y="0"/>
                  <a:pt x="22" y="404"/>
                  <a:pt x="0" y="1213"/>
                </a:cubicBezTo>
                <a:lnTo>
                  <a:pt x="0" y="5707"/>
                </a:lnTo>
                <a:cubicBezTo>
                  <a:pt x="0" y="6484"/>
                  <a:pt x="1507" y="6856"/>
                  <a:pt x="3001" y="6899"/>
                </a:cubicBezTo>
                <a:lnTo>
                  <a:pt x="3001" y="9638"/>
                </a:lnTo>
                <a:cubicBezTo>
                  <a:pt x="3001" y="9787"/>
                  <a:pt x="3114" y="9900"/>
                  <a:pt x="3267" y="9900"/>
                </a:cubicBezTo>
                <a:lnTo>
                  <a:pt x="4512" y="9900"/>
                </a:lnTo>
                <a:cubicBezTo>
                  <a:pt x="3781" y="10809"/>
                  <a:pt x="4449" y="12181"/>
                  <a:pt x="5600" y="12181"/>
                </a:cubicBezTo>
                <a:cubicBezTo>
                  <a:pt x="5606" y="12181"/>
                  <a:pt x="5611" y="12181"/>
                  <a:pt x="5617" y="12181"/>
                </a:cubicBezTo>
                <a:lnTo>
                  <a:pt x="12160" y="12181"/>
                </a:lnTo>
                <a:cubicBezTo>
                  <a:pt x="13889" y="12141"/>
                  <a:pt x="14082" y="9721"/>
                  <a:pt x="12409" y="9389"/>
                </a:cubicBezTo>
                <a:cubicBezTo>
                  <a:pt x="12298" y="8570"/>
                  <a:pt x="11565" y="7957"/>
                  <a:pt x="10759" y="7957"/>
                </a:cubicBezTo>
                <a:cubicBezTo>
                  <a:pt x="10650" y="7957"/>
                  <a:pt x="10540" y="7968"/>
                  <a:pt x="10430" y="7991"/>
                </a:cubicBezTo>
                <a:cubicBezTo>
                  <a:pt x="9818" y="7322"/>
                  <a:pt x="9011" y="7014"/>
                  <a:pt x="8213" y="7014"/>
                </a:cubicBezTo>
                <a:cubicBezTo>
                  <a:pt x="6867" y="7014"/>
                  <a:pt x="5545" y="7888"/>
                  <a:pt x="5215" y="9372"/>
                </a:cubicBezTo>
                <a:lnTo>
                  <a:pt x="3529" y="9372"/>
                </a:lnTo>
                <a:lnTo>
                  <a:pt x="3529" y="6899"/>
                </a:lnTo>
                <a:cubicBezTo>
                  <a:pt x="5023" y="6856"/>
                  <a:pt x="6517" y="6484"/>
                  <a:pt x="6517" y="5707"/>
                </a:cubicBezTo>
                <a:lnTo>
                  <a:pt x="6517" y="1213"/>
                </a:lnTo>
                <a:cubicBezTo>
                  <a:pt x="6495" y="404"/>
                  <a:pt x="4877" y="0"/>
                  <a:pt x="3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Data Analytics Strategy Toolkit by Slidesgo">
  <a:themeElements>
    <a:clrScheme name="Simple Light">
      <a:dk1>
        <a:srgbClr val="202331"/>
      </a:dk1>
      <a:lt1>
        <a:srgbClr val="F8F4F4"/>
      </a:lt1>
      <a:dk2>
        <a:srgbClr val="1BBBE9"/>
      </a:dk2>
      <a:lt2>
        <a:srgbClr val="2C7EC7"/>
      </a:lt2>
      <a:accent1>
        <a:srgbClr val="0B5394"/>
      </a:accent1>
      <a:accent2>
        <a:srgbClr val="FFFFFF"/>
      </a:accent2>
      <a:accent3>
        <a:srgbClr val="FFFFFF"/>
      </a:accent3>
      <a:accent4>
        <a:srgbClr val="FFFFFF"/>
      </a:accent4>
      <a:accent5>
        <a:srgbClr val="FFFFFF"/>
      </a:accent5>
      <a:accent6>
        <a:srgbClr val="FFFFFF"/>
      </a:accent6>
      <a:hlink>
        <a:srgbClr val="2023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2678</Words>
  <Application>Microsoft Office PowerPoint</Application>
  <PresentationFormat>On-screen Show (16:9)</PresentationFormat>
  <Paragraphs>452</Paragraphs>
  <Slides>57</Slides>
  <Notes>57</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57</vt:i4>
      </vt:variant>
    </vt:vector>
  </HeadingPairs>
  <TitlesOfParts>
    <vt:vector size="75" baseType="lpstr">
      <vt:lpstr>Anaheim</vt:lpstr>
      <vt:lpstr>Proxima Nova</vt:lpstr>
      <vt:lpstr>Barlow</vt:lpstr>
      <vt:lpstr>Open Sans</vt:lpstr>
      <vt:lpstr>Poppins Black</vt:lpstr>
      <vt:lpstr>Bebas Neue</vt:lpstr>
      <vt:lpstr>Barlow Light</vt:lpstr>
      <vt:lpstr>Amatic SC</vt:lpstr>
      <vt:lpstr>Roboto Medium</vt:lpstr>
      <vt:lpstr>iCiel Cadena</vt:lpstr>
      <vt:lpstr>Poppins</vt:lpstr>
      <vt:lpstr>Poppins ExtraBold</vt:lpstr>
      <vt:lpstr>Calibri</vt:lpstr>
      <vt:lpstr>Arial</vt:lpstr>
      <vt:lpstr>Unbounded</vt:lpstr>
      <vt:lpstr>Nunito Light</vt:lpstr>
      <vt:lpstr>Data Analytics Strategy Toolkit by Slidesgo</vt:lpstr>
      <vt:lpstr>Slidesgo Final Pages</vt:lpstr>
      <vt:lpstr>Tìm Hiểu Về AngularJS Và Thiết Kế  Website Minh Họa</vt:lpstr>
      <vt:lpstr>DATA ANALYTICS STRATEGY TOOLKIT</vt:lpstr>
      <vt:lpstr>CONTENTS OF THIS TEMPLATE</vt:lpstr>
      <vt:lpstr>TABLE OF CONTENTS</vt:lpstr>
      <vt:lpstr>WHOA!</vt:lpstr>
      <vt:lpstr>NAME OF THE SECTION</vt:lpstr>
      <vt:lpstr>DO YOU NEED LONGER TEXT?</vt:lpstr>
      <vt:lpstr>THE SLIDE TITLE GOES HERE!</vt:lpstr>
      <vt:lpstr>YOU CAN DIVIDE THE CONTENT</vt:lpstr>
      <vt:lpstr>HERE ARE THREE IMPORTANT IDEAS</vt:lpstr>
      <vt:lpstr>DIVIDE THE CONTENT INTO FOUR IDEAS</vt:lpstr>
      <vt:lpstr>REVIEWING CONCEPTS IS A GOOD IDEA</vt:lpstr>
      <vt:lpstr>AWESOME WORDS</vt:lpstr>
      <vt:lpstr>—SOMEONE FAMOUS</vt:lpstr>
      <vt:lpstr>A PICTURE IS WORTH A THOUSAND WORDS</vt:lpstr>
      <vt:lpstr>A PICTURE ALWAYS REINFORCES  THE CONCEPT</vt:lpstr>
      <vt:lpstr>98,300,000</vt:lpstr>
      <vt:lpstr>9h 55m 23s</vt:lpstr>
      <vt:lpstr>LET’S USE SOME PERCENTAGES</vt:lpstr>
      <vt:lpstr>COMPUTER MOCKUP</vt:lpstr>
      <vt:lpstr>TABLET MOCKUP</vt:lpstr>
      <vt:lpstr>PHONE MOCKUP</vt:lpstr>
      <vt:lpstr>THIS IS A MAP</vt:lpstr>
      <vt:lpstr>A TIMELINE ALWAYS WORKS WELL</vt:lpstr>
      <vt:lpstr>INFOGRAPHICS ARE USEFUL</vt:lpstr>
      <vt:lpstr>USE TABLES TO REPRESENT DATA</vt:lpstr>
      <vt:lpstr>YOU CAN USE THIS GRAPH</vt:lpstr>
      <vt:lpstr>OUR TEAM</vt:lpstr>
      <vt:lpstr>THIS IS ANOTHER GRAPH</vt:lpstr>
      <vt:lpstr>THREE KEY CONCEPTS </vt:lpstr>
      <vt:lpstr>ORGANIZE THE PROJECT</vt:lpstr>
      <vt:lpstr>THIS IS A TIMELINE</vt:lpstr>
      <vt:lpstr>THIS IS A WORLD MAP</vt:lpstr>
      <vt:lpstr>THIS IS ANOTHER TIMELINE</vt:lpstr>
      <vt:lpstr>THIS IS AN INFOGRAPHIC</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Tìm Hiểu Về AngularJS Và Thiết Kế  Website Minh Họa</dc:title>
  <dc:creator>ASUS</dc:creator>
  <cp:lastModifiedBy>Trung Nghia</cp:lastModifiedBy>
  <cp:revision>1</cp:revision>
  <dcterms:modified xsi:type="dcterms:W3CDTF">2024-01-11T15:49:02Z</dcterms:modified>
</cp:coreProperties>
</file>